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67" r:id="rId2"/>
    <p:sldId id="268" r:id="rId3"/>
    <p:sldId id="269" r:id="rId4"/>
    <p:sldId id="27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98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6725" y="180725"/>
            <a:ext cx="10787100" cy="5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 dirty="0">
                <a:latin typeface="Calibri"/>
                <a:ea typeface="Calibri"/>
                <a:cs typeface="Calibri"/>
                <a:sym typeface="Calibri"/>
              </a:rPr>
              <a:t>Relation between Dribbling &amp; </a:t>
            </a:r>
            <a:r>
              <a:rPr lang="en-US" sz="3000" u="sng" dirty="0" err="1">
                <a:latin typeface="Calibri"/>
                <a:ea typeface="Calibri"/>
                <a:cs typeface="Calibri"/>
                <a:sym typeface="Calibri"/>
              </a:rPr>
              <a:t>BallControl</a:t>
            </a:r>
            <a:r>
              <a:rPr lang="en-US" sz="3000" u="sng" dirty="0">
                <a:latin typeface="Calibri"/>
                <a:ea typeface="Calibri"/>
                <a:cs typeface="Calibri"/>
                <a:sym typeface="Calibri"/>
              </a:rPr>
              <a:t> Analysis: </a:t>
            </a:r>
            <a:endParaRPr sz="3000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100"/>
              </a:spcBef>
              <a:spcAft>
                <a:spcPts val="0"/>
              </a:spcAft>
              <a:buNone/>
            </a:pPr>
            <a:endParaRPr sz="3000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endParaRPr sz="3000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050" b="1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 b="1" dirty="0">
                <a:latin typeface="Verdana"/>
                <a:ea typeface="Verdana"/>
                <a:cs typeface="Verdana"/>
                <a:sym typeface="Verdana"/>
              </a:rPr>
              <a:t> T</a:t>
            </a:r>
            <a:endParaRPr sz="105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6F72A49-2B2D-475B-94C0-39DB2E0E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1" y="1702525"/>
            <a:ext cx="5487650" cy="365843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E89F52A-CD93-418F-BDE6-7DF004D73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07" y="1702525"/>
            <a:ext cx="5487650" cy="3658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5011F-4534-4FD0-BF81-225EB9341976}"/>
              </a:ext>
            </a:extLst>
          </p:cNvPr>
          <p:cNvSpPr txBox="1"/>
          <p:nvPr/>
        </p:nvSpPr>
        <p:spPr>
          <a:xfrm>
            <a:off x="945222" y="5887092"/>
            <a:ext cx="429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Number of Left Foot Players: 4211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6B9D2-CEC9-4E68-AF12-2F5DB132B4AD}"/>
              </a:ext>
            </a:extLst>
          </p:cNvPr>
          <p:cNvSpPr txBox="1"/>
          <p:nvPr/>
        </p:nvSpPr>
        <p:spPr>
          <a:xfrm>
            <a:off x="6950653" y="5887092"/>
            <a:ext cx="487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Number of Right Foot Players: 13948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FFFFFF"/>
                </a:solidFill>
              </a:rPr>
              <a:t>Most Players Ages between 21 to 25</a:t>
            </a:r>
            <a:endParaRPr sz="4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13C32-8647-4274-B9DF-F727ADBD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84" y="2002818"/>
            <a:ext cx="6261011" cy="4174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FFFFFF"/>
                </a:solidFill>
              </a:rPr>
              <a:t>Number of Players &amp; Salary by Age</a:t>
            </a:r>
            <a:endParaRPr sz="4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293D0BF-9BB4-44F0-8233-B966F2A4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50" y="1803414"/>
            <a:ext cx="5487650" cy="365843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2E63C28-96C2-48E8-A7FF-0E8D3836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1" y="1825625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8FB0B-944B-4474-A135-E97511B1FAAF}"/>
              </a:ext>
            </a:extLst>
          </p:cNvPr>
          <p:cNvSpPr txBox="1"/>
          <p:nvPr/>
        </p:nvSpPr>
        <p:spPr>
          <a:xfrm>
            <a:off x="657545" y="5574573"/>
            <a:ext cx="962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shows, although most of the players are in the range of 21 to 26,</a:t>
            </a:r>
          </a:p>
          <a:p>
            <a:r>
              <a:rPr lang="en-US" sz="2400" dirty="0"/>
              <a:t> best income is for players between 27 and 33, especially 31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613-92D3-8A4C-B4CE-F1F88F3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Distribution </a:t>
            </a:r>
            <a:r>
              <a:rPr lang="en-US" dirty="0" err="1"/>
              <a:t>BoxPlot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8CAE8-FBF4-422E-A311-FAB9FFC1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35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69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Verdana</vt:lpstr>
      <vt:lpstr>Calibri</vt:lpstr>
      <vt:lpstr>Arial</vt:lpstr>
      <vt:lpstr>Roboto</vt:lpstr>
      <vt:lpstr>Roboto Slab</vt:lpstr>
      <vt:lpstr>Marina</vt:lpstr>
      <vt:lpstr>PowerPoint Presentation</vt:lpstr>
      <vt:lpstr>Most Players Ages between 21 to 25</vt:lpstr>
      <vt:lpstr>Number of Players &amp; Salary by Age</vt:lpstr>
      <vt:lpstr>Wage Distribution 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dc:creator>Reza</dc:creator>
  <cp:lastModifiedBy>Abasi, Sara</cp:lastModifiedBy>
  <cp:revision>7</cp:revision>
  <dcterms:modified xsi:type="dcterms:W3CDTF">2019-10-11T16:39:42Z</dcterms:modified>
</cp:coreProperties>
</file>