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61" r:id="rId4"/>
    <p:sldId id="265" r:id="rId5"/>
    <p:sldId id="260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51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40DAD-0BAE-4483-B2D1-3A71AEA6A761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2E14-655D-4A1B-9936-9EB6BE47B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5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1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8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9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7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5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 userDrawn="1"/>
        </p:nvSpPr>
        <p:spPr>
          <a:xfrm rot="5400000">
            <a:off x="17746" y="-45132"/>
            <a:ext cx="1368153" cy="140364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2C6A-BAC9-49A9-8FD6-B9DB2061A8D2}" type="datetimeFigureOut">
              <a:rPr lang="ko-KR" altLang="en-US" smtClean="0"/>
              <a:t>2017-05-19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BDB9-BF4B-4148-ADC2-3F80C91C4FB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22995">
            <a:off x="-492267" y="-159927"/>
            <a:ext cx="1957494" cy="12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www.cosmosfarm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farm.com/plugin/comments/list/1639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mailto:selvi0213gi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vi.co.kr/wp-admi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gi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farm.com/plugin/comments/install/1639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slide" Target="slide11.xml"/><Relationship Id="rId4" Type="http://schemas.openxmlformats.org/officeDocument/2006/relationships/hyperlink" Target="mailto:selvi0213gi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662831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[SELVI] </a:t>
            </a:r>
            <a:r>
              <a:rPr lang="ko-KR" altLang="en-US" b="1" dirty="0" smtClean="0"/>
              <a:t>사이트 운영 가이드</a:t>
            </a:r>
            <a:endParaRPr lang="ko-KR" altLang="en-US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62011"/>
              </p:ext>
            </p:extLst>
          </p:nvPr>
        </p:nvGraphicFramePr>
        <p:xfrm>
          <a:off x="323527" y="2821682"/>
          <a:ext cx="8496945" cy="291157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0120"/>
                <a:gridCol w="1152128"/>
                <a:gridCol w="1152128"/>
                <a:gridCol w="3413180"/>
                <a:gridCol w="1699389"/>
              </a:tblGrid>
              <a:tr h="3915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1.0 </a:t>
                      </a:r>
                      <a:r>
                        <a:rPr lang="en-US" altLang="ko-KR" sz="1400" dirty="0" err="1" smtClean="0"/>
                        <a:t>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2017.05.19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eley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사이트운영가이드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5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7.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2.</a:t>
            </a:r>
            <a:r>
              <a:rPr lang="ko-KR" altLang="en-US" sz="1400" dirty="0" smtClean="0"/>
              <a:t>웹사이트 또는 </a:t>
            </a:r>
            <a:r>
              <a:rPr lang="ko-KR" altLang="en-US" sz="1400" dirty="0" err="1" smtClean="0"/>
              <a:t>블로그에</a:t>
            </a:r>
            <a:r>
              <a:rPr lang="ko-KR" altLang="en-US" sz="1400" dirty="0" smtClean="0"/>
              <a:t> 설치하기 선택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설치할 페이지 주소에 복사한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등록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아래 코드 복사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AutoNum type="arabicPeriod" startAt="8"/>
            </a:pPr>
            <a:r>
              <a:rPr lang="ko-KR" altLang="en-US" sz="1600" dirty="0" smtClean="0"/>
              <a:t>글 편집으로 이동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모든 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작성제목클릭 </a:t>
            </a:r>
            <a:r>
              <a:rPr lang="en-US" altLang="ko-KR" sz="1400" dirty="0" smtClean="0"/>
              <a:t>&gt;</a:t>
            </a:r>
            <a:br>
              <a:rPr lang="en-US" altLang="ko-KR" sz="1400" dirty="0" smtClean="0"/>
            </a:br>
            <a:r>
              <a:rPr lang="ko-KR" altLang="en-US" sz="1400" dirty="0" smtClean="0"/>
              <a:t>텍스트 탭 클릭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앞의 내용 참조</a:t>
            </a:r>
            <a:r>
              <a:rPr lang="en-US" altLang="ko-KR" sz="1400" dirty="0" smtClean="0"/>
              <a:t>)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공유소스 밑에 </a:t>
            </a:r>
            <a:r>
              <a:rPr lang="ko-KR" altLang="en-US" sz="1400" dirty="0" err="1" smtClean="0"/>
              <a:t>붙여넣기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업데이트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완</a:t>
            </a:r>
            <a:r>
              <a:rPr lang="ko-KR" altLang="en-US" sz="1400" dirty="0"/>
              <a:t>료</a:t>
            </a:r>
            <a:endParaRPr lang="en-US" altLang="ko-KR" sz="16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264372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045816" y="3140968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36" y="4293096"/>
            <a:ext cx="3981493" cy="2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043236" y="4365104"/>
            <a:ext cx="1728564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235" y="5688889"/>
            <a:ext cx="3981493" cy="69243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56992"/>
            <a:ext cx="3312368" cy="238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5346917" y="3558552"/>
            <a:ext cx="2177411" cy="193222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244408" y="3827947"/>
            <a:ext cx="43204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5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 </a:t>
            </a:r>
            <a:r>
              <a:rPr lang="en-US" altLang="ko-KR" b="1" dirty="0" smtClean="0"/>
              <a:t>QA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※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카테고리 설정 이후 페이지 설정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11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왼쪽메뉴바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페이지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이벤트가 등록되어야 하는 페이지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ex )) SEVI</a:t>
            </a:r>
            <a:r>
              <a:rPr lang="ko-KR" altLang="en-US" sz="1400" dirty="0" smtClean="0"/>
              <a:t>전면페이지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이벤트갤러리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페이지설정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내용하단 </a:t>
            </a:r>
            <a:r>
              <a:rPr lang="en-US" altLang="ko-KR" sz="1400" dirty="0" smtClean="0"/>
              <a:t>Category &gt;</a:t>
            </a:r>
            <a:br>
              <a:rPr lang="en-US" altLang="ko-KR" sz="1400" dirty="0" smtClean="0"/>
            </a:br>
            <a:r>
              <a:rPr lang="ko-KR" altLang="en-US" sz="1400" dirty="0" smtClean="0"/>
              <a:t>모두 선택되게 변경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업데이트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 smtClean="0">
                <a:solidFill>
                  <a:srgbClr val="0070C0"/>
                </a:solidFill>
              </a:rPr>
              <a:t>    ※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로그인 페이지가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안나올때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b="1" dirty="0" smtClean="0">
              <a:solidFill>
                <a:srgbClr val="0070C0"/>
              </a:solidFill>
            </a:endParaRPr>
          </a:p>
          <a:p>
            <a:pPr lvl="1">
              <a:buBlip>
                <a:blip r:embed="rId2"/>
              </a:buBlip>
            </a:pPr>
            <a:r>
              <a:rPr lang="en-US" altLang="ko-KR" sz="1400" dirty="0" err="1" smtClean="0"/>
              <a:t>Cosmosfarm</a:t>
            </a:r>
            <a:r>
              <a:rPr lang="ko-KR" altLang="en-US" sz="1400" dirty="0" smtClean="0"/>
              <a:t>메인 페이지로 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>
                <a:hlinkClick r:id="rId4"/>
              </a:rPr>
              <a:t>http://www.cosmosfarm.com/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소셜댓글</a:t>
            </a:r>
            <a:r>
              <a:rPr lang="ko-KR" altLang="en-US" sz="1400" dirty="0" smtClean="0"/>
              <a:t> 버튼 클릭</a:t>
            </a:r>
            <a:r>
              <a:rPr lang="en-US" altLang="ko-KR" sz="1400" dirty="0" smtClean="0"/>
              <a:t>\</a:t>
            </a:r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신규등록 및 관리하기 버튼클릭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8"/>
            <a:ext cx="19503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7112"/>
            <a:ext cx="1295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2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2-2. </a:t>
            </a:r>
            <a:r>
              <a:rPr lang="ko-KR" altLang="en-US" b="1" dirty="0" err="1" smtClean="0"/>
              <a:t>이메일</a:t>
            </a:r>
            <a:r>
              <a:rPr lang="ko-KR" altLang="en-US" b="1" dirty="0" smtClean="0"/>
              <a:t> 내역 관리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으로 메일을 등록하였기 때문에 제목과 보낸 사람은 상세내역으로 확인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 인으로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en-US" altLang="ko-KR" sz="1400" dirty="0" smtClean="0"/>
              <a:t>Flamingo &gt; Inbound Message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자동으로 보내졌던 메일목록 리스트를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상세내용보기</a:t>
            </a:r>
            <a:endParaRPr lang="en-US" altLang="ko-KR" sz="14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2"/>
              </a:buBlip>
            </a:pPr>
            <a:r>
              <a:rPr lang="ko-KR" altLang="en-US" sz="1400" dirty="0" smtClean="0"/>
              <a:t>리스트상단 </a:t>
            </a:r>
            <a:r>
              <a:rPr lang="en-US" altLang="ko-KR" sz="1400" dirty="0" smtClean="0"/>
              <a:t>Export</a:t>
            </a:r>
            <a:r>
              <a:rPr lang="ko-KR" altLang="en-US" sz="1400" dirty="0" smtClean="0"/>
              <a:t>클릭 </a:t>
            </a: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" y="3429000"/>
            <a:ext cx="99419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29000"/>
            <a:ext cx="604867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2572569" cy="26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88168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67744" y="4058584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60032" y="4024676"/>
            <a:ext cx="2572569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489672" y="394725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85" y="3429000"/>
            <a:ext cx="4987247" cy="238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47" y="3417044"/>
            <a:ext cx="1292686" cy="243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2-3. </a:t>
            </a:r>
            <a:r>
              <a:rPr lang="ko-KR" altLang="en-US" b="1" dirty="0" smtClean="0"/>
              <a:t>서비스 신청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문의 내역확인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0070C0"/>
                </a:solidFill>
              </a:rPr>
              <a:t>Contact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플러그인 설정으로 서비스 신청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문의 시 자동으로 설정해놓은 사람에게 메일이 전송됩니다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메일을 받는 사람은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Contact 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플러그 인으로 변경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smtClean="0">
                <a:solidFill>
                  <a:srgbClr val="0070C0"/>
                </a:solidFill>
              </a:rPr>
              <a:t>자세한 내용은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Flamingo</a:t>
            </a:r>
            <a:r>
              <a:rPr lang="ko-KR" altLang="en-US" sz="1200" b="1" dirty="0">
                <a:solidFill>
                  <a:srgbClr val="0070C0"/>
                </a:solidFill>
              </a:rPr>
              <a:t>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확인 할 수 있습니다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en-US" altLang="ko-KR" sz="1400" dirty="0" smtClean="0"/>
              <a:t>Contact &gt; Database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신청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문의한 내역을 볼 수 있음</a:t>
            </a:r>
            <a:r>
              <a:rPr lang="en-US" altLang="ko-KR" sz="1400" dirty="0" smtClean="0"/>
              <a:t>.</a:t>
            </a:r>
          </a:p>
          <a:p>
            <a:pPr marL="914400" lvl="1" indent="-514350"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1400" dirty="0" smtClean="0"/>
              <a:t>리스트상단 내보내기 클릭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&gt; Excel</a:t>
            </a:r>
            <a:r>
              <a:rPr lang="ko-KR" altLang="en-US" sz="1400" dirty="0" smtClean="0"/>
              <a:t>다운</a:t>
            </a: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1726" y="5157192"/>
            <a:ext cx="122192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13212" y="3348235"/>
            <a:ext cx="4947220" cy="258546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2463654" y="5063876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7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2-4. </a:t>
            </a:r>
            <a:r>
              <a:rPr lang="ko-KR" altLang="en-US" b="1" dirty="0" err="1" smtClean="0"/>
              <a:t>댓글내역</a:t>
            </a:r>
            <a:r>
              <a:rPr lang="ko-KR" altLang="en-US" b="1" dirty="0" smtClean="0"/>
              <a:t> 관리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>
                <a:solidFill>
                  <a:srgbClr val="0070C0"/>
                </a:solidFill>
              </a:rPr>
              <a:t>※ QA</a:t>
            </a:r>
          </a:p>
          <a:p>
            <a:pPr>
              <a:buFontTx/>
              <a:buChar char="-"/>
            </a:pPr>
            <a:r>
              <a:rPr lang="ko-KR" altLang="en-US" sz="1200" b="1" dirty="0" err="1" smtClean="0">
                <a:solidFill>
                  <a:srgbClr val="0070C0"/>
                </a:solidFill>
              </a:rPr>
              <a:t>소셜댓글은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호스팅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에 연동되어있어 따로 내부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DB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를 관리하지 않습니다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200" b="1" dirty="0" err="1" smtClean="0">
                <a:solidFill>
                  <a:srgbClr val="0070C0"/>
                </a:solidFill>
              </a:rPr>
              <a:t>댓글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리스트 메뉴를 통해 검색이나 리스트관리가 가능합니다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  <a:endParaRPr lang="ko-KR" altLang="en-US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639341"/>
            <a:ext cx="41044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600" dirty="0" err="1" smtClean="0"/>
              <a:t>소셜댓글</a:t>
            </a:r>
            <a:r>
              <a:rPr lang="ko-KR" altLang="en-US" sz="1600" dirty="0" smtClean="0"/>
              <a:t> 사이트 이동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http://www.cosmosfarm.com/plugin/comments/list/1639#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구글로그인</a:t>
            </a:r>
            <a:endParaRPr lang="en-US" altLang="ko-KR" sz="1400" dirty="0" smtClean="0"/>
          </a:p>
          <a:p>
            <a:pPr lvl="2">
              <a:buBlip>
                <a:blip r:embed="rId2"/>
              </a:buBlip>
            </a:pPr>
            <a:r>
              <a:rPr lang="ko-KR" altLang="en-US" sz="1200" dirty="0" smtClean="0"/>
              <a:t> 아이디    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4"/>
              </a:rPr>
              <a:t>selvi0213git@gmail.com</a:t>
            </a:r>
            <a:endParaRPr lang="en-US" altLang="ko-KR" sz="1200" dirty="0" smtClean="0"/>
          </a:p>
          <a:p>
            <a:pPr lvl="2">
              <a:buBlip>
                <a:blip r:embed="rId2"/>
              </a:buBlip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비밀번호  </a:t>
            </a:r>
            <a:r>
              <a:rPr lang="en-US" altLang="ko-KR" sz="1200" dirty="0" smtClean="0"/>
              <a:t>: selvi0213</a:t>
            </a:r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왼쪽 </a:t>
            </a:r>
            <a:r>
              <a:rPr lang="ko-KR" altLang="en-US" sz="1400" dirty="0" err="1" smtClean="0"/>
              <a:t>메뉴바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&gt;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리스트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08" y="3675962"/>
            <a:ext cx="1785255" cy="26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75962"/>
            <a:ext cx="3787328" cy="277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279440" y="4353915"/>
            <a:ext cx="186871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503971"/>
            <a:ext cx="3787328" cy="294936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148156" y="4242587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1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접속방법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운영안내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글 등록 방법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/>
              <a:t>이메일</a:t>
            </a:r>
            <a:r>
              <a:rPr lang="ko-KR" altLang="en-US" dirty="0" smtClean="0"/>
              <a:t> 전송 내역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서비스 신청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문의 내역확인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 smtClean="0"/>
              <a:t>댓글내역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smtClean="0"/>
              <a:t>사이트 통계분석 관리</a:t>
            </a:r>
            <a:endParaRPr lang="en-US" altLang="ko-KR" dirty="0" smtClean="0"/>
          </a:p>
          <a:p>
            <a:pPr marL="400050" lvl="1" indent="0">
              <a:buNone/>
            </a:pPr>
            <a:endParaRPr lang="en-US" altLang="ko-KR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93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접속방</a:t>
            </a:r>
            <a:r>
              <a:rPr lang="ko-KR" altLang="en-US" b="1" dirty="0"/>
              <a:t>법</a:t>
            </a:r>
          </a:p>
        </p:txBody>
      </p:sp>
    </p:spTree>
    <p:extLst>
      <p:ext uri="{BB962C8B-B14F-4D97-AF65-F5344CB8AC3E}">
        <p14:creationId xmlns:p14="http://schemas.microsoft.com/office/powerpoint/2010/main" val="245594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 </a:t>
            </a:r>
            <a:r>
              <a:rPr lang="ko-KR" altLang="en-US" b="1" dirty="0" smtClean="0"/>
              <a:t>접속방법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사이트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접속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en-US" altLang="ko-KR" sz="1400" dirty="0" smtClean="0">
                <a:hlinkClick r:id="rId3"/>
              </a:rPr>
              <a:t>http://selvi.co.kr/wp-admin</a:t>
            </a:r>
            <a:endParaRPr lang="en-US" altLang="ko-KR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관리자 로그인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아이디   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selvi</a:t>
            </a:r>
            <a:r>
              <a:rPr lang="en-US" altLang="ko-KR" sz="1400" dirty="0" smtClean="0"/>
              <a:t>	</a:t>
            </a:r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 </a:t>
            </a:r>
            <a:r>
              <a:rPr lang="en-US" altLang="ko-KR" sz="1400" dirty="0" smtClean="0"/>
              <a:t>: sel02133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altLang="ko-KR" sz="1600" dirty="0" smtClean="0"/>
              <a:t>3.     </a:t>
            </a:r>
            <a:r>
              <a:rPr lang="ko-KR" altLang="en-US" sz="1600" dirty="0" smtClean="0"/>
              <a:t>정상적 접속 확인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0" y="3212976"/>
            <a:ext cx="2128447" cy="27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392824" y="4005064"/>
            <a:ext cx="1667007" cy="144016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64" y="2348880"/>
            <a:ext cx="339495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059831" y="4437112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364088" y="2348880"/>
            <a:ext cx="65339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55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636912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운영안내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2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600" dirty="0" smtClean="0"/>
              <a:t>왼쪽 </a:t>
            </a:r>
            <a:r>
              <a:rPr lang="ko-KR" altLang="en-US" sz="1600" dirty="0" err="1" smtClean="0"/>
              <a:t>메뉴바</a:t>
            </a: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새 글쓰기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2.     </a:t>
            </a:r>
            <a:r>
              <a:rPr lang="ko-KR" altLang="en-US" sz="1600" dirty="0" smtClean="0"/>
              <a:t>제목 입력 및 카테고리 설정</a:t>
            </a:r>
            <a:endParaRPr lang="en-US" altLang="ko-KR" sz="1600" dirty="0" smtClean="0"/>
          </a:p>
          <a:p>
            <a:pPr marL="914400" lvl="1" indent="-514350">
              <a:buBlip>
                <a:blip r:embed="rId2"/>
              </a:buBlip>
            </a:pPr>
            <a:r>
              <a:rPr lang="ko-KR" altLang="en-US" sz="1400" dirty="0" smtClean="0"/>
              <a:t>카테고리 추가 필요 시 추가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 smtClean="0"/>
              <a:t>추가 시 </a:t>
            </a:r>
            <a:r>
              <a:rPr lang="en-US" altLang="ko-KR" sz="1400" dirty="0" smtClean="0"/>
              <a:t>QA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-</a:t>
            </a:r>
            <a:r>
              <a:rPr lang="en-US" altLang="ko-KR" sz="1400" dirty="0" smtClean="0">
                <a:hlinkClick r:id="rId3" action="ppaction://hlinksldjump"/>
              </a:rPr>
              <a:t>11page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15335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259632" y="3958762"/>
            <a:ext cx="1533525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22494"/>
            <a:ext cx="3847025" cy="32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860032" y="2438530"/>
            <a:ext cx="2376264" cy="31151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793157" y="3855717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80634"/>
            <a:ext cx="2005839" cy="1432742"/>
          </a:xfrm>
          <a:prstGeom prst="ellipse">
            <a:avLst/>
          </a:prstGeom>
          <a:ln w="57150">
            <a:solidFill>
              <a:srgbClr val="0070C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7239279" y="4057343"/>
            <a:ext cx="1467778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>
            <a:stCxn id="9" idx="2"/>
            <a:endCxn id="5122" idx="6"/>
          </p:cNvCxnSpPr>
          <p:nvPr/>
        </p:nvCxnSpPr>
        <p:spPr>
          <a:xfrm flipH="1">
            <a:off x="7441935" y="5497504"/>
            <a:ext cx="531233" cy="5995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2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02239"/>
            <a:ext cx="3647528" cy="294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/>
              <a:t>3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타입선택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내용입력 하단 </a:t>
            </a:r>
            <a:r>
              <a:rPr lang="en-US" altLang="ko-KR" sz="1400" dirty="0" smtClean="0"/>
              <a:t>Blog Single</a:t>
            </a:r>
            <a:r>
              <a:rPr lang="ko-KR" altLang="en-US" sz="1400" dirty="0" smtClean="0"/>
              <a:t>선택</a:t>
            </a:r>
          </a:p>
          <a:p>
            <a:pPr marL="0" indent="0">
              <a:buNone/>
            </a:pPr>
            <a:r>
              <a:rPr lang="en-US" altLang="ko-KR" sz="1600" dirty="0" smtClean="0"/>
              <a:t>4.     </a:t>
            </a:r>
            <a:r>
              <a:rPr lang="ko-KR" altLang="en-US" sz="1600" dirty="0" smtClean="0"/>
              <a:t>메인 </a:t>
            </a:r>
            <a:r>
              <a:rPr lang="ko-KR" altLang="en-US" sz="1600" dirty="0" smtClean="0"/>
              <a:t>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카테고리  하단 특성이미지 설정 클릭</a:t>
            </a: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5.     </a:t>
            </a:r>
            <a:r>
              <a:rPr lang="ko-KR" altLang="en-US" sz="1600" dirty="0" smtClean="0"/>
              <a:t>특성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이미지 등록</a:t>
            </a:r>
            <a:endParaRPr lang="en-US" altLang="ko-KR" sz="16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새로 창이 열리면 파일업로드 선택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파일업로드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파일을 선택하세요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파일선택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미디어 라이브러리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체크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특성이미지 설정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r>
              <a:rPr lang="ko-KR" altLang="en-US" sz="1400" dirty="0" smtClean="0"/>
              <a:t>이미지 확인</a:t>
            </a:r>
            <a:endParaRPr lang="en-US" altLang="ko-KR" sz="1400" dirty="0" smtClean="0"/>
          </a:p>
          <a:p>
            <a:pPr lvl="1">
              <a:buBlip>
                <a:blip r:embed="rId3"/>
              </a:buBlip>
            </a:pP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4878" y="4358192"/>
            <a:ext cx="62274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3563888" y="5320461"/>
            <a:ext cx="1368153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15816" y="5438120"/>
            <a:ext cx="648072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3310767"/>
            <a:ext cx="24288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5148064" y="3763841"/>
            <a:ext cx="792088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61" y="4286215"/>
            <a:ext cx="2275350" cy="92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804248" y="4598894"/>
            <a:ext cx="1080120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7837"/>
            <a:ext cx="1587457" cy="137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6012160" y="5664159"/>
            <a:ext cx="278334" cy="25973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34" y="5511286"/>
            <a:ext cx="1629867" cy="118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504931" y="6401700"/>
            <a:ext cx="950369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34" y="3212976"/>
            <a:ext cx="965282" cy="143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7959943" y="3158733"/>
            <a:ext cx="1120773" cy="14401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/>
          <p:cNvCxnSpPr>
            <a:stCxn id="26" idx="2"/>
          </p:cNvCxnSpPr>
          <p:nvPr/>
        </p:nvCxnSpPr>
        <p:spPr>
          <a:xfrm flipH="1">
            <a:off x="8455300" y="4598894"/>
            <a:ext cx="65030" cy="18028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50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040" y="1533722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7.     </a:t>
            </a:r>
            <a:r>
              <a:rPr lang="ko-KR" altLang="en-US" sz="1600" dirty="0" smtClean="0"/>
              <a:t>공유</a:t>
            </a:r>
            <a:r>
              <a:rPr lang="ko-KR" altLang="en-US" sz="1600" dirty="0" smtClean="0"/>
              <a:t>링크 소스 추가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내용입력 상단 텍스트 탭 클릭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내용에 아래 소스내용 추가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6</a:t>
            </a:r>
            <a:r>
              <a:rPr lang="en-US" altLang="ko-KR" sz="1600" dirty="0" smtClean="0"/>
              <a:t>.     </a:t>
            </a:r>
            <a:r>
              <a:rPr lang="ko-KR" altLang="en-US" sz="1600" dirty="0" smtClean="0"/>
              <a:t>글 내용 작성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비주얼</a:t>
            </a:r>
            <a:r>
              <a:rPr lang="ko-KR" altLang="en-US" sz="1400" dirty="0" smtClean="0"/>
              <a:t> 탭으로 이동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이곳에 내용을 입력하세요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지우고</a:t>
            </a:r>
            <a:endParaRPr lang="en-US" altLang="ko-KR" sz="1400" dirty="0" smtClean="0"/>
          </a:p>
          <a:p>
            <a:pPr marL="457200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내용 및 미디어 입력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smtClean="0"/>
              <a:t>사진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동영상 입력 시</a:t>
            </a:r>
            <a:endParaRPr lang="en-US" altLang="ko-KR" sz="1400" dirty="0"/>
          </a:p>
          <a:p>
            <a:pPr lvl="2">
              <a:buBlip>
                <a:blip r:embed="rId2"/>
              </a:buBlip>
            </a:pPr>
            <a:r>
              <a:rPr lang="ko-KR" altLang="en-US" sz="1200" dirty="0" smtClean="0"/>
              <a:t>제목하단 미디어 추가버튼을 통해 파일업로드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메인 이미지 등록 </a:t>
            </a:r>
            <a:r>
              <a:rPr lang="en-US" altLang="ko-KR" sz="1200" dirty="0" smtClean="0"/>
              <a:t>2-1-5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4" y="2467540"/>
            <a:ext cx="2523000" cy="121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705170" y="2570434"/>
            <a:ext cx="405566" cy="29494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1254" y="3394053"/>
            <a:ext cx="3168352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이곳에 내용을 입력하세요</a:t>
            </a:r>
          </a:p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시작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&lt;div style="float: right;"&gt;&lt;span style="color: #999999;"&gt;SELVI </a:t>
            </a:r>
            <a:r>
              <a:rPr lang="ko-KR" altLang="en-US" sz="1100" dirty="0" smtClean="0"/>
              <a:t>공유하기  </a:t>
            </a:r>
            <a:r>
              <a:rPr lang="en-US" altLang="ko-KR" sz="1100" dirty="0" smtClean="0"/>
              <a:t>&lt;/span&gt; [</a:t>
            </a:r>
            <a:r>
              <a:rPr lang="en-US" altLang="ko-KR" sz="1100" dirty="0" err="1" smtClean="0"/>
              <a:t>korea_sns_button</a:t>
            </a:r>
            <a:r>
              <a:rPr lang="en-US" altLang="ko-KR" sz="1100" dirty="0" smtClean="0"/>
              <a:t>]&lt;/div&gt;</a:t>
            </a:r>
          </a:p>
          <a:p>
            <a:r>
              <a:rPr lang="en-US" altLang="ko-KR" sz="1100" dirty="0" smtClean="0"/>
              <a:t>&lt;!-- </a:t>
            </a:r>
            <a:r>
              <a:rPr lang="ko-KR" altLang="en-US" sz="1100" dirty="0" smtClean="0"/>
              <a:t>공유 링크 종료</a:t>
            </a:r>
            <a:r>
              <a:rPr lang="en-US" altLang="ko-KR" sz="1100" dirty="0" smtClean="0"/>
              <a:t>--&gt;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dirty="0" smtClean="0"/>
              <a:t>&amp;</a:t>
            </a:r>
            <a:r>
              <a:rPr lang="en-US" altLang="ko-KR" sz="1100" dirty="0" err="1" smtClean="0"/>
              <a:t>nbsp</a:t>
            </a:r>
            <a:r>
              <a:rPr lang="en-US" altLang="ko-KR" sz="1100" dirty="0" smtClean="0"/>
              <a:t>;</a:t>
            </a:r>
            <a:endParaRPr lang="ko-KR" altLang="en-US" sz="11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1" y="4893839"/>
            <a:ext cx="3442416" cy="146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964554" y="4894819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6317" y="5628018"/>
            <a:ext cx="1193799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58269" y="4905944"/>
            <a:ext cx="649500" cy="223984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2047916" y="3841004"/>
            <a:ext cx="1278544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018" y="5090714"/>
            <a:ext cx="3112782" cy="124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5502009" y="5296757"/>
            <a:ext cx="3112783" cy="9989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6464735" y="4791066"/>
            <a:ext cx="1095631" cy="5175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2-1. </a:t>
            </a:r>
            <a:r>
              <a:rPr lang="ko-KR" altLang="en-US" b="1" dirty="0" smtClean="0"/>
              <a:t>글 등록 방법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AutoNum type="arabicPeriod" startAt="8"/>
            </a:pPr>
            <a:r>
              <a:rPr lang="ko-KR" altLang="en-US" sz="1600" dirty="0" smtClean="0"/>
              <a:t>오른쪽 공개하기 버튼 클릭</a:t>
            </a:r>
            <a:endParaRPr lang="en-US" altLang="ko-KR" sz="1600" dirty="0" smtClean="0"/>
          </a:p>
          <a:p>
            <a:pPr>
              <a:buAutoNum type="arabicPeriod" startAt="8"/>
            </a:pPr>
            <a:r>
              <a:rPr lang="ko-KR" altLang="en-US" sz="1600" dirty="0" smtClean="0"/>
              <a:t>홈페이지 에서 내용 확인</a:t>
            </a:r>
            <a:endParaRPr lang="en-US" altLang="ko-KR" sz="1600" dirty="0" smtClean="0"/>
          </a:p>
          <a:p>
            <a:pPr>
              <a:buAutoNum type="arabicPeriod" startAt="8"/>
            </a:pPr>
            <a:r>
              <a:rPr lang="en-US" altLang="ko-KR" sz="1600" dirty="0" smtClean="0"/>
              <a:t>URL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설정시</a:t>
            </a:r>
            <a:r>
              <a:rPr lang="ko-KR" altLang="en-US" sz="1400" dirty="0" smtClean="0"/>
              <a:t> 필요</a:t>
            </a:r>
            <a:endParaRPr lang="en-US" altLang="ko-KR" sz="1400" dirty="0"/>
          </a:p>
          <a:p>
            <a:pPr lvl="1">
              <a:buBlip>
                <a:blip r:embed="rId2"/>
              </a:buBlip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endParaRPr lang="ko-KR" altLang="en-US" sz="1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7.     </a:t>
            </a:r>
            <a:r>
              <a:rPr lang="ko-KR" altLang="en-US" sz="1600" dirty="0" smtClean="0"/>
              <a:t>글 </a:t>
            </a:r>
            <a:r>
              <a:rPr lang="ko-KR" altLang="en-US" sz="1600" dirty="0" err="1" smtClean="0"/>
              <a:t>댓글설정</a:t>
            </a:r>
            <a:endParaRPr lang="en-US" altLang="ko-KR" sz="16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소셜댓글</a:t>
            </a:r>
            <a:r>
              <a:rPr lang="ko-KR" altLang="en-US" sz="1400" dirty="0" smtClean="0"/>
              <a:t> 사이트 이동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>
                <a:hlinkClick r:id="rId3"/>
              </a:rPr>
              <a:t>http://www.cosmosfarm.com/plugin/comments/install/1639</a:t>
            </a:r>
            <a:endParaRPr lang="en-US" altLang="ko-KR" sz="1400" dirty="0" smtClean="0"/>
          </a:p>
          <a:p>
            <a:pPr lvl="1">
              <a:buBlip>
                <a:blip r:embed="rId2"/>
              </a:buBlip>
            </a:pPr>
            <a:r>
              <a:rPr lang="ko-KR" altLang="en-US" sz="1400" dirty="0" err="1" smtClean="0"/>
              <a:t>구글로그인</a:t>
            </a:r>
            <a:endParaRPr lang="en-US" altLang="ko-KR" sz="1400" dirty="0" smtClean="0"/>
          </a:p>
          <a:p>
            <a:pPr lvl="2">
              <a:buBlip>
                <a:blip r:embed="rId2"/>
              </a:buBlip>
            </a:pPr>
            <a:r>
              <a:rPr lang="ko-KR" altLang="en-US" sz="1200" dirty="0" smtClean="0"/>
              <a:t> 아이디    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4"/>
              </a:rPr>
              <a:t>selvi0213git@gmail.com</a:t>
            </a:r>
            <a:endParaRPr lang="en-US" altLang="ko-KR" sz="1200" dirty="0" smtClean="0"/>
          </a:p>
          <a:p>
            <a:pPr lvl="2">
              <a:buBlip>
                <a:blip r:embed="rId2"/>
              </a:buBlip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비밀번호  </a:t>
            </a:r>
            <a:r>
              <a:rPr lang="en-US" altLang="ko-KR" sz="1200" dirty="0" smtClean="0"/>
              <a:t>: selvi0213</a:t>
            </a:r>
          </a:p>
          <a:p>
            <a:pPr marL="914400" lvl="2" indent="0">
              <a:buNone/>
            </a:pPr>
            <a:r>
              <a:rPr lang="en-US" altLang="ko-KR" sz="1200" dirty="0" smtClean="0"/>
              <a:t>     (</a:t>
            </a:r>
            <a:r>
              <a:rPr lang="ko-KR" altLang="en-US" sz="1200" dirty="0" err="1" smtClean="0"/>
              <a:t>로그인이안될때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QA</a:t>
            </a:r>
            <a:r>
              <a:rPr lang="ko-KR" altLang="en-US" sz="1200" dirty="0" smtClean="0"/>
              <a:t>참조 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hlinkClick r:id="rId5" action="ppaction://hlinksldjump"/>
              </a:rPr>
              <a:t>11page</a:t>
            </a:r>
            <a:r>
              <a:rPr lang="en-US" altLang="ko-KR" sz="1200" dirty="0" smtClean="0"/>
              <a:t>) </a:t>
            </a:r>
            <a:br>
              <a:rPr lang="en-US" altLang="ko-KR" sz="1200" dirty="0" smtClean="0"/>
            </a:br>
            <a:endParaRPr lang="en-US" altLang="ko-KR" sz="1200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25" y="3736323"/>
            <a:ext cx="2419212" cy="264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5940152" y="6071677"/>
            <a:ext cx="1041779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05761"/>
            <a:ext cx="2457450" cy="306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1679435" y="2881802"/>
            <a:ext cx="1668429" cy="2479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71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488</Words>
  <Application>Microsoft Office PowerPoint</Application>
  <PresentationFormat>화면 슬라이드 쇼(4:3)</PresentationFormat>
  <Paragraphs>153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[SELVI] 사이트 운영 가이드</vt:lpstr>
      <vt:lpstr>목차</vt:lpstr>
      <vt:lpstr>1. 접속방법</vt:lpstr>
      <vt:lpstr>1. 접속방법</vt:lpstr>
      <vt:lpstr>2. 운영안내</vt:lpstr>
      <vt:lpstr>2-1. 글 등록 방법</vt:lpstr>
      <vt:lpstr>2-1. 글 등록 방법</vt:lpstr>
      <vt:lpstr>2-1. 글 등록 방법</vt:lpstr>
      <vt:lpstr>2-1. 글 등록 방법</vt:lpstr>
      <vt:lpstr>2-1. 글 등록 방법</vt:lpstr>
      <vt:lpstr>2-1. 글 등록 방법 QA</vt:lpstr>
      <vt:lpstr>2-2. 이메일 내역 관리</vt:lpstr>
      <vt:lpstr>2-3. 서비스 신청/문의 내역확인</vt:lpstr>
      <vt:lpstr>2-4. 댓글내역 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[SELVI] 사이트 운영 가이드</dc:title>
  <dc:creator>Windows 사용자</dc:creator>
  <cp:lastModifiedBy>Windows 사용자</cp:lastModifiedBy>
  <cp:revision>21</cp:revision>
  <dcterms:created xsi:type="dcterms:W3CDTF">2017-05-19T03:30:38Z</dcterms:created>
  <dcterms:modified xsi:type="dcterms:W3CDTF">2017-05-19T09:11:03Z</dcterms:modified>
</cp:coreProperties>
</file>