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61" r:id="rId4"/>
    <p:sldId id="265" r:id="rId5"/>
    <p:sldId id="260" r:id="rId6"/>
    <p:sldId id="266" r:id="rId7"/>
    <p:sldId id="267" r:id="rId8"/>
    <p:sldId id="268" r:id="rId9"/>
    <p:sldId id="270" r:id="rId10"/>
    <p:sldId id="269" r:id="rId11"/>
    <p:sldId id="275" r:id="rId12"/>
    <p:sldId id="271" r:id="rId13"/>
    <p:sldId id="272" r:id="rId14"/>
    <p:sldId id="273" r:id="rId15"/>
    <p:sldId id="274" r:id="rId16"/>
    <p:sldId id="276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6" autoAdjust="0"/>
  </p:normalViewPr>
  <p:slideViewPr>
    <p:cSldViewPr>
      <p:cViewPr>
        <p:scale>
          <a:sx n="75" d="100"/>
          <a:sy n="75" d="100"/>
        </p:scale>
        <p:origin x="-102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5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40DAD-0BAE-4483-B2D1-3A71AEA6A76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92E14-655D-4A1B-9936-9EB6BE47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5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1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8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9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7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5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1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6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1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 userDrawn="1"/>
        </p:nvSpPr>
        <p:spPr>
          <a:xfrm rot="5400000">
            <a:off x="17746" y="-45132"/>
            <a:ext cx="1368153" cy="140364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2C6A-BAC9-49A9-8FD6-B9DB2061A8D2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2995">
            <a:off x="-492267" y="-159927"/>
            <a:ext cx="1957494" cy="12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elvi.co.kr/wp-admin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lvi.co.kr/wp-admin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gif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62831"/>
            <a:ext cx="7772400" cy="1470025"/>
          </a:xfrm>
        </p:spPr>
        <p:txBody>
          <a:bodyPr/>
          <a:lstStyle/>
          <a:p>
            <a:r>
              <a:rPr lang="en-US" altLang="ko-KR" b="1" dirty="0" smtClean="0"/>
              <a:t>[SELVI] </a:t>
            </a:r>
            <a:r>
              <a:rPr lang="ko-KR" altLang="en-US" b="1" dirty="0" smtClean="0"/>
              <a:t>사이트 운영 가이드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91357"/>
              </p:ext>
            </p:extLst>
          </p:nvPr>
        </p:nvGraphicFramePr>
        <p:xfrm>
          <a:off x="323527" y="1916832"/>
          <a:ext cx="8496945" cy="464317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80120"/>
                <a:gridCol w="1152128"/>
                <a:gridCol w="1152128"/>
                <a:gridCol w="2592289"/>
                <a:gridCol w="2520280"/>
              </a:tblGrid>
              <a:tr h="39157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변경내용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1.0 </a:t>
                      </a:r>
                      <a:r>
                        <a:rPr lang="en-US" altLang="ko-KR" sz="1400" dirty="0" err="1" smtClean="0"/>
                        <a:t>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2017.05.19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eley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사이트운영가이드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1079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1.0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2017.05.23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eley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 수정 및 메뉴 추가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글</a:t>
                      </a:r>
                      <a:r>
                        <a:rPr lang="ko-KR" altLang="en-US" sz="1400" baseline="0" dirty="0" smtClean="0"/>
                        <a:t> 등록 방법 수정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- </a:t>
                      </a:r>
                      <a:r>
                        <a:rPr lang="ko-KR" altLang="en-US" sz="1400" baseline="0" dirty="0" err="1" smtClean="0"/>
                        <a:t>댓글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err="1" smtClean="0"/>
                        <a:t>코스모스팜</a:t>
                      </a:r>
                      <a:r>
                        <a:rPr lang="en-US" altLang="ko-KR" sz="1400" baseline="0" dirty="0" smtClean="0"/>
                        <a:t>-&gt;</a:t>
                      </a:r>
                      <a:r>
                        <a:rPr lang="en-US" altLang="ko-KR" sz="1400" baseline="0" dirty="0" err="1" smtClean="0"/>
                        <a:t>KBoard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4. </a:t>
                      </a:r>
                      <a:r>
                        <a:rPr lang="ko-KR" altLang="en-US" sz="1400" baseline="0" dirty="0" err="1" smtClean="0"/>
                        <a:t>댓글내역</a:t>
                      </a:r>
                      <a:r>
                        <a:rPr lang="ko-KR" altLang="en-US" sz="1400" baseline="0" dirty="0" smtClean="0"/>
                        <a:t> 관리 수정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- </a:t>
                      </a:r>
                      <a:r>
                        <a:rPr lang="ko-KR" altLang="en-US" sz="1400" baseline="0" dirty="0" err="1" smtClean="0"/>
                        <a:t>댓글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err="1" smtClean="0"/>
                        <a:t>코스모스팜</a:t>
                      </a:r>
                      <a:r>
                        <a:rPr lang="en-US" altLang="ko-KR" sz="1400" baseline="0" dirty="0" smtClean="0"/>
                        <a:t>-&gt;</a:t>
                      </a:r>
                      <a:r>
                        <a:rPr lang="en-US" altLang="ko-KR" sz="1400" baseline="0" dirty="0" err="1" smtClean="0"/>
                        <a:t>Kboard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5. </a:t>
                      </a:r>
                      <a:r>
                        <a:rPr lang="ko-KR" altLang="en-US" sz="1400" baseline="0" dirty="0" smtClean="0"/>
                        <a:t>사이트 통계분석 추가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9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11.     </a:t>
            </a:r>
            <a:r>
              <a:rPr lang="ko-KR" altLang="en-US" sz="1600" dirty="0" smtClean="0"/>
              <a:t>글 </a:t>
            </a:r>
            <a:r>
              <a:rPr lang="ko-KR" altLang="en-US" sz="1600" dirty="0" err="1" smtClean="0"/>
              <a:t>댓글설정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기본설정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게시판 이름 작성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 smtClean="0"/>
              <a:t>     </a:t>
            </a:r>
            <a:r>
              <a:rPr lang="en-US" altLang="ko-KR" sz="1400" dirty="0" smtClean="0"/>
              <a:t>&gt; </a:t>
            </a:r>
            <a:r>
              <a:rPr lang="ko-KR" altLang="en-US" sz="1400" dirty="0" err="1" smtClean="0"/>
              <a:t>최신글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알림 설정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변경사항 저장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ko-KR" altLang="en-US" sz="1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12.     </a:t>
            </a:r>
            <a:r>
              <a:rPr lang="ko-KR" altLang="en-US" sz="1600" dirty="0" smtClean="0"/>
              <a:t>글 </a:t>
            </a:r>
            <a:r>
              <a:rPr lang="ko-KR" altLang="en-US" sz="1600" dirty="0" err="1" smtClean="0"/>
              <a:t>댓글설</a:t>
            </a:r>
            <a:r>
              <a:rPr lang="ko-KR" altLang="en-US" sz="1600" dirty="0" err="1"/>
              <a:t>정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내용확인 </a:t>
            </a:r>
            <a:r>
              <a:rPr lang="en-US" altLang="ko-KR" sz="1400" dirty="0" smtClean="0"/>
              <a:t>&gt; </a:t>
            </a:r>
            <a:r>
              <a:rPr lang="ko-KR" altLang="en-US" sz="1400" dirty="0" err="1" smtClean="0"/>
              <a:t>숏코드</a:t>
            </a:r>
            <a:r>
              <a:rPr lang="ko-KR" altLang="en-US" sz="1400" dirty="0" smtClean="0"/>
              <a:t> 복사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텍스트 탭 클릭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앞의 내용 참조</a:t>
            </a:r>
            <a:r>
              <a:rPr lang="en-US" altLang="ko-KR" sz="1400" dirty="0" smtClean="0"/>
              <a:t>)</a:t>
            </a:r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공유소스 밑에 </a:t>
            </a:r>
            <a:r>
              <a:rPr lang="ko-KR" altLang="en-US" sz="1400" dirty="0" err="1" smtClean="0"/>
              <a:t>붙여넣기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업데이트 클릭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완</a:t>
            </a:r>
            <a:r>
              <a:rPr lang="ko-KR" altLang="en-US" sz="1400" dirty="0"/>
              <a:t>료</a:t>
            </a:r>
            <a:endParaRPr lang="en-US" altLang="ko-KR" sz="1600" dirty="0"/>
          </a:p>
          <a:p>
            <a:pPr lvl="1">
              <a:buBlip>
                <a:blip r:embed="rId2"/>
              </a:buBlip>
            </a:pPr>
            <a:endParaRPr lang="en-US" altLang="ko-KR" sz="14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45816" y="3233564"/>
            <a:ext cx="1221928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43236" y="4457700"/>
            <a:ext cx="1728564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3320576" cy="312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41168"/>
            <a:ext cx="3600400" cy="120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467544" y="3920543"/>
            <a:ext cx="2436666" cy="22398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72974" y="5703202"/>
            <a:ext cx="3510994" cy="246078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7544" y="3593604"/>
            <a:ext cx="623715" cy="22398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20" y="624692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09797"/>
            <a:ext cx="3369331" cy="216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5148064" y="4381188"/>
            <a:ext cx="3096344" cy="22398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28205" y="6270792"/>
            <a:ext cx="1055763" cy="32656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5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13.     </a:t>
            </a:r>
            <a:r>
              <a:rPr lang="ko-KR" altLang="en-US" sz="1600" dirty="0" smtClean="0"/>
              <a:t>왼쪽 </a:t>
            </a:r>
            <a:r>
              <a:rPr lang="ko-KR" altLang="en-US" sz="1600" dirty="0" err="1" smtClean="0"/>
              <a:t>메뉴바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글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모든 글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댓글을</a:t>
            </a:r>
            <a:r>
              <a:rPr lang="ko-KR" altLang="en-US" sz="1400" dirty="0" smtClean="0"/>
              <a:t> 넣고자 하는 글 클릭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비주얼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텍스트 맨 하단에 복사한 </a:t>
            </a:r>
            <a:r>
              <a:rPr lang="ko-KR" altLang="en-US" sz="1400" dirty="0" err="1" smtClean="0"/>
              <a:t>숏코드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붙여넣기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업데이</a:t>
            </a:r>
            <a:r>
              <a:rPr lang="ko-KR" altLang="en-US" sz="1400" dirty="0"/>
              <a:t>트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ko-KR" altLang="en-US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31" y="3221880"/>
            <a:ext cx="15335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402" y="3221880"/>
            <a:ext cx="2219325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1056530" y="3581920"/>
            <a:ext cx="1533525" cy="31151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38403" y="6429857"/>
            <a:ext cx="766762" cy="31151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847904" y="3246967"/>
            <a:ext cx="383381" cy="15575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89" y="4005064"/>
            <a:ext cx="9810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6025679" y="4005064"/>
            <a:ext cx="873918" cy="43467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2595860" y="3487465"/>
            <a:ext cx="1368153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 </a:t>
            </a:r>
            <a:r>
              <a:rPr lang="en-US" altLang="ko-KR" b="1" dirty="0" smtClean="0"/>
              <a:t>QA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0070C0"/>
                </a:solidFill>
              </a:rPr>
              <a:t>※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카테고리 설정 이후 페이지 설정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1100" b="1" dirty="0" smtClean="0">
              <a:solidFill>
                <a:srgbClr val="0070C0"/>
              </a:solidFill>
            </a:endParaRPr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페이지이동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en-US" altLang="ko-KR" sz="1400" dirty="0" smtClean="0">
                <a:hlinkClick r:id="rId3"/>
              </a:rPr>
              <a:t>http://selvi.co.kr/wp-admin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왼쪽메뉴바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페이지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이벤트가 등록되어야 하는 페이지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ex )) SEVI</a:t>
            </a:r>
            <a:r>
              <a:rPr lang="ko-KR" altLang="en-US" sz="1400" dirty="0" smtClean="0"/>
              <a:t>전면페이지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이벤트갤러리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페이지설정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내용하단 </a:t>
            </a:r>
            <a:r>
              <a:rPr lang="en-US" altLang="ko-KR" sz="1400" dirty="0" smtClean="0"/>
              <a:t>Category &gt;</a:t>
            </a:r>
            <a:br>
              <a:rPr lang="en-US" altLang="ko-KR" sz="1400" dirty="0" smtClean="0"/>
            </a:br>
            <a:r>
              <a:rPr lang="ko-KR" altLang="en-US" sz="1400" dirty="0" smtClean="0"/>
              <a:t>모두 선택되게 변경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업데이트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ko-KR" altLang="en-US" sz="1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0070C0"/>
                </a:solidFill>
              </a:rPr>
              <a:t>    ※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댓글관련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1100" b="1" dirty="0" smtClean="0">
              <a:solidFill>
                <a:srgbClr val="0070C0"/>
              </a:solidFill>
            </a:endParaRPr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댓글에</a:t>
            </a:r>
            <a:r>
              <a:rPr lang="ko-KR" altLang="en-US" sz="1400" dirty="0" smtClean="0"/>
              <a:t> 관련된 내용은 모두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저장됩니다</a:t>
            </a:r>
            <a:r>
              <a:rPr lang="en-US" altLang="ko-KR" sz="1400" dirty="0" smtClean="0"/>
              <a:t>.</a:t>
            </a:r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글 작성시 </a:t>
            </a:r>
            <a:r>
              <a:rPr lang="ko-KR" altLang="en-US" sz="1400" dirty="0" err="1" smtClean="0"/>
              <a:t>비밀글이</a:t>
            </a:r>
            <a:r>
              <a:rPr lang="ko-KR" altLang="en-US" sz="1400" dirty="0" smtClean="0"/>
              <a:t> 기본입니다</a:t>
            </a:r>
            <a:r>
              <a:rPr lang="en-US" altLang="ko-KR" sz="1400" dirty="0" smtClean="0"/>
              <a:t>.</a:t>
            </a:r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글 작성시 </a:t>
            </a:r>
            <a:r>
              <a:rPr lang="ko-KR" altLang="en-US" sz="1400" dirty="0" err="1" smtClean="0"/>
              <a:t>비밀글</a:t>
            </a:r>
            <a:r>
              <a:rPr lang="ko-KR" altLang="en-US" sz="1400" dirty="0" smtClean="0"/>
              <a:t> 체크를 해지할 수 있습니다</a:t>
            </a:r>
            <a:r>
              <a:rPr lang="en-US" altLang="ko-KR" sz="1400" dirty="0" smtClean="0"/>
              <a:t>.</a:t>
            </a:r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글 작성시 공지사항 작성도 가능합니다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답글은</a:t>
            </a:r>
            <a:r>
              <a:rPr lang="ko-KR" altLang="en-US" sz="1400" dirty="0" smtClean="0"/>
              <a:t> 관리자만 가능합니다</a:t>
            </a:r>
            <a:r>
              <a:rPr lang="en-US" altLang="ko-KR" sz="1400" dirty="0" smtClean="0"/>
              <a:t>.</a:t>
            </a:r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글은 </a:t>
            </a:r>
            <a:r>
              <a:rPr lang="ko-KR" altLang="en-US" sz="1400" dirty="0" err="1" smtClean="0"/>
              <a:t>최신글</a:t>
            </a:r>
            <a:r>
              <a:rPr lang="ko-KR" altLang="en-US" sz="1400" dirty="0" smtClean="0"/>
              <a:t> 순으로 보여지게 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>
              <a:buBlip>
                <a:blip r:embed="rId2"/>
              </a:buBlip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en-US" altLang="ko-KR" sz="1400" dirty="0"/>
          </a:p>
          <a:p>
            <a:pPr lvl="1">
              <a:buBlip>
                <a:blip r:embed="rId2"/>
              </a:buBlip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lvl="1">
              <a:buBlip>
                <a:blip r:embed="rId2"/>
              </a:buBlip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en-US" altLang="ko-KR" sz="140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4149080"/>
            <a:ext cx="384733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899593" y="4653136"/>
            <a:ext cx="3847330" cy="12961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6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2-2. </a:t>
            </a:r>
            <a:r>
              <a:rPr lang="ko-KR" altLang="en-US" b="1" dirty="0" err="1" smtClean="0"/>
              <a:t>이메일</a:t>
            </a:r>
            <a:r>
              <a:rPr lang="ko-KR" altLang="en-US" b="1" dirty="0" smtClean="0"/>
              <a:t> 전송내역 관리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 smtClean="0">
                <a:solidFill>
                  <a:srgbClr val="0070C0"/>
                </a:solidFill>
              </a:rPr>
              <a:t>※ QA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solidFill>
                  <a:srgbClr val="0070C0"/>
                </a:solidFill>
              </a:rPr>
              <a:t>Contact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플러그인 으로 메일을 등록하였기 때문에 제목과 보낸 사람은 상세내역으로 확인 가능합니다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메일을 받는 사람은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Contact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플러그인으로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변경 할 수 있습니다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메일 전송 내역은 모두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DB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저장됩니다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endParaRPr lang="ko-KR" altLang="en-US" sz="20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639341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왼쪽 </a:t>
            </a:r>
            <a:r>
              <a:rPr lang="ko-KR" altLang="en-US" sz="1600" dirty="0" err="1" smtClean="0"/>
              <a:t>메뉴바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marL="914400" lvl="1" indent="-514350">
              <a:buFont typeface="Arial" panose="020B0604020202020204" pitchFamily="34" charset="0"/>
              <a:buBlip>
                <a:blip r:embed="rId2"/>
              </a:buBlip>
            </a:pPr>
            <a:r>
              <a:rPr lang="en-US" altLang="ko-KR" sz="1400" dirty="0" smtClean="0"/>
              <a:t>Flamingo &gt; Inbound Message</a:t>
            </a:r>
          </a:p>
          <a:p>
            <a:pPr marL="914400" lvl="1" indent="-514350">
              <a:buFont typeface="Arial" panose="020B0604020202020204" pitchFamily="34" charset="0"/>
              <a:buBlip>
                <a:blip r:embed="rId2"/>
              </a:buBlip>
            </a:pPr>
            <a:r>
              <a:rPr lang="ko-KR" altLang="en-US" sz="1400" dirty="0" smtClean="0"/>
              <a:t>자동으로 보내졌던 메일목록 리스트를 볼 수 있음</a:t>
            </a:r>
            <a:r>
              <a:rPr lang="en-US" altLang="ko-KR" sz="1400" dirty="0" smtClean="0"/>
              <a:t>.</a:t>
            </a:r>
          </a:p>
          <a:p>
            <a:pPr marL="914400" lvl="1" indent="-514350">
              <a:buFont typeface="Arial" panose="020B0604020202020204" pitchFamily="34" charset="0"/>
              <a:buBlip>
                <a:blip r:embed="rId2"/>
              </a:buBlip>
            </a:pPr>
            <a:r>
              <a:rPr lang="ko-KR" altLang="en-US" sz="1400" dirty="0" smtClean="0"/>
              <a:t>제</a:t>
            </a:r>
            <a:r>
              <a:rPr lang="ko-KR" altLang="en-US" sz="1400" dirty="0"/>
              <a:t>목</a:t>
            </a:r>
            <a:r>
              <a:rPr lang="ko-KR" altLang="en-US" sz="1400" dirty="0" smtClean="0"/>
              <a:t>클릭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상세내용보기</a:t>
            </a:r>
            <a:endParaRPr lang="en-US" altLang="ko-KR" sz="1400" dirty="0" smtClean="0"/>
          </a:p>
          <a:p>
            <a:pPr marL="914400" lvl="1" indent="-514350">
              <a:buFont typeface="Arial" panose="020B0604020202020204" pitchFamily="34" charset="0"/>
              <a:buBlip>
                <a:blip r:embed="rId2"/>
              </a:buBlip>
            </a:pPr>
            <a:r>
              <a:rPr lang="ko-KR" altLang="en-US" sz="1400" dirty="0" smtClean="0"/>
              <a:t>리스트상단 </a:t>
            </a:r>
            <a:r>
              <a:rPr lang="en-US" altLang="ko-KR" sz="1400" dirty="0" smtClean="0"/>
              <a:t>Export</a:t>
            </a:r>
            <a:r>
              <a:rPr lang="ko-KR" altLang="en-US" sz="1400" dirty="0" smtClean="0"/>
              <a:t>클릭 </a:t>
            </a:r>
            <a:r>
              <a:rPr lang="en-US" altLang="ko-KR" sz="1400" dirty="0" smtClean="0"/>
              <a:t>&gt; Excel</a:t>
            </a:r>
            <a:r>
              <a:rPr lang="ko-KR" altLang="en-US" sz="1400" dirty="0" smtClean="0"/>
              <a:t>다운</a:t>
            </a:r>
            <a:endParaRPr lang="en-US" altLang="ko-KR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3" y="3429000"/>
            <a:ext cx="99419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29000"/>
            <a:ext cx="604867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05064"/>
            <a:ext cx="2572569" cy="260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881686" y="5157192"/>
            <a:ext cx="1221928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67744" y="4058584"/>
            <a:ext cx="1221928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60032" y="4024676"/>
            <a:ext cx="2572569" cy="258546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489672" y="3947256"/>
            <a:ext cx="1278544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60607"/>
            <a:ext cx="4987247" cy="238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47" y="3417044"/>
            <a:ext cx="1292686" cy="243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2-3. </a:t>
            </a:r>
            <a:r>
              <a:rPr lang="ko-KR" altLang="en-US" b="1" dirty="0" smtClean="0"/>
              <a:t>서비스 신청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문의 내역확인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15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 smtClean="0">
                <a:solidFill>
                  <a:srgbClr val="0070C0"/>
                </a:solidFill>
              </a:rPr>
              <a:t>※ QA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solidFill>
                  <a:srgbClr val="0070C0"/>
                </a:solidFill>
              </a:rPr>
              <a:t>Contact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플러그인 설정으로 서비스 신청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/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문의 시 자동으로 설정해놓은 사람에게 메일이 전송됩니다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메일을 받는 사람은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Contact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플러그 인으로 변경 할 수 있습니다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자세한 내용은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Flamingo</a:t>
            </a:r>
            <a:r>
              <a:rPr lang="ko-KR" altLang="en-US" sz="1200" b="1" dirty="0">
                <a:solidFill>
                  <a:srgbClr val="0070C0"/>
                </a:solidFill>
              </a:rPr>
              <a:t>로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확인 할 수 있습니다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문</a:t>
            </a:r>
            <a:r>
              <a:rPr lang="ko-KR" altLang="en-US" sz="1200" b="1" dirty="0">
                <a:solidFill>
                  <a:srgbClr val="0070C0"/>
                </a:solidFill>
              </a:rPr>
              <a:t>의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내역은 모두 </a:t>
            </a:r>
            <a:r>
              <a:rPr lang="en-US" altLang="ko-KR" sz="1200" b="1" dirty="0">
                <a:solidFill>
                  <a:srgbClr val="0070C0"/>
                </a:solidFill>
              </a:rPr>
              <a:t>DB</a:t>
            </a:r>
            <a:r>
              <a:rPr lang="ko-KR" altLang="en-US" sz="1200" b="1" dirty="0">
                <a:solidFill>
                  <a:srgbClr val="0070C0"/>
                </a:solidFill>
              </a:rPr>
              <a:t>에 저장됩니다</a:t>
            </a:r>
            <a:r>
              <a:rPr lang="en-US" altLang="ko-KR" sz="1200" b="1" dirty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1200" b="1" dirty="0" smtClean="0">
              <a:solidFill>
                <a:srgbClr val="0070C0"/>
              </a:solidFill>
            </a:endParaRPr>
          </a:p>
          <a:p>
            <a:endParaRPr lang="ko-KR" altLang="en-US" sz="20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639341"/>
            <a:ext cx="41044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왼쪽 </a:t>
            </a:r>
            <a:r>
              <a:rPr lang="ko-KR" altLang="en-US" sz="1600" dirty="0" err="1" smtClean="0"/>
              <a:t>메뉴바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marL="914400" lvl="1" indent="-514350">
              <a:buFont typeface="Arial" panose="020B0604020202020204" pitchFamily="34" charset="0"/>
              <a:buBlip>
                <a:blip r:embed="rId4"/>
              </a:buBlip>
            </a:pPr>
            <a:r>
              <a:rPr lang="en-US" altLang="ko-KR" sz="1400" dirty="0" smtClean="0"/>
              <a:t>Contact &gt; Database</a:t>
            </a:r>
          </a:p>
          <a:p>
            <a:pPr marL="914400" lvl="1" indent="-514350"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1400" dirty="0" smtClean="0"/>
              <a:t>신청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문의한 내역을 볼 수 있음</a:t>
            </a:r>
            <a:r>
              <a:rPr lang="en-US" altLang="ko-KR" sz="1400" dirty="0" smtClean="0"/>
              <a:t>.</a:t>
            </a:r>
          </a:p>
          <a:p>
            <a:pPr marL="914400" lvl="1" indent="-514350"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1400" dirty="0" smtClean="0"/>
              <a:t>리스트상단 내보내기 클릭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&gt; Excel</a:t>
            </a:r>
            <a:r>
              <a:rPr lang="ko-KR" altLang="en-US" sz="1400" dirty="0" smtClean="0"/>
              <a:t>다운</a:t>
            </a:r>
            <a:endParaRPr lang="en-US" altLang="ko-KR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1726" y="5157192"/>
            <a:ext cx="1221928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19939" y="3579842"/>
            <a:ext cx="4947220" cy="258546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2463654" y="5063876"/>
            <a:ext cx="1278544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2-4. </a:t>
            </a:r>
            <a:r>
              <a:rPr lang="ko-KR" altLang="en-US" b="1" dirty="0" err="1" smtClean="0"/>
              <a:t>댓글내역</a:t>
            </a:r>
            <a:r>
              <a:rPr lang="ko-KR" altLang="en-US" b="1" dirty="0" smtClean="0"/>
              <a:t> 관리</a:t>
            </a:r>
            <a:endParaRPr lang="ko-KR" altLang="en-US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639341"/>
            <a:ext cx="41044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왼쪽 </a:t>
            </a:r>
            <a:r>
              <a:rPr lang="ko-KR" altLang="en-US" sz="1600" dirty="0" err="1" smtClean="0"/>
              <a:t>메뉴바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en-US" altLang="ko-KR" sz="1400" dirty="0" err="1" smtClean="0"/>
              <a:t>Kboard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&gt; 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게시글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에서 </a:t>
            </a:r>
            <a:r>
              <a:rPr lang="ko-KR" altLang="en-US" sz="1400" dirty="0" err="1"/>
              <a:t>게시글</a:t>
            </a:r>
            <a:r>
              <a:rPr lang="ko-KR" altLang="en-US" sz="1400" dirty="0"/>
              <a:t> 관리 가능합니다</a:t>
            </a:r>
            <a:r>
              <a:rPr lang="en-US" altLang="ko-KR" sz="1400" dirty="0"/>
              <a:t>.</a:t>
            </a:r>
          </a:p>
          <a:p>
            <a:pPr lvl="1">
              <a:buBlip>
                <a:blip r:embed="rId2"/>
              </a:buBlip>
            </a:pPr>
            <a:r>
              <a:rPr lang="ko-KR" altLang="en-US" sz="1400" dirty="0" err="1"/>
              <a:t>댓글이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달린경우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게시글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설정시</a:t>
            </a:r>
            <a:r>
              <a:rPr lang="ko-KR" altLang="en-US" sz="1400" dirty="0"/>
              <a:t> 설정했던 </a:t>
            </a:r>
            <a:r>
              <a:rPr lang="ko-KR" altLang="en-US" sz="1400" dirty="0" err="1"/>
              <a:t>이메일로</a:t>
            </a:r>
            <a:r>
              <a:rPr lang="ko-KR" altLang="en-US" sz="1400" dirty="0"/>
              <a:t> 내용 발송됩니다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9161"/>
            <a:ext cx="15430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1115616" y="5093377"/>
            <a:ext cx="1543050" cy="24791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49161"/>
            <a:ext cx="4042812" cy="299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오른쪽 화살표 20"/>
          <p:cNvSpPr/>
          <p:nvPr/>
        </p:nvSpPr>
        <p:spPr>
          <a:xfrm>
            <a:off x="2658666" y="4958535"/>
            <a:ext cx="1368153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55976" y="3169996"/>
            <a:ext cx="4042812" cy="297416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15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 smtClean="0">
                <a:solidFill>
                  <a:srgbClr val="0070C0"/>
                </a:solidFill>
              </a:rPr>
              <a:t>※ QA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글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클릭시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게시판 입력된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댓글의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상세페이지로 이동합니다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이곳에서 일괄삭제 업데이트 등이 가능합니다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79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2-5. </a:t>
            </a:r>
            <a:r>
              <a:rPr lang="ko-KR" altLang="en-US" b="1" dirty="0" smtClean="0"/>
              <a:t>사이트 통계분석 관리</a:t>
            </a:r>
            <a:endParaRPr lang="ko-KR" altLang="en-US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639341"/>
            <a:ext cx="41044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왼쪽 </a:t>
            </a:r>
            <a:r>
              <a:rPr lang="ko-KR" altLang="en-US" sz="1600" dirty="0" err="1" smtClean="0"/>
              <a:t>메뉴바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잿팩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사이트 통계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65648"/>
            <a:ext cx="15525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820143" y="3284984"/>
            <a:ext cx="1543050" cy="24791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639341"/>
            <a:ext cx="4536504" cy="48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내용 개체 틀 3"/>
          <p:cNvSpPr>
            <a:spLocks noGrp="1"/>
          </p:cNvSpPr>
          <p:nvPr>
            <p:ph sz="half" idx="2"/>
          </p:nvPr>
        </p:nvSpPr>
        <p:spPr>
          <a:xfrm>
            <a:off x="107504" y="3986703"/>
            <a:ext cx="3672408" cy="2754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 smtClean="0">
                <a:solidFill>
                  <a:srgbClr val="0070C0"/>
                </a:solidFill>
              </a:rPr>
              <a:t>※ QA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0070C0"/>
                </a:solidFill>
              </a:rPr>
              <a:t>-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방문자의수 </a:t>
            </a:r>
            <a:r>
              <a:rPr lang="en-US" altLang="ko-KR" sz="1200" b="1" dirty="0">
                <a:solidFill>
                  <a:srgbClr val="0070C0"/>
                </a:solidFill>
              </a:rPr>
              <a:t>/ View </a:t>
            </a:r>
            <a:r>
              <a:rPr lang="ko-KR" altLang="en-US" sz="1200" b="1" dirty="0">
                <a:solidFill>
                  <a:srgbClr val="0070C0"/>
                </a:solidFill>
              </a:rPr>
              <a:t>수 </a:t>
            </a:r>
            <a:r>
              <a:rPr lang="en-US" altLang="ko-KR" sz="1200" b="1" dirty="0">
                <a:solidFill>
                  <a:srgbClr val="0070C0"/>
                </a:solidFill>
              </a:rPr>
              <a:t>/ </a:t>
            </a:r>
            <a:r>
              <a:rPr lang="ko-KR" altLang="en-US" sz="1200" b="1" dirty="0" err="1">
                <a:solidFill>
                  <a:srgbClr val="0070C0"/>
                </a:solidFill>
              </a:rPr>
              <a:t>댓글</a:t>
            </a:r>
            <a:r>
              <a:rPr lang="ko-KR" altLang="en-US" sz="1200" b="1" dirty="0">
                <a:solidFill>
                  <a:srgbClr val="0070C0"/>
                </a:solidFill>
              </a:rPr>
              <a:t> 등을 관리합니다</a:t>
            </a:r>
            <a:r>
              <a:rPr lang="en-US" altLang="ko-KR" sz="1200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0070C0"/>
                </a:solidFill>
              </a:rPr>
              <a:t>-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그래프 </a:t>
            </a:r>
            <a:r>
              <a:rPr lang="ko-KR" altLang="en-US" sz="1200" b="1" dirty="0">
                <a:solidFill>
                  <a:srgbClr val="0070C0"/>
                </a:solidFill>
              </a:rPr>
              <a:t>클릭 시 상세화면으로 이동합니다</a:t>
            </a:r>
            <a:r>
              <a:rPr lang="en-US" altLang="ko-KR" sz="1200" b="1" dirty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탭 이동으로 </a:t>
            </a:r>
            <a:r>
              <a:rPr lang="en-US" altLang="ko-KR" sz="1200" b="1" dirty="0">
                <a:solidFill>
                  <a:srgbClr val="0070C0"/>
                </a:solidFill>
              </a:rPr>
              <a:t>Day / Week / Month </a:t>
            </a:r>
            <a:r>
              <a:rPr lang="ko-KR" altLang="en-US" sz="1200" b="1" dirty="0">
                <a:solidFill>
                  <a:srgbClr val="0070C0"/>
                </a:solidFill>
              </a:rPr>
              <a:t>기준 그래프로 볼 수 있습니다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각 영역의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summaries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클릭으로  상세화면으로 이동할 수 있습니다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미니 그래프 클릭 시 날짜 별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/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월별 표 등 상세화면으로 이동합니다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1200" b="1" dirty="0">
              <a:solidFill>
                <a:srgbClr val="0070C0"/>
              </a:solidFill>
            </a:endParaRPr>
          </a:p>
          <a:p>
            <a:endParaRPr lang="ko-KR" altLang="en-US" sz="2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40796" y="2492896"/>
            <a:ext cx="1723392" cy="792088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884368" y="1988840"/>
            <a:ext cx="501848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742336" y="4656592"/>
            <a:ext cx="250924" cy="14747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95936" y="1635025"/>
            <a:ext cx="4536504" cy="483667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>
            <a:off x="2380159" y="3150142"/>
            <a:ext cx="1368153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hlinkClick r:id="rId2" action="ppaction://hlinksldjump"/>
              </a:rPr>
              <a:t>접속방법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운영안내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>
                <a:hlinkClick r:id="rId3" action="ppaction://hlinksldjump"/>
              </a:rPr>
              <a:t>글 등록 방법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err="1" smtClean="0">
                <a:hlinkClick r:id="rId4" action="ppaction://hlinksldjump"/>
              </a:rPr>
              <a:t>이메일</a:t>
            </a:r>
            <a:r>
              <a:rPr lang="ko-KR" altLang="en-US" dirty="0" smtClean="0">
                <a:hlinkClick r:id="rId4" action="ppaction://hlinksldjump"/>
              </a:rPr>
              <a:t> 전송 내역 관리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>
                <a:hlinkClick r:id="rId5" action="ppaction://hlinksldjump"/>
              </a:rPr>
              <a:t>서비스 신청</a:t>
            </a:r>
            <a:r>
              <a:rPr lang="en-US" altLang="ko-KR" dirty="0" smtClean="0">
                <a:hlinkClick r:id="rId5" action="ppaction://hlinksldjump"/>
              </a:rPr>
              <a:t>/</a:t>
            </a:r>
            <a:r>
              <a:rPr lang="ko-KR" altLang="en-US" dirty="0" smtClean="0">
                <a:hlinkClick r:id="rId5" action="ppaction://hlinksldjump"/>
              </a:rPr>
              <a:t>문의 내역확인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err="1" smtClean="0">
                <a:hlinkClick r:id="rId6" action="ppaction://hlinksldjump"/>
              </a:rPr>
              <a:t>댓글내역</a:t>
            </a:r>
            <a:r>
              <a:rPr lang="ko-KR" altLang="en-US" dirty="0" smtClean="0">
                <a:hlinkClick r:id="rId6" action="ppaction://hlinksldjump"/>
              </a:rPr>
              <a:t> 관리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>
                <a:hlinkClick r:id="rId7" action="ppaction://hlinksldjump"/>
              </a:rPr>
              <a:t>사이트 통계분석 관리</a:t>
            </a: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893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636912"/>
            <a:ext cx="7772400" cy="1470025"/>
          </a:xfrm>
        </p:spPr>
        <p:txBody>
          <a:bodyPr/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접속방</a:t>
            </a:r>
            <a:r>
              <a:rPr lang="ko-KR" altLang="en-US" b="1" dirty="0"/>
              <a:t>법</a:t>
            </a:r>
          </a:p>
        </p:txBody>
      </p:sp>
    </p:spTree>
    <p:extLst>
      <p:ext uri="{BB962C8B-B14F-4D97-AF65-F5344CB8AC3E}">
        <p14:creationId xmlns:p14="http://schemas.microsoft.com/office/powerpoint/2010/main" val="24559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 </a:t>
            </a:r>
            <a:r>
              <a:rPr lang="ko-KR" altLang="en-US" b="1" dirty="0" smtClean="0"/>
              <a:t>접속방법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관리자 사이트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접속</a:t>
            </a:r>
            <a:endParaRPr lang="en-US" altLang="ko-KR" sz="1600" dirty="0" smtClean="0"/>
          </a:p>
          <a:p>
            <a:pPr marL="914400" lvl="1" indent="-514350">
              <a:buBlip>
                <a:blip r:embed="rId2"/>
              </a:buBlip>
            </a:pPr>
            <a:r>
              <a:rPr lang="en-US" altLang="ko-KR" sz="1400" dirty="0" smtClean="0">
                <a:hlinkClick r:id="rId3"/>
              </a:rPr>
              <a:t>http://selvi.co.kr/wp-admin</a:t>
            </a:r>
            <a:endParaRPr lang="en-US" altLang="ko-KR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관리자 로그인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아이디   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selvi</a:t>
            </a:r>
            <a:r>
              <a:rPr lang="en-US" altLang="ko-KR" sz="1400" dirty="0" smtClean="0"/>
              <a:t>	</a:t>
            </a:r>
          </a:p>
          <a:p>
            <a:pPr lvl="1">
              <a:buBlip>
                <a:blip r:embed="rId2"/>
              </a:buBlip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비밀번호 </a:t>
            </a:r>
            <a:r>
              <a:rPr lang="en-US" altLang="ko-KR" sz="1400" dirty="0" smtClean="0"/>
              <a:t>: sel02133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altLang="ko-KR" sz="1600" dirty="0" smtClean="0"/>
              <a:t>3.     </a:t>
            </a:r>
            <a:r>
              <a:rPr lang="ko-KR" altLang="en-US" sz="1600" dirty="0" smtClean="0"/>
              <a:t>정상적 접속 확인</a:t>
            </a:r>
            <a:endParaRPr lang="en-US" altLang="ko-KR" sz="1600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90" y="3212976"/>
            <a:ext cx="2128447" cy="270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392824" y="4005064"/>
            <a:ext cx="1667007" cy="144016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64" y="2348880"/>
            <a:ext cx="339495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3059831" y="4437112"/>
            <a:ext cx="1368153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364088" y="2348880"/>
            <a:ext cx="653395" cy="31151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5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636912"/>
            <a:ext cx="7772400" cy="1470025"/>
          </a:xfrm>
        </p:spPr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운영안내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02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왼쪽 </a:t>
            </a:r>
            <a:r>
              <a:rPr lang="ko-KR" altLang="en-US" sz="1600" dirty="0" err="1" smtClean="0"/>
              <a:t>메뉴바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marL="914400" lvl="1" indent="-514350">
              <a:buBlip>
                <a:blip r:embed="rId2"/>
              </a:buBlip>
            </a:pPr>
            <a:r>
              <a:rPr lang="ko-KR" altLang="en-US" sz="1400" dirty="0" smtClean="0"/>
              <a:t>글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새 글쓰기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2.     </a:t>
            </a:r>
            <a:r>
              <a:rPr lang="ko-KR" altLang="en-US" sz="1600" dirty="0" smtClean="0"/>
              <a:t>제목 입력 및 카테고리 설정</a:t>
            </a:r>
            <a:endParaRPr lang="en-US" altLang="ko-KR" sz="1600" dirty="0" smtClean="0"/>
          </a:p>
          <a:p>
            <a:pPr marL="914400" lvl="1" indent="-514350">
              <a:buBlip>
                <a:blip r:embed="rId2"/>
              </a:buBlip>
            </a:pPr>
            <a:r>
              <a:rPr lang="ko-KR" altLang="en-US" sz="1400" dirty="0" smtClean="0"/>
              <a:t>카테고리 추가 필요 시 추가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(</a:t>
            </a:r>
            <a:r>
              <a:rPr lang="ko-KR" altLang="en-US" sz="1400" dirty="0" smtClean="0"/>
              <a:t>추가 시 </a:t>
            </a:r>
            <a:r>
              <a:rPr lang="en-US" altLang="ko-KR" sz="1400" dirty="0" smtClean="0"/>
              <a:t>QA</a:t>
            </a:r>
            <a:r>
              <a:rPr lang="ko-KR" altLang="en-US" sz="1400" dirty="0" smtClean="0"/>
              <a:t>참조</a:t>
            </a:r>
            <a:r>
              <a:rPr lang="en-US" altLang="ko-KR" sz="1400" dirty="0" smtClean="0"/>
              <a:t>-</a:t>
            </a:r>
            <a:r>
              <a:rPr lang="en-US" altLang="ko-KR" sz="1400" dirty="0" smtClean="0">
                <a:hlinkClick r:id="rId3" action="ppaction://hlinksldjump"/>
              </a:rPr>
              <a:t>12page</a:t>
            </a:r>
            <a:r>
              <a:rPr lang="en-US" altLang="ko-KR" sz="1400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15335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259632" y="3958762"/>
            <a:ext cx="1533525" cy="31151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22494"/>
            <a:ext cx="3847025" cy="326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4860032" y="2438530"/>
            <a:ext cx="2376264" cy="31151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2793157" y="3855717"/>
            <a:ext cx="1368153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380634"/>
            <a:ext cx="2005839" cy="1432742"/>
          </a:xfrm>
          <a:prstGeom prst="ellipse">
            <a:avLst/>
          </a:prstGeom>
          <a:ln w="57150">
            <a:solidFill>
              <a:srgbClr val="0070C0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7239279" y="4057343"/>
            <a:ext cx="1467778" cy="14401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>
            <a:stCxn id="9" idx="2"/>
            <a:endCxn id="5122" idx="6"/>
          </p:cNvCxnSpPr>
          <p:nvPr/>
        </p:nvCxnSpPr>
        <p:spPr>
          <a:xfrm flipH="1">
            <a:off x="7441935" y="5497504"/>
            <a:ext cx="531233" cy="59950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7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02239"/>
            <a:ext cx="3647528" cy="294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/>
              <a:t>3</a:t>
            </a:r>
            <a:r>
              <a:rPr lang="en-US" altLang="ko-KR" sz="1600" dirty="0" smtClean="0"/>
              <a:t>.     </a:t>
            </a:r>
            <a:r>
              <a:rPr lang="ko-KR" altLang="en-US" sz="1600" dirty="0" smtClean="0"/>
              <a:t>타입선택</a:t>
            </a:r>
            <a:endParaRPr lang="en-US" altLang="ko-KR" sz="16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내용입력 하단 </a:t>
            </a:r>
            <a:r>
              <a:rPr lang="en-US" altLang="ko-KR" sz="1400" dirty="0" smtClean="0"/>
              <a:t>Blog Single</a:t>
            </a:r>
            <a:r>
              <a:rPr lang="ko-KR" altLang="en-US" sz="1400" dirty="0" smtClean="0"/>
              <a:t>선택</a:t>
            </a:r>
          </a:p>
          <a:p>
            <a:pPr marL="0" indent="0">
              <a:buNone/>
            </a:pPr>
            <a:r>
              <a:rPr lang="en-US" altLang="ko-KR" sz="1600" dirty="0" smtClean="0"/>
              <a:t>4.     </a:t>
            </a:r>
            <a:r>
              <a:rPr lang="ko-KR" altLang="en-US" sz="1600" dirty="0" smtClean="0"/>
              <a:t>메인 이미지 등록</a:t>
            </a:r>
            <a:endParaRPr lang="en-US" altLang="ko-KR" sz="16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카테고리  하단 특성이미지 설정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5.     </a:t>
            </a:r>
            <a:r>
              <a:rPr lang="ko-KR" altLang="en-US" sz="1600" dirty="0" smtClean="0"/>
              <a:t>특성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메인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이미지 등록</a:t>
            </a:r>
            <a:endParaRPr lang="en-US" altLang="ko-KR" sz="16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새로 창이 열리면 파일업로드 선택</a:t>
            </a:r>
            <a:endParaRPr lang="en-US" altLang="ko-KR" sz="14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파일업로드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파일을 선택하세요</a:t>
            </a:r>
            <a:endParaRPr lang="en-US" altLang="ko-KR" sz="14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파일선택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미디어 라이브러리</a:t>
            </a:r>
            <a:endParaRPr lang="en-US" altLang="ko-KR" sz="14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체크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특성이미지 설정</a:t>
            </a:r>
            <a:endParaRPr lang="en-US" altLang="ko-KR" sz="14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이미지 확인</a:t>
            </a:r>
            <a:endParaRPr lang="en-US" altLang="ko-KR" sz="1400" dirty="0" smtClean="0"/>
          </a:p>
          <a:p>
            <a:pPr lvl="1">
              <a:buBlip>
                <a:blip r:embed="rId3"/>
              </a:buBlip>
            </a:pP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4878" y="4358192"/>
            <a:ext cx="622746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3563888" y="5320461"/>
            <a:ext cx="1368153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15816" y="5438120"/>
            <a:ext cx="648072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3310767"/>
            <a:ext cx="24288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5148064" y="3763841"/>
            <a:ext cx="792088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861" y="4286215"/>
            <a:ext cx="2275350" cy="92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6804248" y="4598894"/>
            <a:ext cx="1080120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237837"/>
            <a:ext cx="1587457" cy="137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6012160" y="5664159"/>
            <a:ext cx="278334" cy="25973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434" y="5511286"/>
            <a:ext cx="1629867" cy="118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7504931" y="6401700"/>
            <a:ext cx="950369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434" y="3212976"/>
            <a:ext cx="965282" cy="143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7959943" y="3158733"/>
            <a:ext cx="1120773" cy="14401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/>
          <p:cNvCxnSpPr>
            <a:stCxn id="26" idx="2"/>
          </p:cNvCxnSpPr>
          <p:nvPr/>
        </p:nvCxnSpPr>
        <p:spPr>
          <a:xfrm flipH="1">
            <a:off x="8455300" y="4598894"/>
            <a:ext cx="65030" cy="180280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5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438328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7</a:t>
            </a:r>
            <a:r>
              <a:rPr lang="en-US" altLang="ko-KR" sz="1600" dirty="0" smtClean="0"/>
              <a:t>.     </a:t>
            </a:r>
            <a:r>
              <a:rPr lang="ko-KR" altLang="en-US" sz="1600" dirty="0" smtClean="0"/>
              <a:t>글 내용 작성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비주얼</a:t>
            </a:r>
            <a:r>
              <a:rPr lang="ko-KR" altLang="en-US" sz="1400" dirty="0" smtClean="0"/>
              <a:t> 탭으로 이동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en-US" altLang="ko-KR" sz="1400" dirty="0" smtClean="0"/>
              <a:t>‘</a:t>
            </a:r>
            <a:r>
              <a:rPr lang="ko-KR" altLang="en-US" sz="1400" dirty="0" smtClean="0"/>
              <a:t>이곳에 내용을 입력하세요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를 지우고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내용 및 미디어 입력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사진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동영상 입력 시</a:t>
            </a:r>
            <a:endParaRPr lang="en-US" altLang="ko-KR" sz="1400" dirty="0"/>
          </a:p>
          <a:p>
            <a:pPr lvl="2">
              <a:buBlip>
                <a:blip r:embed="rId2"/>
              </a:buBlip>
            </a:pPr>
            <a:r>
              <a:rPr lang="ko-KR" altLang="en-US" sz="1200" dirty="0" smtClean="0"/>
              <a:t>제목하단 미디어 추가버튼을 통해 파일업로드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메인 이미지 등록 </a:t>
            </a:r>
            <a:r>
              <a:rPr lang="en-US" altLang="ko-KR" sz="1200" dirty="0" smtClean="0"/>
              <a:t>2-1-5 </a:t>
            </a:r>
            <a:r>
              <a:rPr lang="ko-KR" altLang="en-US" sz="1200" dirty="0" smtClean="0"/>
              <a:t>참조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765" y="4893839"/>
            <a:ext cx="3442416" cy="146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4935338" y="4894819"/>
            <a:ext cx="649500" cy="22398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67101" y="5628018"/>
            <a:ext cx="1193799" cy="22398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29053" y="4905944"/>
            <a:ext cx="649500" cy="22398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오른쪽 화살표 29"/>
          <p:cNvSpPr/>
          <p:nvPr/>
        </p:nvSpPr>
        <p:spPr>
          <a:xfrm rot="5400000">
            <a:off x="6018700" y="3841004"/>
            <a:ext cx="1278544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/>
          <p:cNvSpPr>
            <a:spLocks noGrp="1"/>
          </p:cNvSpPr>
          <p:nvPr>
            <p:ph sz="half" idx="1"/>
          </p:nvPr>
        </p:nvSpPr>
        <p:spPr>
          <a:xfrm>
            <a:off x="461392" y="1628800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6</a:t>
            </a:r>
            <a:r>
              <a:rPr lang="en-US" altLang="ko-KR" sz="1600" dirty="0" smtClean="0"/>
              <a:t>.     </a:t>
            </a:r>
            <a:r>
              <a:rPr lang="ko-KR" altLang="en-US" sz="1600" dirty="0" smtClean="0"/>
              <a:t>공유링크 소스 추가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내용입력 상단 텍스트 탭 클릭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내용에 아래 소스내용 추가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en-US" altLang="ko-KR" sz="1400" dirty="0"/>
          </a:p>
          <a:p>
            <a:pPr lvl="1">
              <a:buBlip>
                <a:blip r:embed="rId2"/>
              </a:buBlip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ko-KR" altLang="en-US" sz="1400" dirty="0" smtClean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06" y="2562618"/>
            <a:ext cx="2523000" cy="121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3234522" y="2665512"/>
            <a:ext cx="405566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0606" y="3489131"/>
            <a:ext cx="3168352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이곳에 내용을 입력하세요</a:t>
            </a:r>
          </a:p>
          <a:p>
            <a:r>
              <a:rPr lang="en-US" altLang="ko-KR" sz="1100" dirty="0" smtClean="0"/>
              <a:t>&lt;!-- </a:t>
            </a:r>
            <a:r>
              <a:rPr lang="ko-KR" altLang="en-US" sz="1100" dirty="0" smtClean="0"/>
              <a:t>공유 링크 시작</a:t>
            </a:r>
            <a:r>
              <a:rPr lang="en-US" altLang="ko-KR" sz="1100" dirty="0" smtClean="0"/>
              <a:t>--&gt;</a:t>
            </a:r>
          </a:p>
          <a:p>
            <a:r>
              <a:rPr lang="en-US" altLang="ko-KR" sz="1100" dirty="0" smtClean="0"/>
              <a:t>&lt;div style="float: right;"&gt;&lt;span style="color: #999999;"&gt;SELVI </a:t>
            </a:r>
            <a:r>
              <a:rPr lang="ko-KR" altLang="en-US" sz="1100" dirty="0" smtClean="0"/>
              <a:t>공유하기  </a:t>
            </a:r>
            <a:r>
              <a:rPr lang="en-US" altLang="ko-KR" sz="1100" dirty="0" smtClean="0"/>
              <a:t>&lt;/span&gt; [</a:t>
            </a:r>
            <a:r>
              <a:rPr lang="en-US" altLang="ko-KR" sz="1100" dirty="0" err="1" smtClean="0"/>
              <a:t>korea_sns_button</a:t>
            </a:r>
            <a:r>
              <a:rPr lang="en-US" altLang="ko-KR" sz="1100" dirty="0" smtClean="0"/>
              <a:t>]&lt;/div&gt;</a:t>
            </a:r>
          </a:p>
          <a:p>
            <a:r>
              <a:rPr lang="en-US" altLang="ko-KR" sz="1100" dirty="0" smtClean="0"/>
              <a:t>&lt;!-- </a:t>
            </a:r>
            <a:r>
              <a:rPr lang="ko-KR" altLang="en-US" sz="1100" dirty="0" smtClean="0"/>
              <a:t>공유 링크 종료</a:t>
            </a:r>
            <a:r>
              <a:rPr lang="en-US" altLang="ko-KR" sz="1100" dirty="0" smtClean="0"/>
              <a:t>--&gt;</a:t>
            </a:r>
          </a:p>
          <a:p>
            <a:r>
              <a:rPr lang="en-US" altLang="ko-KR" sz="1100" dirty="0" smtClean="0"/>
              <a:t>&amp;</a:t>
            </a:r>
            <a:r>
              <a:rPr lang="en-US" altLang="ko-KR" sz="1100" dirty="0" err="1" smtClean="0"/>
              <a:t>nbsp</a:t>
            </a:r>
            <a:r>
              <a:rPr lang="en-US" altLang="ko-KR" sz="1100" dirty="0" smtClean="0"/>
              <a:t>;</a:t>
            </a:r>
          </a:p>
          <a:p>
            <a:r>
              <a:rPr lang="en-US" altLang="ko-KR" sz="1100" dirty="0" smtClean="0"/>
              <a:t>&amp;</a:t>
            </a:r>
            <a:r>
              <a:rPr lang="en-US" altLang="ko-KR" sz="1100" dirty="0" err="1" smtClean="0"/>
              <a:t>nbsp</a:t>
            </a:r>
            <a:r>
              <a:rPr lang="en-US" altLang="ko-KR" sz="1100" dirty="0" smtClean="0"/>
              <a:t>;</a:t>
            </a:r>
            <a:endParaRPr lang="ko-KR" altLang="en-US" sz="1100" dirty="0"/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70" y="5185792"/>
            <a:ext cx="3112782" cy="124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1031361" y="5391835"/>
            <a:ext cx="3112783" cy="9989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 rot="5400000">
            <a:off x="1994087" y="4886144"/>
            <a:ext cx="1095631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AutoNum type="arabicPeriod" startAt="8"/>
            </a:pPr>
            <a:r>
              <a:rPr lang="ko-KR" altLang="en-US" sz="1600" dirty="0" smtClean="0"/>
              <a:t>오른쪽 공개하기 버튼 클릭</a:t>
            </a:r>
            <a:endParaRPr lang="en-US" altLang="ko-KR" sz="1600" dirty="0" smtClean="0"/>
          </a:p>
          <a:p>
            <a:pPr>
              <a:buAutoNum type="arabicPeriod" startAt="8"/>
            </a:pPr>
            <a:r>
              <a:rPr lang="ko-KR" altLang="en-US" sz="1600" dirty="0" smtClean="0"/>
              <a:t>홈페이지 에서 내용 확인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ko-KR" altLang="en-US" sz="1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10.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왼쪽 </a:t>
            </a:r>
            <a:r>
              <a:rPr lang="ko-KR" altLang="en-US" sz="1600" dirty="0" err="1" smtClean="0"/>
              <a:t>메뉴바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en-US" altLang="ko-KR" sz="1400" dirty="0" err="1" smtClean="0"/>
              <a:t>Kboard</a:t>
            </a:r>
            <a:r>
              <a:rPr lang="en-US" altLang="ko-KR" sz="1400" dirty="0" smtClean="0"/>
              <a:t> &gt; </a:t>
            </a:r>
            <a:r>
              <a:rPr lang="ko-KR" altLang="en-US" sz="1400" dirty="0" smtClean="0"/>
              <a:t>게시판 생성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2968745" cy="370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03" y="2276872"/>
            <a:ext cx="15335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5368603" y="3469115"/>
            <a:ext cx="1533525" cy="24791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6902128" y="3334273"/>
            <a:ext cx="1368153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7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626</Words>
  <Application>Microsoft Office PowerPoint</Application>
  <PresentationFormat>화면 슬라이드 쇼(4:3)</PresentationFormat>
  <Paragraphs>164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[SELVI] 사이트 운영 가이드</vt:lpstr>
      <vt:lpstr>목차</vt:lpstr>
      <vt:lpstr>1. 접속방법</vt:lpstr>
      <vt:lpstr>1. 접속방법</vt:lpstr>
      <vt:lpstr>2. 운영안내</vt:lpstr>
      <vt:lpstr>2-1. 글 등록 방법</vt:lpstr>
      <vt:lpstr>2-1. 글 등록 방법</vt:lpstr>
      <vt:lpstr>2-1. 글 등록 방법</vt:lpstr>
      <vt:lpstr>2-1. 글 등록 방법</vt:lpstr>
      <vt:lpstr>2-1. 글 등록 방법</vt:lpstr>
      <vt:lpstr>2-1. 글 등록 방법</vt:lpstr>
      <vt:lpstr>2-1. 글 등록 방법 QA</vt:lpstr>
      <vt:lpstr>2-2. 이메일 전송내역 관리</vt:lpstr>
      <vt:lpstr>2-3. 서비스 신청/문의 내역확인</vt:lpstr>
      <vt:lpstr>2-4. 댓글내역 관리</vt:lpstr>
      <vt:lpstr>2-5. 사이트 통계분석 관리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[SELVI] 사이트 운영 가이드</dc:title>
  <dc:creator>Windows 사용자</dc:creator>
  <cp:lastModifiedBy>Windows 사용자</cp:lastModifiedBy>
  <cp:revision>30</cp:revision>
  <dcterms:created xsi:type="dcterms:W3CDTF">2017-05-19T03:30:38Z</dcterms:created>
  <dcterms:modified xsi:type="dcterms:W3CDTF">2017-05-23T05:06:39Z</dcterms:modified>
</cp:coreProperties>
</file>