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3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C7B0-A431-49C6-9EEE-5BA054D87115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4A3B-0036-45B6-96ED-B41DD852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4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test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Windows 사용자</dc:creator>
  <cp:lastModifiedBy>Windows 사용자</cp:lastModifiedBy>
  <cp:revision>1</cp:revision>
  <dcterms:created xsi:type="dcterms:W3CDTF">2017-05-16T03:04:57Z</dcterms:created>
  <dcterms:modified xsi:type="dcterms:W3CDTF">2017-05-16T03:05:13Z</dcterms:modified>
</cp:coreProperties>
</file>