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NAME:Selvi.B</a:t>
            </a:r>
            <a:endParaRPr lang="en-US" sz="2400" dirty="0"/>
          </a:p>
          <a:p>
            <a:r>
              <a:rPr lang="en-US" sz="2400" dirty="0"/>
              <a:t>REGISTER NO:312206099/unm295selvi.b</a:t>
            </a:r>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391113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chart reveals that the majority of employees across business units fall into the "Medium" performance category, indicating an overall average level of performance.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However, there are significant variations, with some units displaying higher percentages of "Low" and "Very High" performers. This suggests that targeted interventions may be needed to address these disparities and improve performance consistently across all units.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240713"/>
            <a:ext cx="7045823" cy="335713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t>Organizations often struggle to analyze employee performance effectively due to fragmented data and a lack of integrated tools. By leveraging Excel for Employee Performance Analysis, we aim to provide a straightforward yet powerful solution that allows for accurate measurement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10423"/>
            <a:ext cx="7924800" cy="454752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project focuses on creating an Excel-based tool for Employee Performance Analysis. </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tool will simplify data management, enhance performance measurement, and offer visual insights, aiding organizations in making informed decisions that increase workforce productivity and growth.</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741</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31</cp:revision>
  <dcterms:created xsi:type="dcterms:W3CDTF">2024-03-29T15:07:22Z</dcterms:created>
  <dcterms:modified xsi:type="dcterms:W3CDTF">2024-08-31T14:08:30Z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