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6906B-F9CA-44E5-8784-4B78E7817C1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26E74-A579-4570-A26D-799CE3B4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6E74-A579-4570-A26D-799CE3B4CD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6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6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34A2-B2CE-4298-B322-9AD86854B30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446411"/>
            <a:ext cx="14478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  <a:p>
            <a:pPr algn="ctr"/>
            <a:r>
              <a:rPr lang="en-US" smtClean="0"/>
              <a:t>Welcome Screen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4305300" y="1208411"/>
            <a:ext cx="0" cy="544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0" y="2438400"/>
            <a:ext cx="1143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</a:t>
            </a:r>
          </a:p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80809" y="2438400"/>
            <a:ext cx="1143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Generate Purchase</a:t>
            </a:r>
            <a:endParaRPr lang="en-US" dirty="0" smtClean="0"/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67000" y="2438400"/>
            <a:ext cx="1143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Search users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86801" y="5549788"/>
            <a:ext cx="1143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Product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2438400"/>
            <a:ext cx="1143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Products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333500" y="1790700"/>
            <a:ext cx="6553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33500" y="1752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7373" y="18097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53000" y="4507263"/>
            <a:ext cx="1143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Product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53000" y="3556450"/>
            <a:ext cx="1143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Products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37986" y="1828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47252" y="1828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91400" y="3745263"/>
            <a:ext cx="1143000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Report By Date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91400" y="4876799"/>
            <a:ext cx="1143000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Report By Category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24350" y="2880090"/>
            <a:ext cx="381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1"/>
          </p:cNvCxnSpPr>
          <p:nvPr/>
        </p:nvCxnSpPr>
        <p:spPr>
          <a:xfrm>
            <a:off x="4362450" y="4888263"/>
            <a:ext cx="590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875" y="5966191"/>
            <a:ext cx="619125" cy="11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81800" y="28194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343400" y="2880090"/>
            <a:ext cx="638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752719" y="2857837"/>
            <a:ext cx="638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781800" y="412626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542571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9671" y="12342"/>
            <a:ext cx="3299301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70" dirty="0" smtClean="0"/>
              <a:t>Sporty Shoes Project Flow Chart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79319" y="40460"/>
            <a:ext cx="3668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Developer- Arulselvi Amirrthalingam</a:t>
            </a:r>
          </a:p>
        </p:txBody>
      </p:sp>
    </p:spTree>
    <p:extLst>
      <p:ext uri="{BB962C8B-B14F-4D97-AF65-F5344CB8AC3E}">
        <p14:creationId xmlns:p14="http://schemas.microsoft.com/office/powerpoint/2010/main" val="231756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PrishaKutty</dc:creator>
  <cp:lastModifiedBy>PrishaKutty</cp:lastModifiedBy>
  <cp:revision>6</cp:revision>
  <dcterms:created xsi:type="dcterms:W3CDTF">2022-12-11T07:56:58Z</dcterms:created>
  <dcterms:modified xsi:type="dcterms:W3CDTF">2022-12-11T21:34:03Z</dcterms:modified>
</cp:coreProperties>
</file>