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5" autoAdjust="0"/>
    <p:restoredTop sz="94660"/>
  </p:normalViewPr>
  <p:slideViewPr>
    <p:cSldViewPr snapToGrid="0">
      <p:cViewPr>
        <p:scale>
          <a:sx n="41" d="100"/>
          <a:sy n="41" d="100"/>
        </p:scale>
        <p:origin x="66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43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6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7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8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6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1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1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6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3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E6F2F7-93AB-422A-A81F-6B26A6D82B5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543D3-94A1-46EB-94FD-F0145F65F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51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80218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Credit EDA Case Study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1870" y="3698976"/>
            <a:ext cx="4656130" cy="1558824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Selvi</a:t>
            </a:r>
            <a:r>
              <a:rPr lang="en-US" dirty="0" smtClean="0"/>
              <a:t> </a:t>
            </a:r>
            <a:r>
              <a:rPr lang="en-US" dirty="0" err="1" smtClean="0"/>
              <a:t>Duraisamy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5971" y="209725"/>
            <a:ext cx="6652888" cy="50193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Distribution of income Range</a:t>
            </a:r>
            <a:endParaRPr lang="en-IN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49" y="711660"/>
            <a:ext cx="8539918" cy="4494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6398" y="5548463"/>
            <a:ext cx="754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Female counts are higher than 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Females have more credit range than males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Income Range above 400000 is less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19214" y="224725"/>
            <a:ext cx="6189645" cy="48693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Distribution of income Type</a:t>
            </a:r>
            <a:endParaRPr lang="en-IN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047" y="862740"/>
            <a:ext cx="7851992" cy="43513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3032" y="5514110"/>
            <a:ext cx="888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income type ‘working’, ’commercial associate’, and ‘State Servant’ the number of credits are higher than others.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this Females are having more number of credits than 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7926" y="235936"/>
            <a:ext cx="6431766" cy="41258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Distribution of Contract Type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16" y="985701"/>
            <a:ext cx="756037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0925" y="5598820"/>
            <a:ext cx="8355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contract type ‘cash loans’ is having higher number of credits than ‘Revolving loans’ contract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this also Female is leading for applying credits.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2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8527" y="517195"/>
            <a:ext cx="1035216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Conclusion</a:t>
            </a:r>
          </a:p>
          <a:p>
            <a:endParaRPr lang="en-US" sz="2400" b="1" dirty="0" smtClean="0"/>
          </a:p>
          <a:p>
            <a:r>
              <a:rPr lang="en-US" dirty="0" smtClean="0"/>
              <a:t>1. The </a:t>
            </a:r>
            <a:r>
              <a:rPr lang="en-US" dirty="0"/>
              <a:t>banks should target following contract type for successful payments.</a:t>
            </a:r>
          </a:p>
          <a:p>
            <a:r>
              <a:rPr lang="en-US" dirty="0"/>
              <a:t>        a. Students</a:t>
            </a:r>
          </a:p>
          <a:p>
            <a:r>
              <a:rPr lang="en-US" dirty="0"/>
              <a:t>        b. Pensioner</a:t>
            </a:r>
          </a:p>
          <a:p>
            <a:r>
              <a:rPr lang="en-US" dirty="0"/>
              <a:t>        b. Businessman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2. ‘Working’ income type should be avoided as they are having most number of unsuccessful payments as well as  </a:t>
            </a:r>
            <a:r>
              <a:rPr lang="en-US" dirty="0" smtClean="0"/>
              <a:t>"laborers" 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3. ‘Repair’ is having higher number of unsuccessful payments on time.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4. "Co-op apartment type"  are ones facing high payment difficulties while "office apartment" type loan is good and high in successful payments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5. High percentage of "secondary/special education" type face difficulties in re-paying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6. With respect to gender Male is more defaulter than female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49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8527" y="517195"/>
            <a:ext cx="103521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Steps performed for Case Study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Study the data (Both the application and previous application data)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Analyze each feature , data distribution , outliers any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Data cleaning activity –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check the Null % and exclude more than 40 % null column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For the remaining columns impute the missing values by the standard approach learnt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Check and </a:t>
            </a:r>
            <a:r>
              <a:rPr lang="en-US" b="1" dirty="0" smtClean="0"/>
              <a:t>format the data to appropriate</a:t>
            </a:r>
            <a:r>
              <a:rPr lang="en-US" b="1" dirty="0" smtClean="0"/>
              <a:t> datat</a:t>
            </a:r>
            <a:r>
              <a:rPr lang="en-US" b="1" dirty="0" smtClean="0"/>
              <a:t>ypes , absolute values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Analysis –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Univariate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Categorical feature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Numerical feature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Bivariate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Categorical vs Numerical feature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Numerical </a:t>
            </a:r>
            <a:r>
              <a:rPr lang="en-US" b="1" dirty="0" err="1" smtClean="0"/>
              <a:t>va</a:t>
            </a:r>
            <a:r>
              <a:rPr lang="en-US" b="1" dirty="0" smtClean="0"/>
              <a:t> Numerical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Co-</a:t>
            </a:r>
            <a:r>
              <a:rPr lang="en-US" b="1" dirty="0" err="1" smtClean="0"/>
              <a:t>orelation</a:t>
            </a:r>
            <a:r>
              <a:rPr lang="en-US" b="1" dirty="0" smtClean="0"/>
              <a:t> between numerical features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Segmented univariate/bivariate analysis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Conclusion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862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329" y="342333"/>
            <a:ext cx="4482201" cy="47907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Understanding</a:t>
            </a:r>
            <a:endParaRPr lang="en-IN" sz="3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87" y="1603354"/>
            <a:ext cx="78380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24387" y="282374"/>
            <a:ext cx="4479046" cy="5699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Understanding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7119"/>
            <a:ext cx="10515600" cy="45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19983" y="282374"/>
            <a:ext cx="4411095" cy="5699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Understanding</a:t>
            </a:r>
            <a:endParaRPr lang="en-IN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568" y="1147065"/>
            <a:ext cx="8780900" cy="46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42015" y="340962"/>
            <a:ext cx="3741090" cy="44931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Cleaning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051" y="948463"/>
            <a:ext cx="9309920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51" y="5525082"/>
            <a:ext cx="9309920" cy="11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42015" y="307200"/>
            <a:ext cx="3678528" cy="3824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Cleaning</a:t>
            </a:r>
            <a:endParaRPr lang="en-IN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465" y="894674"/>
            <a:ext cx="918511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64" y="5451038"/>
            <a:ext cx="9185113" cy="11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42014" y="307200"/>
            <a:ext cx="4005699" cy="57823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Data Cleaning</a:t>
            </a:r>
            <a:endParaRPr lang="en-IN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52" y="1068827"/>
            <a:ext cx="10515600" cy="1197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2" y="2449986"/>
            <a:ext cx="10515600" cy="1256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52" y="3840925"/>
            <a:ext cx="10190607" cy="1076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52" y="5052215"/>
            <a:ext cx="10454981" cy="10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27294" y="148742"/>
            <a:ext cx="6227099" cy="39684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Distribution of Occupation Type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73" y="748899"/>
            <a:ext cx="4542674" cy="2988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1" y="748899"/>
            <a:ext cx="4910736" cy="2844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73" y="3940892"/>
            <a:ext cx="10322841" cy="2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539</TotalTime>
  <Words>224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Credit EDA Case Study</vt:lpstr>
      <vt:lpstr>PowerPoint Presentation</vt:lpstr>
      <vt:lpstr>Data Understanding</vt:lpstr>
      <vt:lpstr>Data Understanding</vt:lpstr>
      <vt:lpstr>Data Understanding</vt:lpstr>
      <vt:lpstr>Data Cleaning</vt:lpstr>
      <vt:lpstr>Data Cleaning</vt:lpstr>
      <vt:lpstr>Data Cleaning</vt:lpstr>
      <vt:lpstr>Distribution of Occupation Type</vt:lpstr>
      <vt:lpstr>Distribution of income Range</vt:lpstr>
      <vt:lpstr>Distribution of income Type</vt:lpstr>
      <vt:lpstr>Distribution of Contract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Admin</dc:creator>
  <cp:lastModifiedBy>Admin</cp:lastModifiedBy>
  <cp:revision>13</cp:revision>
  <dcterms:created xsi:type="dcterms:W3CDTF">2024-08-26T07:31:36Z</dcterms:created>
  <dcterms:modified xsi:type="dcterms:W3CDTF">2024-08-26T16:31:00Z</dcterms:modified>
</cp:coreProperties>
</file>