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n"/>
          <p:cNvSpPr txBox="1"/>
          <p:nvPr>
            <p:ph idx="2" type="hdr"/>
          </p:nvPr>
        </p:nvSpPr>
        <p:spPr>
          <a:xfrm>
            <a:off x="0" y="0"/>
            <a:ext cx="5283300" cy="34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1" name="Google Shape;201;n"/>
          <p:cNvSpPr txBox="1"/>
          <p:nvPr>
            <p:ph idx="10" type="dt"/>
          </p:nvPr>
        </p:nvSpPr>
        <p:spPr>
          <a:xfrm>
            <a:off x="6905625" y="0"/>
            <a:ext cx="5283300" cy="3444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2" name="Google Shape;202;n"/>
          <p:cNvSpPr/>
          <p:nvPr>
            <p:ph idx="3"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n"/>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04" name="Google Shape;204;n"/>
          <p:cNvSpPr txBox="1"/>
          <p:nvPr>
            <p:ph idx="11" type="ftr"/>
          </p:nvPr>
        </p:nvSpPr>
        <p:spPr>
          <a:xfrm>
            <a:off x="0" y="6513513"/>
            <a:ext cx="5283300" cy="344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5" name="Google Shape;205;n"/>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0: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1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1: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1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4: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4: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5: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5: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6: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6: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7: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7: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8: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8: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9: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9: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22" name="Shape 222"/>
        <p:cNvGrpSpPr/>
        <p:nvPr/>
      </p:nvGrpSpPr>
      <p:grpSpPr>
        <a:xfrm>
          <a:off x="0" y="0"/>
          <a:ext cx="0" cy="0"/>
          <a:chOff x="0" y="0"/>
          <a:chExt cx="0" cy="0"/>
        </a:xfrm>
      </p:grpSpPr>
      <p:sp>
        <p:nvSpPr>
          <p:cNvPr id="223" name="Google Shape;223;p2"/>
          <p:cNvSpPr txBox="1"/>
          <p:nvPr>
            <p:ph type="ctrTitle"/>
          </p:nvPr>
        </p:nvSpPr>
        <p:spPr>
          <a:xfrm>
            <a:off x="3195574" y="2067305"/>
            <a:ext cx="5800800" cy="51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4" name="Google Shape;224;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5" name="Google Shape;225;p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6" name="Google Shape;226;p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7" name="Google Shape;227;p2"/>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28" name="Shape 228"/>
        <p:cNvGrpSpPr/>
        <p:nvPr/>
      </p:nvGrpSpPr>
      <p:grpSpPr>
        <a:xfrm>
          <a:off x="0" y="0"/>
          <a:ext cx="0" cy="0"/>
          <a:chOff x="0" y="0"/>
          <a:chExt cx="0" cy="0"/>
        </a:xfrm>
      </p:grpSpPr>
      <p:sp>
        <p:nvSpPr>
          <p:cNvPr id="229" name="Google Shape;229;p3"/>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0" name="Google Shape;230;p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1" name="Google Shape;231;p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2" name="Google Shape;232;p3"/>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3" name="Shape 233"/>
        <p:cNvGrpSpPr/>
        <p:nvPr/>
      </p:nvGrpSpPr>
      <p:grpSpPr>
        <a:xfrm>
          <a:off x="0" y="0"/>
          <a:ext cx="0" cy="0"/>
          <a:chOff x="0" y="0"/>
          <a:chExt cx="0" cy="0"/>
        </a:xfrm>
      </p:grpSpPr>
      <p:sp>
        <p:nvSpPr>
          <p:cNvPr id="234" name="Google Shape;234;p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5" name="Google Shape;235;p4"/>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36" name="Google Shape;236;p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7" name="Google Shape;237;p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8" name="Google Shape;238;p4"/>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39" name="Shape 239"/>
        <p:cNvGrpSpPr/>
        <p:nvPr/>
      </p:nvGrpSpPr>
      <p:grpSpPr>
        <a:xfrm>
          <a:off x="0" y="0"/>
          <a:ext cx="0" cy="0"/>
          <a:chOff x="0" y="0"/>
          <a:chExt cx="0" cy="0"/>
        </a:xfrm>
      </p:grpSpPr>
      <p:sp>
        <p:nvSpPr>
          <p:cNvPr id="240" name="Google Shape;240;p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1" name="Google Shape;241;p5"/>
          <p:cNvSpPr txBox="1"/>
          <p:nvPr>
            <p:ph idx="1" type="body"/>
          </p:nvPr>
        </p:nvSpPr>
        <p:spPr>
          <a:xfrm>
            <a:off x="60960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42" name="Google Shape;242;p5"/>
          <p:cNvSpPr txBox="1"/>
          <p:nvPr>
            <p:ph idx="2" type="body"/>
          </p:nvPr>
        </p:nvSpPr>
        <p:spPr>
          <a:xfrm>
            <a:off x="627888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43" name="Google Shape;243;p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4" name="Google Shape;244;p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5" name="Google Shape;245;p5"/>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46" name="Shape 246"/>
        <p:cNvGrpSpPr/>
        <p:nvPr/>
      </p:nvGrpSpPr>
      <p:grpSpPr>
        <a:xfrm>
          <a:off x="0" y="0"/>
          <a:ext cx="0" cy="0"/>
          <a:chOff x="0" y="0"/>
          <a:chExt cx="0" cy="0"/>
        </a:xfrm>
      </p:grpSpPr>
      <p:sp>
        <p:nvSpPr>
          <p:cNvPr id="247" name="Google Shape;247;p6"/>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8" name="Google Shape;248;p6"/>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9" name="Google Shape;249;p6"/>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sp>
        <p:nvSpPr>
          <p:cNvPr id="207" name="Google Shape;207;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1"/>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1"/>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1"/>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18" name="Google Shape;218;p1"/>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19" name="Google Shape;219;p1"/>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0" name="Google Shape;220;p1"/>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1" name="Google Shape;221;p1"/>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grpSp>
        <p:nvGrpSpPr>
          <p:cNvPr id="255" name="Google Shape;255;p7"/>
          <p:cNvGrpSpPr/>
          <p:nvPr/>
        </p:nvGrpSpPr>
        <p:grpSpPr>
          <a:xfrm>
            <a:off x="876299" y="990600"/>
            <a:ext cx="1743075" cy="1333500"/>
            <a:chOff x="742950" y="1104900"/>
            <a:chExt cx="1743075" cy="1333500"/>
          </a:xfrm>
        </p:grpSpPr>
        <p:sp>
          <p:nvSpPr>
            <p:cNvPr id="256" name="Google Shape;256;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58" name="Google Shape;258;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 name="Google Shape;259;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 name="Google Shape;260;p7"/>
          <p:cNvSpPr txBox="1"/>
          <p:nvPr>
            <p:ph type="ctrTitle"/>
          </p:nvPr>
        </p:nvSpPr>
        <p:spPr>
          <a:xfrm>
            <a:off x="1523999" y="19665"/>
            <a:ext cx="76296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i="0" lang="en-US">
                <a:solidFill>
                  <a:srgbClr val="0F0F0F"/>
                </a:solidFill>
                <a:latin typeface="Times New Roman"/>
                <a:ea typeface="Times New Roman"/>
                <a:cs typeface="Times New Roman"/>
                <a:sym typeface="Times New Roman"/>
              </a:rPr>
              <a:t>Digital Portfolio </a:t>
            </a:r>
            <a:br>
              <a:rPr b="1" i="0" lang="en-US">
                <a:solidFill>
                  <a:srgbClr val="0F0F0F"/>
                </a:solidFill>
                <a:latin typeface="Roboto"/>
                <a:ea typeface="Roboto"/>
                <a:cs typeface="Roboto"/>
                <a:sym typeface="Roboto"/>
              </a:rPr>
            </a:br>
            <a:endParaRPr/>
          </a:p>
        </p:txBody>
      </p:sp>
      <p:pic>
        <p:nvPicPr>
          <p:cNvPr id="261" name="Google Shape;261;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62" name="Google Shape;262;p7"/>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63" name="Google Shape;263;p7"/>
          <p:cNvSpPr txBox="1"/>
          <p:nvPr/>
        </p:nvSpPr>
        <p:spPr>
          <a:xfrm>
            <a:off x="2554542" y="3314150"/>
            <a:ext cx="8610600" cy="228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kalaiselvi.k</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AND NMID: asanm30224133021802522016</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computer science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COLLEGE/ UNIVERSITY Dr.R.k.s.college of arts and science kallakurichi</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16"/>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384" name="Google Shape;384;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5" name="Google Shape;385;p1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6" name="Google Shape;386;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87" name="Google Shape;387;p16"/>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388" name="Google Shape;388;p16"/>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RESULTS AND SCREENSHOTS</a:t>
            </a:r>
            <a:endParaRPr sz="4250"/>
          </a:p>
        </p:txBody>
      </p:sp>
      <p:sp>
        <p:nvSpPr>
          <p:cNvPr id="389" name="Google Shape;389;p1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390" name="Google Shape;390;p16"/>
          <p:cNvSpPr txBox="1"/>
          <p:nvPr/>
        </p:nvSpPr>
        <p:spPr>
          <a:xfrm>
            <a:off x="2526075" y="2747428"/>
            <a:ext cx="8534100" cy="2420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a:t>To get the desired biodata results and screenshots, follow these steps:</a:t>
            </a:r>
            <a:endParaRPr/>
          </a:p>
          <a:p>
            <a:pPr indent="0" lvl="0" marL="0" rtl="0" algn="l">
              <a:spcBef>
                <a:spcPts val="0"/>
              </a:spcBef>
              <a:spcAft>
                <a:spcPts val="0"/>
              </a:spcAft>
              <a:buNone/>
            </a:pPr>
            <a:r>
              <a:rPr lang="en-US"/>
              <a:t>- *Create a Biodata*: Use an online biodata maker like PhotoADKing to design a professional biodata. Select a template, personalize it with your information, and download it in high-quality PDF format.</a:t>
            </a:r>
            <a:endParaRPr/>
          </a:p>
          <a:p>
            <a:pPr indent="0" lvl="0" marL="0" rtl="0" algn="l">
              <a:spcBef>
                <a:spcPts val="0"/>
              </a:spcBef>
              <a:spcAft>
                <a:spcPts val="0"/>
              </a:spcAft>
              <a:buNone/>
            </a:pPr>
            <a:r>
              <a:rPr lang="en-US"/>
              <a:t>- *Add Personal Details*: Include essential information like your name, date of birth, contact details, education, work experience, and skills.</a:t>
            </a:r>
            <a:endParaRPr/>
          </a:p>
          <a:p>
            <a:pPr indent="0" lvl="0" marL="0" rtl="0" algn="l">
              <a:spcBef>
                <a:spcPts val="0"/>
              </a:spcBef>
              <a:spcAft>
                <a:spcPts val="0"/>
              </a:spcAft>
              <a:buNone/>
            </a:pPr>
            <a:r>
              <a:rPr lang="en-US"/>
              <a:t>- *Take a Screenshot*: If you need to capture BIOS or UEFI settings, use the F12 or PrtScn key (depending on your motherboard) and save the screenshot to a USB drive.</a:t>
            </a:r>
            <a:endParaRPr/>
          </a:p>
          <a:p>
            <a:pPr indent="0" lvl="0" marL="0" rtl="0" algn="l">
              <a:spcBef>
                <a:spcPts val="0"/>
              </a:spcBef>
              <a:spcAft>
                <a:spcPts val="0"/>
              </a:spcAft>
              <a:buNone/>
            </a:pPr>
            <a:r>
              <a:rPr lang="en-US"/>
              <a:t>- *Format Your Biodata*: Keep your biodata concise, clear, and well-organized, using professional fonts like Arial or Times New Roman.</a:t>
            </a:r>
            <a:endParaRPr/>
          </a:p>
          <a:p>
            <a:pPr indent="0" lvl="0" marL="0" rtl="0" algn="l">
              <a:spcBef>
                <a:spcPts val="0"/>
              </a:spcBef>
              <a:spcAft>
                <a:spcPts val="0"/>
              </a:spcAft>
              <a:buNone/>
            </a:pPr>
            <a:r>
              <a:rPr lang="en-US"/>
              <a:t>- *Get Professional Results*: Use online tools to ensure your biodata looks professional and makes a strong impression on recruiters or potential employers ¹ ² ³.</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6" name="Google Shape;396;p1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7" name="Google Shape;397;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98" name="Google Shape;398;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399" name="Google Shape;399;p17"/>
          <p:cNvSpPr txBox="1"/>
          <p:nvPr>
            <p:ph type="title"/>
          </p:nvPr>
        </p:nvSpPr>
        <p:spPr>
          <a:xfrm>
            <a:off x="755332" y="385444"/>
            <a:ext cx="4578600" cy="752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CONCLUSION</a:t>
            </a:r>
            <a:endParaRPr/>
          </a:p>
        </p:txBody>
      </p:sp>
      <p:sp>
        <p:nvSpPr>
          <p:cNvPr id="400" name="Google Shape;400;p1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401" name="Google Shape;401;p17"/>
          <p:cNvSpPr txBox="1"/>
          <p:nvPr/>
        </p:nvSpPr>
        <p:spPr>
          <a:xfrm>
            <a:off x="755325" y="2372460"/>
            <a:ext cx="7451400" cy="14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In conclusion, biodata plays a crucial role in various fields, including healthcare, research, and biotechnology. Effective analysis and interpretation of biodata can lead to groundbreaking discoveries and innovations. By leveraging advanced tools and techniques, researchers can unlock new insights and applications. Biodata has the potential to revolutionize disease diagnosis, treatment, and prevention. Its impact will continue to grow as technology advances.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7" name="Shape 267"/>
        <p:cNvGrpSpPr/>
        <p:nvPr/>
      </p:nvGrpSpPr>
      <p:grpSpPr>
        <a:xfrm>
          <a:off x="0" y="0"/>
          <a:ext cx="0" cy="0"/>
          <a:chOff x="0" y="0"/>
          <a:chExt cx="0" cy="0"/>
        </a:xfrm>
      </p:grpSpPr>
      <p:sp>
        <p:nvSpPr>
          <p:cNvPr id="268" name="Google Shape;268;p8"/>
          <p:cNvSpPr/>
          <p:nvPr/>
        </p:nvSpPr>
        <p:spPr>
          <a:xfrm>
            <a:off x="-13845" y="6202"/>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69" name="Google Shape;269;p8"/>
          <p:cNvGrpSpPr/>
          <p:nvPr/>
        </p:nvGrpSpPr>
        <p:grpSpPr>
          <a:xfrm>
            <a:off x="7448612" y="0"/>
            <a:ext cx="4743795" cy="6858466"/>
            <a:chOff x="7448612" y="0"/>
            <a:chExt cx="4743795" cy="6858466"/>
          </a:xfrm>
        </p:grpSpPr>
        <p:sp>
          <p:nvSpPr>
            <p:cNvPr id="270" name="Google Shape;270;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 name="Google Shape;272;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 name="Google Shape;273;p8"/>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 name="Google Shape;276;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 name="Google Shape;277;p8"/>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 name="Google Shape;278;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9" name="Google Shape;279;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 name="Google Shape;281;p8"/>
          <p:cNvSpPr/>
          <p:nvPr/>
        </p:nvSpPr>
        <p:spPr>
          <a:xfrm flipH="1">
            <a:off x="1280850" y="2019081"/>
            <a:ext cx="5729359" cy="1416844"/>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Bio data</a:t>
            </a:r>
            <a:endParaRPr sz="1800">
              <a:solidFill>
                <a:schemeClr val="dk1"/>
              </a:solidFill>
              <a:latin typeface="Calibri"/>
              <a:ea typeface="Calibri"/>
              <a:cs typeface="Calibri"/>
              <a:sym typeface="Calibri"/>
            </a:endParaRPr>
          </a:p>
        </p:txBody>
      </p:sp>
      <p:sp>
        <p:nvSpPr>
          <p:cNvPr id="282" name="Google Shape;282;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 name="Google Shape;283;p8"/>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284" name="Google Shape;284;p8"/>
          <p:cNvGrpSpPr/>
          <p:nvPr/>
        </p:nvGrpSpPr>
        <p:grpSpPr>
          <a:xfrm>
            <a:off x="466725" y="6410325"/>
            <a:ext cx="3705225" cy="295275"/>
            <a:chOff x="466725" y="6410325"/>
            <a:chExt cx="3705225" cy="295275"/>
          </a:xfrm>
        </p:grpSpPr>
        <p:pic>
          <p:nvPicPr>
            <p:cNvPr id="285" name="Google Shape;285;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286" name="Google Shape;286;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287" name="Google Shape;287;p8"/>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1" name="Shape 291"/>
        <p:cNvGrpSpPr/>
        <p:nvPr/>
      </p:nvGrpSpPr>
      <p:grpSpPr>
        <a:xfrm>
          <a:off x="0" y="0"/>
          <a:ext cx="0" cy="0"/>
          <a:chOff x="0" y="0"/>
          <a:chExt cx="0" cy="0"/>
        </a:xfrm>
      </p:grpSpPr>
      <p:sp>
        <p:nvSpPr>
          <p:cNvPr id="292" name="Google Shape;292;p9"/>
          <p:cNvSpPr/>
          <p:nvPr/>
        </p:nvSpPr>
        <p:spPr>
          <a:xfrm>
            <a:off x="-76200" y="28579"/>
            <a:ext cx="124968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93" name="Google Shape;293;p9"/>
          <p:cNvGrpSpPr/>
          <p:nvPr/>
        </p:nvGrpSpPr>
        <p:grpSpPr>
          <a:xfrm>
            <a:off x="10201048" y="-385150"/>
            <a:ext cx="4743795" cy="6858466"/>
            <a:chOff x="7448612" y="0"/>
            <a:chExt cx="4743795" cy="6858466"/>
          </a:xfrm>
        </p:grpSpPr>
        <p:sp>
          <p:nvSpPr>
            <p:cNvPr id="294" name="Google Shape;294;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 name="Google Shape;295;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 name="Google Shape;296;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 name="Google Shape;297;p9"/>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 name="Google Shape;298;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9" name="Google Shape;299;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0" name="Google Shape;300;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 name="Google Shape;301;p9"/>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 name="Google Shape;302;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03" name="Google Shape;303;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 name="Google Shape;304;p9"/>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305" name="Google Shape;305;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 name="Google Shape;306;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07" name="Google Shape;307;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308" name="Google Shape;308;p9"/>
          <p:cNvGrpSpPr/>
          <p:nvPr/>
        </p:nvGrpSpPr>
        <p:grpSpPr>
          <a:xfrm>
            <a:off x="47625" y="3819523"/>
            <a:ext cx="4124325" cy="3009897"/>
            <a:chOff x="47625" y="3819523"/>
            <a:chExt cx="4124325" cy="3009897"/>
          </a:xfrm>
        </p:grpSpPr>
        <p:pic>
          <p:nvPicPr>
            <p:cNvPr id="309" name="Google Shape;309;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310" name="Google Shape;310;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311" name="Google Shape;311;p9"/>
          <p:cNvSpPr txBox="1"/>
          <p:nvPr>
            <p:ph type="title"/>
          </p:nvPr>
        </p:nvSpPr>
        <p:spPr>
          <a:xfrm>
            <a:off x="739775" y="445388"/>
            <a:ext cx="23571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312" name="Google Shape;312;p9"/>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13" name="Google Shape;313;p9"/>
          <p:cNvSpPr txBox="1"/>
          <p:nvPr/>
        </p:nvSpPr>
        <p:spPr>
          <a:xfrm>
            <a:off x="2509807" y="1041533"/>
            <a:ext cx="5029200" cy="4832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Tools and Technologies</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Portfolio design and Layout</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Features and Functionality</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Screenshots</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Github Link</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grpSp>
        <p:nvGrpSpPr>
          <p:cNvPr id="318" name="Google Shape;318;p10"/>
          <p:cNvGrpSpPr/>
          <p:nvPr/>
        </p:nvGrpSpPr>
        <p:grpSpPr>
          <a:xfrm>
            <a:off x="7991475" y="2933700"/>
            <a:ext cx="2762251" cy="3257550"/>
            <a:chOff x="7991475" y="2933700"/>
            <a:chExt cx="2762251" cy="3257550"/>
          </a:xfrm>
        </p:grpSpPr>
        <p:sp>
          <p:nvSpPr>
            <p:cNvPr id="319" name="Google Shape;319;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0" name="Google Shape;320;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21" name="Google Shape;321;p10"/>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322" name="Google Shape;322;p10"/>
          <p:cNvSpPr/>
          <p:nvPr/>
        </p:nvSpPr>
        <p:spPr>
          <a:xfrm rot="767">
            <a:off x="2231962" y="3129901"/>
            <a:ext cx="7043238" cy="1701022"/>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323" name="Google Shape;323;p10"/>
          <p:cNvSpPr txBox="1"/>
          <p:nvPr>
            <p:ph type="title"/>
          </p:nvPr>
        </p:nvSpPr>
        <p:spPr>
          <a:xfrm>
            <a:off x="0" y="387924"/>
            <a:ext cx="75978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324" name="Google Shape;324;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325" name="Google Shape;325;p10"/>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26" name="Google Shape;326;p10"/>
          <p:cNvSpPr/>
          <p:nvPr/>
        </p:nvSpPr>
        <p:spPr>
          <a:xfrm flipH="1" rot="986">
            <a:off x="1791055" y="2756808"/>
            <a:ext cx="8221171" cy="3909679"/>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327" name="Google Shape;327;p10"/>
          <p:cNvSpPr/>
          <p:nvPr/>
        </p:nvSpPr>
        <p:spPr>
          <a:xfrm flipH="1" rot="813">
            <a:off x="-191" y="1126300"/>
            <a:ext cx="16616792" cy="6854285"/>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 biodata project typically involves collecting, analyzing, and interpreting large amounts of biological data, such as genomic sequences, protein structures, or experimental results. Here's a brief overview:</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*Key Components:*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*Data Acquisition*: Collecting biological data from public repositories like NCBI's Sequence Read Archive (SRA) or European Nucleotide Archive (ENA).</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*Data Analysis*: Using tools like Bioconductor, Cytoscape, or Galaxy Project to analyze and visualize biological data.</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*Data Interpretation*: Identifying patterns, relationships, and insights from the data to answer research questions or solve biological problems ¹.</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*Examples of Biodata Projects:*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*Disease Prediction Using Genomic Data*: Developing machine learning models to predict disease susceptibility based on genetic markers.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*Protein Structure Prediction*: Using AI-powered tools like AlphaFold to predict protein structures and understand their functions.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*Metagenomic Analysis of Microbial Communities*: Studying microbial communities in different environments to understand biodiversity, ecology, and human health ² ³.</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*Benefits:*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*Advancements in Medicine*: Biodata projects can contribute to personalized medicine, disease diagnosis, and treatment development.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*Understanding Biological Systems*: Analyzing biological data can reveal insights into complex biological systems and networks.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*Improved Crop Yields*: Biodata projects can help optimize crop yields, disease resistance, and environmental sustainability ⁴.</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grpSp>
        <p:nvGrpSpPr>
          <p:cNvPr id="332" name="Google Shape;332;p11"/>
          <p:cNvGrpSpPr/>
          <p:nvPr/>
        </p:nvGrpSpPr>
        <p:grpSpPr>
          <a:xfrm>
            <a:off x="8658225" y="2647950"/>
            <a:ext cx="3533775" cy="3810000"/>
            <a:chOff x="8658225" y="2647950"/>
            <a:chExt cx="3533775" cy="3810000"/>
          </a:xfrm>
        </p:grpSpPr>
        <p:sp>
          <p:nvSpPr>
            <p:cNvPr id="333" name="Google Shape;333;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 name="Google Shape;334;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35" name="Google Shape;335;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336" name="Google Shape;336;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7" name="Google Shape;337;p11"/>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338" name="Google Shape;338;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339" name="Google Shape;339;p1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40" name="Google Shape;340;p11"/>
          <p:cNvSpPr txBox="1"/>
          <p:nvPr/>
        </p:nvSpPr>
        <p:spPr>
          <a:xfrm>
            <a:off x="1012225" y="1507920"/>
            <a:ext cx="9129300" cy="14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Here's a 4-line project overview:</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biodata project analyzes large-scale biological data to gain insights into complex biological systems. It involves data acquisition, analysis, and interpretation to identify patterns and relationships. The project aims to contribute to advancements in medicine, agriculture, and biotechnology. By leveraging computational tools and techniques, we can unlock new discoveries and applications.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 name="Google Shape;346;p12"/>
          <p:cNvSpPr/>
          <p:nvPr/>
        </p:nvSpPr>
        <p:spPr>
          <a:xfrm rot="-2109">
            <a:off x="734562" y="1865740"/>
            <a:ext cx="10246997" cy="2193274"/>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end users of biodata projects are typically researchers, scientists, clinicians, and healthcare professionals who utilize the insights and knowledge gained to improve human health and disease treatment. They may also include biotech companies, pharmaceutical firms, and agricultural organizations seeking to develop new products and technologies.</a:t>
            </a:r>
            <a:endParaRPr sz="1800">
              <a:solidFill>
                <a:schemeClr val="dk1"/>
              </a:solidFill>
              <a:latin typeface="Calibri"/>
              <a:ea typeface="Calibri"/>
              <a:cs typeface="Calibri"/>
              <a:sym typeface="Calibri"/>
            </a:endParaRPr>
          </a:p>
        </p:txBody>
      </p:sp>
      <p:sp>
        <p:nvSpPr>
          <p:cNvPr id="347" name="Google Shape;347;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 name="Google Shape;348;p12"/>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349" name="Google Shape;349;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350" name="Google Shape;350;p12"/>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356" name="Google Shape;356;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7" name="Google Shape;357;p13"/>
          <p:cNvSpPr/>
          <p:nvPr/>
        </p:nvSpPr>
        <p:spPr>
          <a:xfrm flipH="1">
            <a:off x="3140362" y="1444250"/>
            <a:ext cx="8364188" cy="4632674"/>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Ch</a:t>
            </a:r>
            <a:endParaRPr sz="1800">
              <a:solidFill>
                <a:schemeClr val="dk1"/>
              </a:solidFill>
              <a:latin typeface="Calibri"/>
              <a:ea typeface="Calibri"/>
              <a:cs typeface="Calibri"/>
              <a:sym typeface="Calibri"/>
            </a:endParaRPr>
          </a:p>
        </p:txBody>
      </p:sp>
      <p:sp>
        <p:nvSpPr>
          <p:cNvPr id="358" name="Google Shape;358;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 name="Google Shape;359;p13"/>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TOOLS AND TECHNIQUES</a:t>
            </a:r>
            <a:endParaRPr sz="3600"/>
          </a:p>
        </p:txBody>
      </p:sp>
      <p:pic>
        <p:nvPicPr>
          <p:cNvPr id="360" name="Google Shape;360;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361" name="Google Shape;361;p1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2" name="Google Shape;362;p13"/>
          <p:cNvSpPr/>
          <p:nvPr/>
        </p:nvSpPr>
        <p:spPr>
          <a:xfrm flipH="1">
            <a:off x="3140225" y="1112676"/>
            <a:ext cx="9051774" cy="496462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3" name="Google Shape;363;p13"/>
          <p:cNvSpPr/>
          <p:nvPr/>
        </p:nvSpPr>
        <p:spPr>
          <a:xfrm>
            <a:off x="3140349" y="2836019"/>
            <a:ext cx="8364188" cy="2234565"/>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rPr lang="en-US"/>
              <a:t>Biodata tools and techniques include computational methods like machine learning, statistical analysis, and data visualization, as well as software like BLAST, Bioconductor, and Cytoscape. These tools enable researchers to analyze and interpret large-scale biological data, identifying patterns and insights.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69" name="Google Shape;369;p14"/>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370" name="Google Shape;370;p14"/>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371" name="Google Shape;371;p14"/>
          <p:cNvSpPr txBox="1"/>
          <p:nvPr/>
        </p:nvSpPr>
        <p:spPr>
          <a:xfrm>
            <a:off x="739775" y="291147"/>
            <a:ext cx="8794800" cy="629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000">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372" name="Google Shape;372;p14"/>
          <p:cNvSpPr/>
          <p:nvPr/>
        </p:nvSpPr>
        <p:spPr>
          <a:xfrm>
            <a:off x="0" y="1779025"/>
            <a:ext cx="10898505" cy="2081403"/>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 biodata portfolio design and layout typically features a clean and organized visual representation of projects, including interactive dashboards, data visualizations, and clear navigation. Effective design elements, such as charts, graphs, and tables, showcase complex biological data insights in an easily digestible format.</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1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FEATURES AND FUNCTIONALITY</a:t>
            </a:r>
            <a:endParaRPr/>
          </a:p>
        </p:txBody>
      </p:sp>
      <p:sp>
        <p:nvSpPr>
          <p:cNvPr id="378" name="Google Shape;378;p15"/>
          <p:cNvSpPr txBox="1"/>
          <p:nvPr/>
        </p:nvSpPr>
        <p:spPr>
          <a:xfrm flipH="1">
            <a:off x="755275" y="2127444"/>
            <a:ext cx="8887500" cy="81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Biodata features and functionality include data integration, analysis, and visualization capabilities, as well as tools for genomic sequence analysis, protein structure prediction, and pathway analysis. These features enable researchers to extract insights and meaning from large-scale biological data.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