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63" r:id="rId8"/>
    <p:sldId id="2454" r:id="rId9"/>
    <p:sldId id="2468" r:id="rId10"/>
    <p:sldId id="2469" r:id="rId11"/>
    <p:sldId id="2432" r:id="rId12"/>
    <p:sldId id="2470" r:id="rId13"/>
    <p:sldId id="2471" r:id="rId14"/>
    <p:sldId id="2472" r:id="rId15"/>
    <p:sldId id="2473" r:id="rId16"/>
    <p:sldId id="2456" r:id="rId17"/>
    <p:sldId id="24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545BDA-A66B-4C62-A0EF-59270099A37F}">
          <p14:sldIdLst>
            <p14:sldId id="2448"/>
            <p14:sldId id="2462"/>
            <p14:sldId id="259"/>
            <p14:sldId id="2463"/>
            <p14:sldId id="2454"/>
            <p14:sldId id="2468"/>
            <p14:sldId id="2469"/>
            <p14:sldId id="2432"/>
          </p14:sldIdLst>
        </p14:section>
        <p14:section name="Untitled Section" id="{DDAD34DC-5B43-4E43-AF59-80B0B6D56B1E}">
          <p14:sldIdLst>
            <p14:sldId id="2470"/>
            <p14:sldId id="2471"/>
            <p14:sldId id="2472"/>
            <p14:sldId id="2473"/>
            <p14:sldId id="2456"/>
            <p14:sldId id="2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dant Raut" initials="VR" lastIdx="1" clrIdx="0">
    <p:extLst>
      <p:ext uri="{19B8F6BF-5375-455C-9EA6-DF929625EA0E}">
        <p15:presenceInfo xmlns:p15="http://schemas.microsoft.com/office/powerpoint/2012/main" userId="edfe5849e3f377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01023B"/>
    <a:srgbClr val="898989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6T07:13:08.781" idx="1">
    <p:pos x="7305" y="1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44A24C25-1A3E-29B0-1CC6-C33B88F11D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-1591704"/>
          <a:ext cx="11549269" cy="526629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6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hVBif9lKF6A-smart-helmet/edite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8363" y="-124178"/>
            <a:ext cx="12334043" cy="7106355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"/>
            <a:ext cx="11490325" cy="3269546"/>
          </a:xfrm>
        </p:spPr>
        <p:txBody>
          <a:bodyPr/>
          <a:lstStyle/>
          <a:p>
            <a:r>
              <a:rPr lang="en-US" sz="7200" dirty="0"/>
              <a:t>IOT MINING TRACKING AND WORKER SAFETY HELMENT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533" y="4004841"/>
            <a:ext cx="3863247" cy="2559578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 team members-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    36- VEDAnT KULKARNI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54- VEDANT RAUT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56- SELVIN SALVE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        59- VAISHNAVI SHENDGE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61-sOHAM VAIDYA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AC52-2991-B2E5-F32A-C73EC6A3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4572"/>
            <a:ext cx="11002962" cy="82391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SIMULATION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FE00-2EF0-B5C7-1829-8A333C3E4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6B4A-82FD-EAB8-E940-61A33F0B5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25" r="12305" b="7700"/>
          <a:stretch/>
        </p:blipFill>
        <p:spPr>
          <a:xfrm>
            <a:off x="1970203" y="1591704"/>
            <a:ext cx="7979094" cy="461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5494D-A85D-7C48-D5C8-218E685A75A3}"/>
              </a:ext>
            </a:extLst>
          </p:cNvPr>
          <p:cNvSpPr txBox="1"/>
          <p:nvPr/>
        </p:nvSpPr>
        <p:spPr>
          <a:xfrm>
            <a:off x="813731" y="1039010"/>
            <a:ext cx="402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GAS DETECTION :</a:t>
            </a:r>
          </a:p>
        </p:txBody>
      </p:sp>
    </p:spTree>
    <p:extLst>
      <p:ext uri="{BB962C8B-B14F-4D97-AF65-F5344CB8AC3E}">
        <p14:creationId xmlns:p14="http://schemas.microsoft.com/office/powerpoint/2010/main" val="409721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AC52-2991-B2E5-F32A-C73EC6A3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02" y="654871"/>
            <a:ext cx="6942801" cy="823913"/>
          </a:xfrm>
        </p:spPr>
        <p:txBody>
          <a:bodyPr/>
          <a:lstStyle/>
          <a:p>
            <a:pPr algn="l"/>
            <a:r>
              <a:rPr lang="en-IN" sz="2000" dirty="0">
                <a:latin typeface="+mn-lt"/>
              </a:rPr>
              <a:t>Fall detector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FE00-2EF0-B5C7-1829-8A333C3E4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6B4A-82FD-EAB8-E940-61A33F0B5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30" r="9685" b="7022"/>
          <a:stretch/>
        </p:blipFill>
        <p:spPr>
          <a:xfrm>
            <a:off x="1970203" y="1591704"/>
            <a:ext cx="7979094" cy="46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9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90" y="246747"/>
            <a:ext cx="5897218" cy="884238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</a:rPr>
              <a:t>Applications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097650" y="7035461"/>
            <a:ext cx="94350" cy="45719"/>
          </a:xfrm>
        </p:spPr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90" y="1455458"/>
            <a:ext cx="5416549" cy="4154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cs typeface="Biome Light" panose="020B0303030204020804" pitchFamily="34" charset="0"/>
            </a:endParaRPr>
          </a:p>
          <a:p>
            <a:r>
              <a:rPr lang="en-US" sz="3200" dirty="0"/>
              <a:t>Safety of workers </a:t>
            </a:r>
          </a:p>
          <a:p>
            <a:r>
              <a:rPr lang="en-US" sz="3200" dirty="0"/>
              <a:t>Cave excavation</a:t>
            </a:r>
          </a:p>
          <a:p>
            <a:r>
              <a:rPr lang="en-US" sz="3200" dirty="0"/>
              <a:t>Monitoring mining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4409954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435" y="1660945"/>
            <a:ext cx="6660845" cy="2563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We have successfully enhanced the safety of workers by developing a smart helmet which includes various sensors to monitor the environmental conditions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8B7C8F-36DE-1FCF-6AB6-2041A14B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34582"/>
            <a:ext cx="4114800" cy="723417"/>
          </a:xfrm>
        </p:spPr>
        <p:txBody>
          <a:bodyPr/>
          <a:lstStyle/>
          <a:p>
            <a:r>
              <a:rPr lang="en-IN" dirty="0"/>
              <a:t>SE-AI&amp;DS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A4A3-01F7-E83C-E3B0-F974593E7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585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023" y="0"/>
            <a:ext cx="3170975" cy="667324"/>
          </a:xfrm>
        </p:spPr>
        <p:txBody>
          <a:bodyPr/>
          <a:lstStyle/>
          <a:p>
            <a:r>
              <a:rPr lang="en-US" sz="4500" dirty="0">
                <a:latin typeface="Arial Black" panose="020B0A04020102020204" pitchFamily="34" charset="0"/>
              </a:rPr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1039437"/>
            <a:ext cx="5799590" cy="5245953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Need of the Topic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Component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Configuration of sensors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IoT Board Information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case diagram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Design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Code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Simulation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607" y="235173"/>
            <a:ext cx="5897218" cy="884238"/>
          </a:xfrm>
        </p:spPr>
        <p:txBody>
          <a:bodyPr/>
          <a:lstStyle/>
          <a:p>
            <a:r>
              <a:rPr lang="en-US" sz="4800" dirty="0">
                <a:latin typeface="Arial Black" panose="020B0A04020102020204" pitchFamily="34" charset="0"/>
              </a:rPr>
              <a:t>Need of topic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1541" y="7648919"/>
            <a:ext cx="3017520" cy="4648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790" y="1455458"/>
            <a:ext cx="5416549" cy="41541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cs typeface="Biome Light" panose="020B0303030204020804" pitchFamily="34" charset="0"/>
            </a:endParaRPr>
          </a:p>
          <a:p>
            <a:r>
              <a:rPr lang="en-US" dirty="0"/>
              <a:t>Safety of workers should always be of major consideration in any form of mining. </a:t>
            </a:r>
          </a:p>
          <a:p>
            <a:r>
              <a:rPr lang="en-US" dirty="0"/>
              <a:t>This project addresses a cost-effective, flexible solution for underground mine workers safety.</a:t>
            </a:r>
          </a:p>
          <a:p>
            <a:r>
              <a:rPr lang="en-US" dirty="0"/>
              <a:t>Modern mines often implement several safety procedures related with training of workers ,health and safety standards by using IOT  application which will be explained in this project.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2C0E26-423C-61BE-C3D5-E138EA0EC8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10944250" y="6992224"/>
            <a:ext cx="45719" cy="45719"/>
          </a:xfrm>
        </p:spPr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D7BC-8FF4-BC3D-454C-33001D0E6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7D55C-1544-E2EE-459E-E532D182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1160136"/>
            <a:ext cx="5572096" cy="5832088"/>
          </a:xfrm>
        </p:spPr>
        <p:txBody>
          <a:bodyPr/>
          <a:lstStyle/>
          <a:p>
            <a:r>
              <a:rPr lang="en-IN" sz="3600" dirty="0"/>
              <a:t>Arduino uno 3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Piezo Buzzer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LCD Display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Fall Detector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Gas Sensor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Temperature Sensor</a:t>
            </a:r>
          </a:p>
          <a:p>
            <a:pPr>
              <a:lnSpc>
                <a:spcPct val="100000"/>
              </a:lnSpc>
            </a:pPr>
            <a:r>
              <a:rPr lang="en-IN" sz="3600" dirty="0"/>
              <a:t>Photo Resistor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7B8A3A-F66F-7CED-90B4-4116C5E2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895" y="117102"/>
            <a:ext cx="5897218" cy="884238"/>
          </a:xfrm>
        </p:spPr>
        <p:txBody>
          <a:bodyPr/>
          <a:lstStyle/>
          <a:p>
            <a:r>
              <a:rPr lang="en-US" sz="5400" dirty="0">
                <a:latin typeface="Arial Black" panose="020B0A04020102020204" pitchFamily="34" charset="0"/>
              </a:rPr>
              <a:t>COMPONENTS</a:t>
            </a:r>
            <a:endParaRPr lang="en-IN" sz="5400" dirty="0">
              <a:latin typeface="Arial Black" panose="020B0A04020102020204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379ADD7-1852-9F7E-28F2-27270BC695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206" r="16206"/>
          <a:stretch>
            <a:fillRect/>
          </a:stretch>
        </p:blipFill>
        <p:spPr>
          <a:xfrm>
            <a:off x="0" y="0"/>
            <a:ext cx="5740400" cy="6846888"/>
          </a:xfrm>
        </p:spPr>
      </p:pic>
    </p:spTree>
    <p:extLst>
      <p:ext uri="{BB962C8B-B14F-4D97-AF65-F5344CB8AC3E}">
        <p14:creationId xmlns:p14="http://schemas.microsoft.com/office/powerpoint/2010/main" val="310001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spc="300" dirty="0">
                <a:latin typeface="Arial Black" panose="020B0A04020102020204" pitchFamily="34" charset="0"/>
              </a:rPr>
              <a:t>CONFIGURATION OF SENSORS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1" t="-4754" r="-1846" b="4754"/>
          <a:stretch/>
        </p:blipFill>
        <p:spPr>
          <a:xfrm>
            <a:off x="960120" y="1939261"/>
            <a:ext cx="3108325" cy="1892300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6173" b="16173"/>
          <a:stretch/>
        </p:blipFill>
        <p:spPr>
          <a:xfrm>
            <a:off x="4278385" y="1845578"/>
            <a:ext cx="3372095" cy="2046913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-11287" r="-18183"/>
          <a:stretch/>
        </p:blipFill>
        <p:spPr>
          <a:xfrm>
            <a:off x="8296711" y="1922884"/>
            <a:ext cx="3051979" cy="18923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620" y="4437607"/>
            <a:ext cx="3108326" cy="42432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600" spc="300" dirty="0"/>
              <a:t>TMP</a:t>
            </a:r>
            <a:r>
              <a:rPr lang="en-US" sz="3600" dirty="0"/>
              <a:t> 36</a:t>
            </a:r>
            <a:endParaRPr lang="en-US" sz="3600" spc="300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4596" y="433501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600" spc="300" dirty="0"/>
              <a:t>Gas Sensor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3200" spc="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3200" dirty="0"/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662283" y="4465041"/>
            <a:ext cx="3108960" cy="2495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3600" spc="300" dirty="0"/>
              <a:t>Piezo Buzzer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E8812E-80D3-D448-BBC4-6F00AD87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949" y="24572"/>
            <a:ext cx="4846320" cy="1435947"/>
          </a:xfrm>
        </p:spPr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Iot board information 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6894-D701-958A-EB05-06F424A4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80D4F-EE04-A47C-776E-79301006D7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3160" y="1551963"/>
            <a:ext cx="6824589" cy="4241910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 Open-source platform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 Used for electronic projects.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 This software is used to write the code and upload into the physical board through the USB cable. Arduino IDE uses the simplified version of C++.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 Arduino can interact with sensors, motors, internet, smart-phone and the TV.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 Arduino has varieties of boards but the UNO is one of the most popular board in the Arduino family.</a:t>
            </a:r>
            <a:endParaRPr lang="en-IN" sz="1600" dirty="0"/>
          </a:p>
        </p:txBody>
      </p:sp>
      <p:pic>
        <p:nvPicPr>
          <p:cNvPr id="6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800CC5AA-94B4-1D3E-3AA2-17FA797BEE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1215" r="31215"/>
          <a:stretch/>
        </p:blipFill>
        <p:spPr>
          <a:xfrm>
            <a:off x="0" y="0"/>
            <a:ext cx="3855563" cy="6858000"/>
          </a:xfrm>
          <a:prstGeom prst="parallelogram">
            <a:avLst>
              <a:gd name="adj" fmla="val 61"/>
            </a:avLst>
          </a:prstGeom>
        </p:spPr>
      </p:pic>
    </p:spTree>
    <p:extLst>
      <p:ext uri="{BB962C8B-B14F-4D97-AF65-F5344CB8AC3E}">
        <p14:creationId xmlns:p14="http://schemas.microsoft.com/office/powerpoint/2010/main" val="142414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AC52-2991-B2E5-F32A-C73EC6A3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103" y="1025954"/>
            <a:ext cx="11002962" cy="82391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Use case diagram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BFE00-2EF0-B5C7-1829-8A333C3E4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C6B4A-82FD-EAB8-E940-61A33F0B5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3" t="12750" r="30268" b="30300"/>
          <a:stretch/>
        </p:blipFill>
        <p:spPr>
          <a:xfrm>
            <a:off x="2240280" y="2057400"/>
            <a:ext cx="7735824" cy="44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11" y="147007"/>
            <a:ext cx="11002962" cy="717060"/>
          </a:xfrm>
        </p:spPr>
        <p:txBody>
          <a:bodyPr/>
          <a:lstStyle/>
          <a:p>
            <a:r>
              <a:rPr lang="en-US" dirty="0"/>
              <a:t>Circuit DESIGN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992378133"/>
              </p:ext>
            </p:extLst>
          </p:nvPr>
        </p:nvGraphicFramePr>
        <p:xfrm>
          <a:off x="0" y="998290"/>
          <a:ext cx="12192000" cy="585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C334-DC42-2AF4-5287-FFB1F37D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58" y="645243"/>
            <a:ext cx="11002962" cy="4852731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CODE –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3600" dirty="0">
                <a:latin typeface="+mn-lt"/>
                <a:hlinkClick r:id="rId2"/>
              </a:rPr>
              <a:t>https://www.tinkercad.com/things/hVBif9lKF6A-smart-helmet</a:t>
            </a:r>
            <a:r>
              <a:rPr lang="en-US" sz="3600">
                <a:latin typeface="+mn-lt"/>
                <a:hlinkClick r:id="rId2"/>
              </a:rPr>
              <a:t>/editel</a:t>
            </a:r>
            <a:br>
              <a:rPr lang="en-US" sz="3600" dirty="0">
                <a:latin typeface="+mn-lt"/>
              </a:rPr>
            </a:br>
            <a:br>
              <a:rPr lang="en-US" dirty="0">
                <a:latin typeface="Arial Black" panose="020B0A04020102020204" pitchFamily="34" charset="0"/>
              </a:rPr>
            </a:br>
            <a:endParaRPr lang="en-IN" sz="3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A6E43-C4A4-E432-6727-EE144F50E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8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419</TotalTime>
  <Words>300</Words>
  <Application>Microsoft Office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Wingdings</vt:lpstr>
      <vt:lpstr>Office Theme</vt:lpstr>
      <vt:lpstr>IOT MINING TRACKING AND WORKER SAFETY HELMENT</vt:lpstr>
      <vt:lpstr>Agenda</vt:lpstr>
      <vt:lpstr>Need of topic</vt:lpstr>
      <vt:lpstr>COMPONENTS</vt:lpstr>
      <vt:lpstr>CONFIGURATION OF SENSORS</vt:lpstr>
      <vt:lpstr>Iot board information </vt:lpstr>
      <vt:lpstr>Use case diagram</vt:lpstr>
      <vt:lpstr>Circuit DESIGN</vt:lpstr>
      <vt:lpstr>CODE – https://www.tinkercad.com/things/hVBif9lKF6A-smart-helmet/editel  </vt:lpstr>
      <vt:lpstr>SIMULATION</vt:lpstr>
      <vt:lpstr>Fall detector</vt:lpstr>
      <vt:lpstr>Applications</vt:lpstr>
      <vt:lpstr>Conclusion</vt:lpstr>
      <vt:lpstr>SE-AI&amp;DS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MINING TRACKING AND WORKER SAFETY HELMENT</dc:title>
  <dc:creator>Vedant Raut</dc:creator>
  <cp:lastModifiedBy>Vaishnavi Shendge</cp:lastModifiedBy>
  <cp:revision>4</cp:revision>
  <dcterms:created xsi:type="dcterms:W3CDTF">2022-05-08T04:24:08Z</dcterms:created>
  <dcterms:modified xsi:type="dcterms:W3CDTF">2022-05-17T11:48:46Z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