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72" r:id="rId4"/>
    <p:sldId id="273" r:id="rId5"/>
    <p:sldId id="257" r:id="rId6"/>
    <p:sldId id="258" r:id="rId7"/>
    <p:sldId id="269" r:id="rId8"/>
    <p:sldId id="270" r:id="rId9"/>
    <p:sldId id="259" r:id="rId10"/>
    <p:sldId id="260" r:id="rId11"/>
    <p:sldId id="261" r:id="rId12"/>
    <p:sldId id="262" r:id="rId13"/>
    <p:sldId id="263" r:id="rId14"/>
    <p:sldId id="265" r:id="rId15"/>
    <p:sldId id="266" r:id="rId16"/>
    <p:sldId id="267" r:id="rId17"/>
    <p:sldId id="268" r:id="rId18"/>
    <p:sldId id="26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88"/>
    <p:restoredTop sz="94620"/>
  </p:normalViewPr>
  <p:slideViewPr>
    <p:cSldViewPr snapToGrid="0">
      <p:cViewPr varScale="1">
        <p:scale>
          <a:sx n="77" d="100"/>
          <a:sy n="77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3BB43-E77F-4416-AB39-0DC44718059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FF33EA-BFA4-452E-9076-80986D9E67FD}">
      <dgm:prSet/>
      <dgm:spPr/>
      <dgm:t>
        <a:bodyPr/>
        <a:lstStyle/>
        <a:p>
          <a:r>
            <a:rPr lang="en-US"/>
            <a:t>Models</a:t>
          </a:r>
        </a:p>
      </dgm:t>
    </dgm:pt>
    <dgm:pt modelId="{01032EA3-F948-4276-A335-834922A17B02}" type="parTrans" cxnId="{58D14E9E-1512-4A71-AE92-050E828ACBDB}">
      <dgm:prSet/>
      <dgm:spPr/>
      <dgm:t>
        <a:bodyPr/>
        <a:lstStyle/>
        <a:p>
          <a:endParaRPr lang="en-US"/>
        </a:p>
      </dgm:t>
    </dgm:pt>
    <dgm:pt modelId="{086F04AF-30A4-4253-9654-118B8497FFD0}" type="sibTrans" cxnId="{58D14E9E-1512-4A71-AE92-050E828ACBDB}">
      <dgm:prSet/>
      <dgm:spPr/>
      <dgm:t>
        <a:bodyPr/>
        <a:lstStyle/>
        <a:p>
          <a:endParaRPr lang="en-US"/>
        </a:p>
      </dgm:t>
    </dgm:pt>
    <dgm:pt modelId="{C501B651-666F-4E3F-B8DB-D710D26C68CB}">
      <dgm:prSet/>
      <dgm:spPr/>
      <dgm:t>
        <a:bodyPr/>
        <a:lstStyle/>
        <a:p>
          <a:r>
            <a:rPr lang="en-US"/>
            <a:t>Prompts</a:t>
          </a:r>
        </a:p>
      </dgm:t>
    </dgm:pt>
    <dgm:pt modelId="{A8CA7EF7-5394-4939-B5A7-7504328C616A}" type="parTrans" cxnId="{1059E909-199E-434E-8317-664CD5478CF5}">
      <dgm:prSet/>
      <dgm:spPr/>
      <dgm:t>
        <a:bodyPr/>
        <a:lstStyle/>
        <a:p>
          <a:endParaRPr lang="en-US"/>
        </a:p>
      </dgm:t>
    </dgm:pt>
    <dgm:pt modelId="{22BA4DBB-68B5-425D-84B9-61F301EC9C4A}" type="sibTrans" cxnId="{1059E909-199E-434E-8317-664CD5478CF5}">
      <dgm:prSet/>
      <dgm:spPr/>
      <dgm:t>
        <a:bodyPr/>
        <a:lstStyle/>
        <a:p>
          <a:endParaRPr lang="en-US"/>
        </a:p>
      </dgm:t>
    </dgm:pt>
    <dgm:pt modelId="{846131CB-2CDB-4B11-BED8-6CD77E61D2BE}">
      <dgm:prSet/>
      <dgm:spPr/>
      <dgm:t>
        <a:bodyPr/>
        <a:lstStyle/>
        <a:p>
          <a:r>
            <a:rPr lang="en-US"/>
            <a:t>Chains</a:t>
          </a:r>
        </a:p>
      </dgm:t>
    </dgm:pt>
    <dgm:pt modelId="{5C3F2574-87D6-4B0C-AC63-AF185C112B1D}" type="parTrans" cxnId="{11C105F3-0EE6-4E1B-913C-5B3F40BA96DC}">
      <dgm:prSet/>
      <dgm:spPr/>
      <dgm:t>
        <a:bodyPr/>
        <a:lstStyle/>
        <a:p>
          <a:endParaRPr lang="en-US"/>
        </a:p>
      </dgm:t>
    </dgm:pt>
    <dgm:pt modelId="{EDEAE9B1-4D26-42B7-B97B-5A40DCC14909}" type="sibTrans" cxnId="{11C105F3-0EE6-4E1B-913C-5B3F40BA96DC}">
      <dgm:prSet/>
      <dgm:spPr/>
      <dgm:t>
        <a:bodyPr/>
        <a:lstStyle/>
        <a:p>
          <a:endParaRPr lang="en-US"/>
        </a:p>
      </dgm:t>
    </dgm:pt>
    <dgm:pt modelId="{BF51448A-A321-43D6-A8FC-644CE87794A1}">
      <dgm:prSet/>
      <dgm:spPr/>
      <dgm:t>
        <a:bodyPr/>
        <a:lstStyle/>
        <a:p>
          <a:r>
            <a:rPr lang="en-US"/>
            <a:t>Memory</a:t>
          </a:r>
        </a:p>
      </dgm:t>
    </dgm:pt>
    <dgm:pt modelId="{FD0D9C2B-5FB1-4078-99E4-AEBE956F9CF2}" type="parTrans" cxnId="{D1F2211D-3061-4FB3-BF9B-9EAD2755E173}">
      <dgm:prSet/>
      <dgm:spPr/>
      <dgm:t>
        <a:bodyPr/>
        <a:lstStyle/>
        <a:p>
          <a:endParaRPr lang="en-US"/>
        </a:p>
      </dgm:t>
    </dgm:pt>
    <dgm:pt modelId="{CBE1E641-AA17-4DE9-9382-C27EAD15C235}" type="sibTrans" cxnId="{D1F2211D-3061-4FB3-BF9B-9EAD2755E173}">
      <dgm:prSet/>
      <dgm:spPr/>
      <dgm:t>
        <a:bodyPr/>
        <a:lstStyle/>
        <a:p>
          <a:endParaRPr lang="en-US"/>
        </a:p>
      </dgm:t>
    </dgm:pt>
    <dgm:pt modelId="{50696163-AF45-48CC-B887-C5BC6F6CBECE}">
      <dgm:prSet/>
      <dgm:spPr/>
      <dgm:t>
        <a:bodyPr/>
        <a:lstStyle/>
        <a:p>
          <a:r>
            <a:rPr lang="en-US"/>
            <a:t>Tools</a:t>
          </a:r>
        </a:p>
      </dgm:t>
    </dgm:pt>
    <dgm:pt modelId="{3181BD1C-7ADD-49A0-AAB3-DD7FFAD1AE4F}" type="parTrans" cxnId="{2C7DA734-07EE-4A60-8B2D-633BE8662AC5}">
      <dgm:prSet/>
      <dgm:spPr/>
      <dgm:t>
        <a:bodyPr/>
        <a:lstStyle/>
        <a:p>
          <a:endParaRPr lang="en-US"/>
        </a:p>
      </dgm:t>
    </dgm:pt>
    <dgm:pt modelId="{7A408CE4-7CC1-4DB6-88D9-199D8D1B66D2}" type="sibTrans" cxnId="{2C7DA734-07EE-4A60-8B2D-633BE8662AC5}">
      <dgm:prSet/>
      <dgm:spPr/>
      <dgm:t>
        <a:bodyPr/>
        <a:lstStyle/>
        <a:p>
          <a:endParaRPr lang="en-US"/>
        </a:p>
      </dgm:t>
    </dgm:pt>
    <dgm:pt modelId="{62E46618-9789-4301-ACBE-221957602F89}">
      <dgm:prSet/>
      <dgm:spPr/>
      <dgm:t>
        <a:bodyPr/>
        <a:lstStyle/>
        <a:p>
          <a:r>
            <a:rPr lang="en-US"/>
            <a:t>Agents</a:t>
          </a:r>
        </a:p>
      </dgm:t>
    </dgm:pt>
    <dgm:pt modelId="{A834C17B-F8E4-4E6F-876C-AA26E9D54456}" type="parTrans" cxnId="{8C2AE2F3-0A5E-49DF-B750-81D8AECBB8DE}">
      <dgm:prSet/>
      <dgm:spPr/>
      <dgm:t>
        <a:bodyPr/>
        <a:lstStyle/>
        <a:p>
          <a:endParaRPr lang="en-US"/>
        </a:p>
      </dgm:t>
    </dgm:pt>
    <dgm:pt modelId="{5228C473-A29C-4ECE-99DC-35AD0B59C618}" type="sibTrans" cxnId="{8C2AE2F3-0A5E-49DF-B750-81D8AECBB8DE}">
      <dgm:prSet/>
      <dgm:spPr/>
      <dgm:t>
        <a:bodyPr/>
        <a:lstStyle/>
        <a:p>
          <a:endParaRPr lang="en-US"/>
        </a:p>
      </dgm:t>
    </dgm:pt>
    <dgm:pt modelId="{EFF72F11-2637-AE40-BD10-EE852F15CF90}" type="pres">
      <dgm:prSet presAssocID="{2FF3BB43-E77F-4416-AB39-0DC447180592}" presName="diagram" presStyleCnt="0">
        <dgm:presLayoutVars>
          <dgm:dir/>
          <dgm:resizeHandles val="exact"/>
        </dgm:presLayoutVars>
      </dgm:prSet>
      <dgm:spPr/>
    </dgm:pt>
    <dgm:pt modelId="{F3625EE0-57E2-8543-AAF9-29922A948367}" type="pres">
      <dgm:prSet presAssocID="{42FF33EA-BFA4-452E-9076-80986D9E67FD}" presName="node" presStyleLbl="node1" presStyleIdx="0" presStyleCnt="6">
        <dgm:presLayoutVars>
          <dgm:bulletEnabled val="1"/>
        </dgm:presLayoutVars>
      </dgm:prSet>
      <dgm:spPr/>
    </dgm:pt>
    <dgm:pt modelId="{5AAB0BFF-0C43-FE4B-BE3D-AB1E74F6BBD0}" type="pres">
      <dgm:prSet presAssocID="{086F04AF-30A4-4253-9654-118B8497FFD0}" presName="sibTrans" presStyleCnt="0"/>
      <dgm:spPr/>
    </dgm:pt>
    <dgm:pt modelId="{3159A23A-73AB-884C-BBC2-FDD9CF7EE2E1}" type="pres">
      <dgm:prSet presAssocID="{C501B651-666F-4E3F-B8DB-D710D26C68CB}" presName="node" presStyleLbl="node1" presStyleIdx="1" presStyleCnt="6">
        <dgm:presLayoutVars>
          <dgm:bulletEnabled val="1"/>
        </dgm:presLayoutVars>
      </dgm:prSet>
      <dgm:spPr/>
    </dgm:pt>
    <dgm:pt modelId="{63035E63-C735-CD45-BBA4-03218528DBF4}" type="pres">
      <dgm:prSet presAssocID="{22BA4DBB-68B5-425D-84B9-61F301EC9C4A}" presName="sibTrans" presStyleCnt="0"/>
      <dgm:spPr/>
    </dgm:pt>
    <dgm:pt modelId="{F10135E9-9657-EF47-9BF0-FE6E2BA2C028}" type="pres">
      <dgm:prSet presAssocID="{846131CB-2CDB-4B11-BED8-6CD77E61D2BE}" presName="node" presStyleLbl="node1" presStyleIdx="2" presStyleCnt="6">
        <dgm:presLayoutVars>
          <dgm:bulletEnabled val="1"/>
        </dgm:presLayoutVars>
      </dgm:prSet>
      <dgm:spPr/>
    </dgm:pt>
    <dgm:pt modelId="{E933AD35-C02D-B146-96FB-95CBB492E1B7}" type="pres">
      <dgm:prSet presAssocID="{EDEAE9B1-4D26-42B7-B97B-5A40DCC14909}" presName="sibTrans" presStyleCnt="0"/>
      <dgm:spPr/>
    </dgm:pt>
    <dgm:pt modelId="{78370545-75F4-DC45-92FE-798956BF0198}" type="pres">
      <dgm:prSet presAssocID="{BF51448A-A321-43D6-A8FC-644CE87794A1}" presName="node" presStyleLbl="node1" presStyleIdx="3" presStyleCnt="6">
        <dgm:presLayoutVars>
          <dgm:bulletEnabled val="1"/>
        </dgm:presLayoutVars>
      </dgm:prSet>
      <dgm:spPr/>
    </dgm:pt>
    <dgm:pt modelId="{A0773696-D8CE-AA44-B407-BAA9A5E5D9C4}" type="pres">
      <dgm:prSet presAssocID="{CBE1E641-AA17-4DE9-9382-C27EAD15C235}" presName="sibTrans" presStyleCnt="0"/>
      <dgm:spPr/>
    </dgm:pt>
    <dgm:pt modelId="{E93CF9B7-E2BF-D64A-A66C-87CF88A8359B}" type="pres">
      <dgm:prSet presAssocID="{50696163-AF45-48CC-B887-C5BC6F6CBECE}" presName="node" presStyleLbl="node1" presStyleIdx="4" presStyleCnt="6">
        <dgm:presLayoutVars>
          <dgm:bulletEnabled val="1"/>
        </dgm:presLayoutVars>
      </dgm:prSet>
      <dgm:spPr/>
    </dgm:pt>
    <dgm:pt modelId="{11D9C037-119A-C046-A719-13CC423F20B8}" type="pres">
      <dgm:prSet presAssocID="{7A408CE4-7CC1-4DB6-88D9-199D8D1B66D2}" presName="sibTrans" presStyleCnt="0"/>
      <dgm:spPr/>
    </dgm:pt>
    <dgm:pt modelId="{D04CB4E9-DDEF-764B-87F2-325A8E0DB2AC}" type="pres">
      <dgm:prSet presAssocID="{62E46618-9789-4301-ACBE-221957602F89}" presName="node" presStyleLbl="node1" presStyleIdx="5" presStyleCnt="6">
        <dgm:presLayoutVars>
          <dgm:bulletEnabled val="1"/>
        </dgm:presLayoutVars>
      </dgm:prSet>
      <dgm:spPr/>
    </dgm:pt>
  </dgm:ptLst>
  <dgm:cxnLst>
    <dgm:cxn modelId="{1059E909-199E-434E-8317-664CD5478CF5}" srcId="{2FF3BB43-E77F-4416-AB39-0DC447180592}" destId="{C501B651-666F-4E3F-B8DB-D710D26C68CB}" srcOrd="1" destOrd="0" parTransId="{A8CA7EF7-5394-4939-B5A7-7504328C616A}" sibTransId="{22BA4DBB-68B5-425D-84B9-61F301EC9C4A}"/>
    <dgm:cxn modelId="{C530AD0D-E534-D74C-A11F-923B51886BE9}" type="presOf" srcId="{BF51448A-A321-43D6-A8FC-644CE87794A1}" destId="{78370545-75F4-DC45-92FE-798956BF0198}" srcOrd="0" destOrd="0" presId="urn:microsoft.com/office/officeart/2005/8/layout/default"/>
    <dgm:cxn modelId="{D1F2211D-3061-4FB3-BF9B-9EAD2755E173}" srcId="{2FF3BB43-E77F-4416-AB39-0DC447180592}" destId="{BF51448A-A321-43D6-A8FC-644CE87794A1}" srcOrd="3" destOrd="0" parTransId="{FD0D9C2B-5FB1-4078-99E4-AEBE956F9CF2}" sibTransId="{CBE1E641-AA17-4DE9-9382-C27EAD15C235}"/>
    <dgm:cxn modelId="{2C7DA734-07EE-4A60-8B2D-633BE8662AC5}" srcId="{2FF3BB43-E77F-4416-AB39-0DC447180592}" destId="{50696163-AF45-48CC-B887-C5BC6F6CBECE}" srcOrd="4" destOrd="0" parTransId="{3181BD1C-7ADD-49A0-AAB3-DD7FFAD1AE4F}" sibTransId="{7A408CE4-7CC1-4DB6-88D9-199D8D1B66D2}"/>
    <dgm:cxn modelId="{1149BC37-EEAE-2443-9A73-8A24728CDA34}" type="presOf" srcId="{C501B651-666F-4E3F-B8DB-D710D26C68CB}" destId="{3159A23A-73AB-884C-BBC2-FDD9CF7EE2E1}" srcOrd="0" destOrd="0" presId="urn:microsoft.com/office/officeart/2005/8/layout/default"/>
    <dgm:cxn modelId="{170B6355-684F-BE41-B907-41269BE1EC2A}" type="presOf" srcId="{846131CB-2CDB-4B11-BED8-6CD77E61D2BE}" destId="{F10135E9-9657-EF47-9BF0-FE6E2BA2C028}" srcOrd="0" destOrd="0" presId="urn:microsoft.com/office/officeart/2005/8/layout/default"/>
    <dgm:cxn modelId="{240ADB7C-5C1B-7844-AB27-A363F751E4E1}" type="presOf" srcId="{2FF3BB43-E77F-4416-AB39-0DC447180592}" destId="{EFF72F11-2637-AE40-BD10-EE852F15CF90}" srcOrd="0" destOrd="0" presId="urn:microsoft.com/office/officeart/2005/8/layout/default"/>
    <dgm:cxn modelId="{58D14E9E-1512-4A71-AE92-050E828ACBDB}" srcId="{2FF3BB43-E77F-4416-AB39-0DC447180592}" destId="{42FF33EA-BFA4-452E-9076-80986D9E67FD}" srcOrd="0" destOrd="0" parTransId="{01032EA3-F948-4276-A335-834922A17B02}" sibTransId="{086F04AF-30A4-4253-9654-118B8497FFD0}"/>
    <dgm:cxn modelId="{0B175BB1-7BFC-C64F-AC14-4D80045D6AC9}" type="presOf" srcId="{62E46618-9789-4301-ACBE-221957602F89}" destId="{D04CB4E9-DDEF-764B-87F2-325A8E0DB2AC}" srcOrd="0" destOrd="0" presId="urn:microsoft.com/office/officeart/2005/8/layout/default"/>
    <dgm:cxn modelId="{B24028BE-A9D8-7E45-976F-B86154913E43}" type="presOf" srcId="{42FF33EA-BFA4-452E-9076-80986D9E67FD}" destId="{F3625EE0-57E2-8543-AAF9-29922A948367}" srcOrd="0" destOrd="0" presId="urn:microsoft.com/office/officeart/2005/8/layout/default"/>
    <dgm:cxn modelId="{405B7FEC-7A18-7B48-BE10-98A82DA19823}" type="presOf" srcId="{50696163-AF45-48CC-B887-C5BC6F6CBECE}" destId="{E93CF9B7-E2BF-D64A-A66C-87CF88A8359B}" srcOrd="0" destOrd="0" presId="urn:microsoft.com/office/officeart/2005/8/layout/default"/>
    <dgm:cxn modelId="{11C105F3-0EE6-4E1B-913C-5B3F40BA96DC}" srcId="{2FF3BB43-E77F-4416-AB39-0DC447180592}" destId="{846131CB-2CDB-4B11-BED8-6CD77E61D2BE}" srcOrd="2" destOrd="0" parTransId="{5C3F2574-87D6-4B0C-AC63-AF185C112B1D}" sibTransId="{EDEAE9B1-4D26-42B7-B97B-5A40DCC14909}"/>
    <dgm:cxn modelId="{8C2AE2F3-0A5E-49DF-B750-81D8AECBB8DE}" srcId="{2FF3BB43-E77F-4416-AB39-0DC447180592}" destId="{62E46618-9789-4301-ACBE-221957602F89}" srcOrd="5" destOrd="0" parTransId="{A834C17B-F8E4-4E6F-876C-AA26E9D54456}" sibTransId="{5228C473-A29C-4ECE-99DC-35AD0B59C618}"/>
    <dgm:cxn modelId="{FC45FD0C-920F-6341-98E2-1C401D209532}" type="presParOf" srcId="{EFF72F11-2637-AE40-BD10-EE852F15CF90}" destId="{F3625EE0-57E2-8543-AAF9-29922A948367}" srcOrd="0" destOrd="0" presId="urn:microsoft.com/office/officeart/2005/8/layout/default"/>
    <dgm:cxn modelId="{031DD606-EF3C-0143-B61F-28D1D3734DE9}" type="presParOf" srcId="{EFF72F11-2637-AE40-BD10-EE852F15CF90}" destId="{5AAB0BFF-0C43-FE4B-BE3D-AB1E74F6BBD0}" srcOrd="1" destOrd="0" presId="urn:microsoft.com/office/officeart/2005/8/layout/default"/>
    <dgm:cxn modelId="{7DE80E40-D108-2E41-9C9E-BA38648FD3AC}" type="presParOf" srcId="{EFF72F11-2637-AE40-BD10-EE852F15CF90}" destId="{3159A23A-73AB-884C-BBC2-FDD9CF7EE2E1}" srcOrd="2" destOrd="0" presId="urn:microsoft.com/office/officeart/2005/8/layout/default"/>
    <dgm:cxn modelId="{1BF65F69-FF5B-354D-99BB-3F156C4A8E05}" type="presParOf" srcId="{EFF72F11-2637-AE40-BD10-EE852F15CF90}" destId="{63035E63-C735-CD45-BBA4-03218528DBF4}" srcOrd="3" destOrd="0" presId="urn:microsoft.com/office/officeart/2005/8/layout/default"/>
    <dgm:cxn modelId="{1C937ADE-92E8-7C44-9FC8-3F4324D92E96}" type="presParOf" srcId="{EFF72F11-2637-AE40-BD10-EE852F15CF90}" destId="{F10135E9-9657-EF47-9BF0-FE6E2BA2C028}" srcOrd="4" destOrd="0" presId="urn:microsoft.com/office/officeart/2005/8/layout/default"/>
    <dgm:cxn modelId="{6DD6CE11-9427-6949-9139-9F8A6DB334D5}" type="presParOf" srcId="{EFF72F11-2637-AE40-BD10-EE852F15CF90}" destId="{E933AD35-C02D-B146-96FB-95CBB492E1B7}" srcOrd="5" destOrd="0" presId="urn:microsoft.com/office/officeart/2005/8/layout/default"/>
    <dgm:cxn modelId="{CE409044-55B1-A741-A5F4-B2114D438C0E}" type="presParOf" srcId="{EFF72F11-2637-AE40-BD10-EE852F15CF90}" destId="{78370545-75F4-DC45-92FE-798956BF0198}" srcOrd="6" destOrd="0" presId="urn:microsoft.com/office/officeart/2005/8/layout/default"/>
    <dgm:cxn modelId="{67BD9D65-0392-1945-A602-BF65A2F66599}" type="presParOf" srcId="{EFF72F11-2637-AE40-BD10-EE852F15CF90}" destId="{A0773696-D8CE-AA44-B407-BAA9A5E5D9C4}" srcOrd="7" destOrd="0" presId="urn:microsoft.com/office/officeart/2005/8/layout/default"/>
    <dgm:cxn modelId="{3BFBF3AE-B628-9249-806B-76C0FC8B8010}" type="presParOf" srcId="{EFF72F11-2637-AE40-BD10-EE852F15CF90}" destId="{E93CF9B7-E2BF-D64A-A66C-87CF88A8359B}" srcOrd="8" destOrd="0" presId="urn:microsoft.com/office/officeart/2005/8/layout/default"/>
    <dgm:cxn modelId="{8E699769-639D-8041-B851-EBCC7B68F245}" type="presParOf" srcId="{EFF72F11-2637-AE40-BD10-EE852F15CF90}" destId="{11D9C037-119A-C046-A719-13CC423F20B8}" srcOrd="9" destOrd="0" presId="urn:microsoft.com/office/officeart/2005/8/layout/default"/>
    <dgm:cxn modelId="{9A383E40-D8A6-B946-A37C-709BC7D943D9}" type="presParOf" srcId="{EFF72F11-2637-AE40-BD10-EE852F15CF90}" destId="{D04CB4E9-DDEF-764B-87F2-325A8E0DB2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0106A-C9EA-4038-B741-4CB698C7167F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1D4834-D2A5-4A75-BFC7-F6139B9C7F89}">
      <dgm:prSet/>
      <dgm:spPr/>
      <dgm:t>
        <a:bodyPr/>
        <a:lstStyle/>
        <a:p>
          <a:r>
            <a:rPr lang="en-US" b="1" dirty="0"/>
            <a:t>Components</a:t>
          </a:r>
          <a:endParaRPr lang="en-US" dirty="0"/>
        </a:p>
      </dgm:t>
    </dgm:pt>
    <dgm:pt modelId="{E87347B6-A62B-4751-803A-84FDA457C21A}" type="parTrans" cxnId="{3E19D7C0-96CF-40BE-A46D-EA0AF1A77701}">
      <dgm:prSet/>
      <dgm:spPr/>
      <dgm:t>
        <a:bodyPr/>
        <a:lstStyle/>
        <a:p>
          <a:endParaRPr lang="en-US"/>
        </a:p>
      </dgm:t>
    </dgm:pt>
    <dgm:pt modelId="{097FE0FE-56DE-4C92-863B-8B313F30148D}" type="sibTrans" cxnId="{3E19D7C0-96CF-40BE-A46D-EA0AF1A77701}">
      <dgm:prSet/>
      <dgm:spPr/>
      <dgm:t>
        <a:bodyPr/>
        <a:lstStyle/>
        <a:p>
          <a:endParaRPr lang="en-US"/>
        </a:p>
      </dgm:t>
    </dgm:pt>
    <dgm:pt modelId="{B9012338-B66B-4E6B-B743-4B6AF8748C69}">
      <dgm:prSet/>
      <dgm:spPr/>
      <dgm:t>
        <a:bodyPr/>
        <a:lstStyle/>
        <a:p>
          <a:r>
            <a:rPr lang="en-US" b="1"/>
            <a:t>1. Retrievers:</a:t>
          </a:r>
          <a:endParaRPr lang="en-US"/>
        </a:p>
      </dgm:t>
    </dgm:pt>
    <dgm:pt modelId="{9B6EB06E-A94C-4034-9683-AEA442FD8931}" type="parTrans" cxnId="{0F617E56-0E66-4D1D-9AFF-A91F105DD8B5}">
      <dgm:prSet/>
      <dgm:spPr/>
      <dgm:t>
        <a:bodyPr/>
        <a:lstStyle/>
        <a:p>
          <a:endParaRPr lang="en-US"/>
        </a:p>
      </dgm:t>
    </dgm:pt>
    <dgm:pt modelId="{48D2B16F-B8E2-4DE6-8DA8-2399CA8F00B4}" type="sibTrans" cxnId="{0F617E56-0E66-4D1D-9AFF-A91F105DD8B5}">
      <dgm:prSet/>
      <dgm:spPr/>
      <dgm:t>
        <a:bodyPr/>
        <a:lstStyle/>
        <a:p>
          <a:endParaRPr lang="en-US"/>
        </a:p>
      </dgm:t>
    </dgm:pt>
    <dgm:pt modelId="{1B63AB94-8A5A-4679-B5A8-EA95AB89AA30}">
      <dgm:prSet/>
      <dgm:spPr/>
      <dgm:t>
        <a:bodyPr/>
        <a:lstStyle/>
        <a:p>
          <a:r>
            <a:rPr lang="en-US"/>
            <a:t>Fetch relevant information from </a:t>
          </a:r>
          <a:r>
            <a:rPr lang="en-US" b="1"/>
            <a:t>ChromaDB</a:t>
          </a:r>
          <a:r>
            <a:rPr lang="en-US"/>
            <a:t> based on user queries.</a:t>
          </a:r>
        </a:p>
      </dgm:t>
    </dgm:pt>
    <dgm:pt modelId="{8134609F-5E80-4224-B262-582C7CB08DD9}" type="parTrans" cxnId="{7C19B73F-9166-4CA3-9AF1-0A4246E1D9F3}">
      <dgm:prSet/>
      <dgm:spPr/>
      <dgm:t>
        <a:bodyPr/>
        <a:lstStyle/>
        <a:p>
          <a:endParaRPr lang="en-US"/>
        </a:p>
      </dgm:t>
    </dgm:pt>
    <dgm:pt modelId="{47493531-EB28-4A27-84DC-A82F37A23A57}" type="sibTrans" cxnId="{7C19B73F-9166-4CA3-9AF1-0A4246E1D9F3}">
      <dgm:prSet/>
      <dgm:spPr/>
      <dgm:t>
        <a:bodyPr/>
        <a:lstStyle/>
        <a:p>
          <a:endParaRPr lang="en-US"/>
        </a:p>
      </dgm:t>
    </dgm:pt>
    <dgm:pt modelId="{1BF952A4-647F-4A3D-83C0-19641C6E8B3F}">
      <dgm:prSet/>
      <dgm:spPr/>
      <dgm:t>
        <a:bodyPr/>
        <a:lstStyle/>
        <a:p>
          <a:r>
            <a:rPr lang="en-US" b="1"/>
            <a:t>2. Chains:</a:t>
          </a:r>
          <a:endParaRPr lang="en-US"/>
        </a:p>
      </dgm:t>
    </dgm:pt>
    <dgm:pt modelId="{0971B37D-AB3C-42EC-8C2A-442FBAD7A138}" type="parTrans" cxnId="{BC3CCB23-7E6B-4F36-9E03-2CA59F99603D}">
      <dgm:prSet/>
      <dgm:spPr/>
      <dgm:t>
        <a:bodyPr/>
        <a:lstStyle/>
        <a:p>
          <a:endParaRPr lang="en-US"/>
        </a:p>
      </dgm:t>
    </dgm:pt>
    <dgm:pt modelId="{9A0483AA-E9A6-4EC2-8DCF-7B64B54692AF}" type="sibTrans" cxnId="{BC3CCB23-7E6B-4F36-9E03-2CA59F99603D}">
      <dgm:prSet/>
      <dgm:spPr/>
      <dgm:t>
        <a:bodyPr/>
        <a:lstStyle/>
        <a:p>
          <a:endParaRPr lang="en-US"/>
        </a:p>
      </dgm:t>
    </dgm:pt>
    <dgm:pt modelId="{FC528F9A-A2B5-4FC2-94F2-164B833E20C6}">
      <dgm:prSet/>
      <dgm:spPr/>
      <dgm:t>
        <a:bodyPr/>
        <a:lstStyle/>
        <a:p>
          <a:r>
            <a:rPr lang="en-US"/>
            <a:t>We use </a:t>
          </a:r>
          <a:r>
            <a:rPr lang="en-US" b="1"/>
            <a:t>ConversationalRetrievalChain</a:t>
          </a:r>
          <a:r>
            <a:rPr lang="en-US"/>
            <a:t> to link retrieval + GPT generation.</a:t>
          </a:r>
        </a:p>
      </dgm:t>
    </dgm:pt>
    <dgm:pt modelId="{5A051C5B-BC76-442D-BA7F-914C2258DE6C}" type="parTrans" cxnId="{58535F58-D4E4-4C3A-932C-B3E1D00C2C90}">
      <dgm:prSet/>
      <dgm:spPr/>
      <dgm:t>
        <a:bodyPr/>
        <a:lstStyle/>
        <a:p>
          <a:endParaRPr lang="en-US"/>
        </a:p>
      </dgm:t>
    </dgm:pt>
    <dgm:pt modelId="{8E29495D-A774-4AA3-B0F7-24CC154EF30B}" type="sibTrans" cxnId="{58535F58-D4E4-4C3A-932C-B3E1D00C2C90}">
      <dgm:prSet/>
      <dgm:spPr/>
      <dgm:t>
        <a:bodyPr/>
        <a:lstStyle/>
        <a:p>
          <a:endParaRPr lang="en-US"/>
        </a:p>
      </dgm:t>
    </dgm:pt>
    <dgm:pt modelId="{8DCCAC6B-6999-4921-97E1-6F30864396AB}">
      <dgm:prSet/>
      <dgm:spPr/>
      <dgm:t>
        <a:bodyPr/>
        <a:lstStyle/>
        <a:p>
          <a:r>
            <a:rPr lang="en-US" b="1"/>
            <a:t>3. Memory:</a:t>
          </a:r>
          <a:endParaRPr lang="en-US"/>
        </a:p>
      </dgm:t>
    </dgm:pt>
    <dgm:pt modelId="{933599FC-5D75-44D8-A35B-2F84633DEC60}" type="parTrans" cxnId="{1F61B871-DA8E-407C-8963-DD494706F88F}">
      <dgm:prSet/>
      <dgm:spPr/>
      <dgm:t>
        <a:bodyPr/>
        <a:lstStyle/>
        <a:p>
          <a:endParaRPr lang="en-US"/>
        </a:p>
      </dgm:t>
    </dgm:pt>
    <dgm:pt modelId="{0EF2D10C-A2D0-4F8D-94B4-D7B17865F2B4}" type="sibTrans" cxnId="{1F61B871-DA8E-407C-8963-DD494706F88F}">
      <dgm:prSet/>
      <dgm:spPr/>
      <dgm:t>
        <a:bodyPr/>
        <a:lstStyle/>
        <a:p>
          <a:endParaRPr lang="en-US"/>
        </a:p>
      </dgm:t>
    </dgm:pt>
    <dgm:pt modelId="{002DA00E-5568-4811-9ABE-A3740FEF832D}">
      <dgm:prSet/>
      <dgm:spPr/>
      <dgm:t>
        <a:bodyPr/>
        <a:lstStyle/>
        <a:p>
          <a:r>
            <a:rPr lang="en-US" b="1"/>
            <a:t>ConversationBufferMemory</a:t>
          </a:r>
          <a:r>
            <a:rPr lang="en-US"/>
            <a:t> stores chat history, making conversations contextual and human-like.</a:t>
          </a:r>
        </a:p>
      </dgm:t>
    </dgm:pt>
    <dgm:pt modelId="{8CB4C6D0-DA55-44D8-A281-263DCB2FC3FE}" type="parTrans" cxnId="{C38FE625-F73A-4115-9785-7A2911CD0E4B}">
      <dgm:prSet/>
      <dgm:spPr/>
      <dgm:t>
        <a:bodyPr/>
        <a:lstStyle/>
        <a:p>
          <a:endParaRPr lang="en-US"/>
        </a:p>
      </dgm:t>
    </dgm:pt>
    <dgm:pt modelId="{F82EF012-34BC-4B11-8BBB-B8A50C883536}" type="sibTrans" cxnId="{C38FE625-F73A-4115-9785-7A2911CD0E4B}">
      <dgm:prSet/>
      <dgm:spPr/>
      <dgm:t>
        <a:bodyPr/>
        <a:lstStyle/>
        <a:p>
          <a:endParaRPr lang="en-US"/>
        </a:p>
      </dgm:t>
    </dgm:pt>
    <dgm:pt modelId="{E44AD527-D4A2-43A5-B6D3-55B95E85A476}">
      <dgm:prSet/>
      <dgm:spPr/>
      <dgm:t>
        <a:bodyPr/>
        <a:lstStyle/>
        <a:p>
          <a:r>
            <a:rPr lang="en-US" b="1"/>
            <a:t>4. LLM Integration:</a:t>
          </a:r>
          <a:endParaRPr lang="en-US"/>
        </a:p>
      </dgm:t>
    </dgm:pt>
    <dgm:pt modelId="{9B29F90B-6AD4-4367-9FBC-5B14AC3A626A}" type="parTrans" cxnId="{E5808E18-4155-416B-BFC2-7DA8ED1B7D37}">
      <dgm:prSet/>
      <dgm:spPr/>
      <dgm:t>
        <a:bodyPr/>
        <a:lstStyle/>
        <a:p>
          <a:endParaRPr lang="en-US"/>
        </a:p>
      </dgm:t>
    </dgm:pt>
    <dgm:pt modelId="{FAB6562A-1D93-4206-86C6-B5C266700397}" type="sibTrans" cxnId="{E5808E18-4155-416B-BFC2-7DA8ED1B7D37}">
      <dgm:prSet/>
      <dgm:spPr/>
      <dgm:t>
        <a:bodyPr/>
        <a:lstStyle/>
        <a:p>
          <a:endParaRPr lang="en-US"/>
        </a:p>
      </dgm:t>
    </dgm:pt>
    <dgm:pt modelId="{C8083C89-5B04-442A-8739-F80FBED8D642}">
      <dgm:prSet/>
      <dgm:spPr/>
      <dgm:t>
        <a:bodyPr/>
        <a:lstStyle/>
        <a:p>
          <a:r>
            <a:rPr lang="en-US"/>
            <a:t>Seamless connection with </a:t>
          </a:r>
          <a:r>
            <a:rPr lang="en-US" b="1"/>
            <a:t>OpenAI GPT-4o-mini</a:t>
          </a:r>
          <a:r>
            <a:rPr lang="en-US"/>
            <a:t>.</a:t>
          </a:r>
        </a:p>
      </dgm:t>
    </dgm:pt>
    <dgm:pt modelId="{1380CCC7-1266-4101-BEE2-49E9FE3AD369}" type="parTrans" cxnId="{C38C315A-206A-42D7-B5CD-519218C78F87}">
      <dgm:prSet/>
      <dgm:spPr/>
      <dgm:t>
        <a:bodyPr/>
        <a:lstStyle/>
        <a:p>
          <a:endParaRPr lang="en-US"/>
        </a:p>
      </dgm:t>
    </dgm:pt>
    <dgm:pt modelId="{9B446036-B835-48FB-8B41-09F2EA88B5BA}" type="sibTrans" cxnId="{C38C315A-206A-42D7-B5CD-519218C78F87}">
      <dgm:prSet/>
      <dgm:spPr/>
      <dgm:t>
        <a:bodyPr/>
        <a:lstStyle/>
        <a:p>
          <a:endParaRPr lang="en-US"/>
        </a:p>
      </dgm:t>
    </dgm:pt>
    <dgm:pt modelId="{C160727E-FE92-BE43-A838-7413DD14033F}" type="pres">
      <dgm:prSet presAssocID="{6CE0106A-C9EA-4038-B741-4CB698C7167F}" presName="linear" presStyleCnt="0">
        <dgm:presLayoutVars>
          <dgm:dir/>
          <dgm:animLvl val="lvl"/>
          <dgm:resizeHandles val="exact"/>
        </dgm:presLayoutVars>
      </dgm:prSet>
      <dgm:spPr/>
    </dgm:pt>
    <dgm:pt modelId="{966EF391-AF36-5446-8386-6C2F53F2C1E0}" type="pres">
      <dgm:prSet presAssocID="{481D4834-D2A5-4A75-BFC7-F6139B9C7F89}" presName="parentLin" presStyleCnt="0"/>
      <dgm:spPr/>
    </dgm:pt>
    <dgm:pt modelId="{F8D91E18-4FA0-5D42-B373-9BC8D90A930C}" type="pres">
      <dgm:prSet presAssocID="{481D4834-D2A5-4A75-BFC7-F6139B9C7F89}" presName="parentLeftMargin" presStyleLbl="node1" presStyleIdx="0" presStyleCnt="5"/>
      <dgm:spPr/>
    </dgm:pt>
    <dgm:pt modelId="{B2EF918F-134E-C241-8B55-23E11ECAB42C}" type="pres">
      <dgm:prSet presAssocID="{481D4834-D2A5-4A75-BFC7-F6139B9C7F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A649C0-69FD-6B43-917C-5AF1E8250525}" type="pres">
      <dgm:prSet presAssocID="{481D4834-D2A5-4A75-BFC7-F6139B9C7F89}" presName="negativeSpace" presStyleCnt="0"/>
      <dgm:spPr/>
    </dgm:pt>
    <dgm:pt modelId="{C10896FC-2C61-6041-981E-BE27D20CA7A8}" type="pres">
      <dgm:prSet presAssocID="{481D4834-D2A5-4A75-BFC7-F6139B9C7F89}" presName="childText" presStyleLbl="conFgAcc1" presStyleIdx="0" presStyleCnt="5">
        <dgm:presLayoutVars>
          <dgm:bulletEnabled val="1"/>
        </dgm:presLayoutVars>
      </dgm:prSet>
      <dgm:spPr/>
    </dgm:pt>
    <dgm:pt modelId="{B5712A3A-7DDB-FE4E-B248-86B213FBA33D}" type="pres">
      <dgm:prSet presAssocID="{097FE0FE-56DE-4C92-863B-8B313F30148D}" presName="spaceBetweenRectangles" presStyleCnt="0"/>
      <dgm:spPr/>
    </dgm:pt>
    <dgm:pt modelId="{5041A0F3-F2BC-BF4D-BA86-259D1C96CDEC}" type="pres">
      <dgm:prSet presAssocID="{B9012338-B66B-4E6B-B743-4B6AF8748C69}" presName="parentLin" presStyleCnt="0"/>
      <dgm:spPr/>
    </dgm:pt>
    <dgm:pt modelId="{45B4BA31-64B6-3E4E-AF2B-457B2A1D06B1}" type="pres">
      <dgm:prSet presAssocID="{B9012338-B66B-4E6B-B743-4B6AF8748C69}" presName="parentLeftMargin" presStyleLbl="node1" presStyleIdx="0" presStyleCnt="5"/>
      <dgm:spPr/>
    </dgm:pt>
    <dgm:pt modelId="{58F8627D-6FD3-154C-A54D-7B6526DA6A4B}" type="pres">
      <dgm:prSet presAssocID="{B9012338-B66B-4E6B-B743-4B6AF8748C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5F8DC3A-0C39-7F4C-AC01-FE5E34738667}" type="pres">
      <dgm:prSet presAssocID="{B9012338-B66B-4E6B-B743-4B6AF8748C69}" presName="negativeSpace" presStyleCnt="0"/>
      <dgm:spPr/>
    </dgm:pt>
    <dgm:pt modelId="{536E18E2-0D1E-DF4B-B6EC-A2A50C4D8D99}" type="pres">
      <dgm:prSet presAssocID="{B9012338-B66B-4E6B-B743-4B6AF8748C69}" presName="childText" presStyleLbl="conFgAcc1" presStyleIdx="1" presStyleCnt="5">
        <dgm:presLayoutVars>
          <dgm:bulletEnabled val="1"/>
        </dgm:presLayoutVars>
      </dgm:prSet>
      <dgm:spPr/>
    </dgm:pt>
    <dgm:pt modelId="{6C1603DB-2379-9448-9ABE-2BAE72C1B443}" type="pres">
      <dgm:prSet presAssocID="{48D2B16F-B8E2-4DE6-8DA8-2399CA8F00B4}" presName="spaceBetweenRectangles" presStyleCnt="0"/>
      <dgm:spPr/>
    </dgm:pt>
    <dgm:pt modelId="{95205910-62E8-F642-81A5-11BD18A7463D}" type="pres">
      <dgm:prSet presAssocID="{1BF952A4-647F-4A3D-83C0-19641C6E8B3F}" presName="parentLin" presStyleCnt="0"/>
      <dgm:spPr/>
    </dgm:pt>
    <dgm:pt modelId="{CCE19070-37F7-B94E-9F93-AF4FACA52124}" type="pres">
      <dgm:prSet presAssocID="{1BF952A4-647F-4A3D-83C0-19641C6E8B3F}" presName="parentLeftMargin" presStyleLbl="node1" presStyleIdx="1" presStyleCnt="5"/>
      <dgm:spPr/>
    </dgm:pt>
    <dgm:pt modelId="{3781417F-DF86-5941-999C-1806F28D4F12}" type="pres">
      <dgm:prSet presAssocID="{1BF952A4-647F-4A3D-83C0-19641C6E8B3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1D54D3-4907-9A43-9C37-415C351B22CC}" type="pres">
      <dgm:prSet presAssocID="{1BF952A4-647F-4A3D-83C0-19641C6E8B3F}" presName="negativeSpace" presStyleCnt="0"/>
      <dgm:spPr/>
    </dgm:pt>
    <dgm:pt modelId="{62DDBBC0-6AF4-654F-BA9A-CC03BA65A5C7}" type="pres">
      <dgm:prSet presAssocID="{1BF952A4-647F-4A3D-83C0-19641C6E8B3F}" presName="childText" presStyleLbl="conFgAcc1" presStyleIdx="2" presStyleCnt="5">
        <dgm:presLayoutVars>
          <dgm:bulletEnabled val="1"/>
        </dgm:presLayoutVars>
      </dgm:prSet>
      <dgm:spPr/>
    </dgm:pt>
    <dgm:pt modelId="{CEC44FDA-01EC-1C41-B5E5-CE7760A91B06}" type="pres">
      <dgm:prSet presAssocID="{9A0483AA-E9A6-4EC2-8DCF-7B64B54692AF}" presName="spaceBetweenRectangles" presStyleCnt="0"/>
      <dgm:spPr/>
    </dgm:pt>
    <dgm:pt modelId="{615C9EBF-617B-AC45-A734-DA001B34B309}" type="pres">
      <dgm:prSet presAssocID="{8DCCAC6B-6999-4921-97E1-6F30864396AB}" presName="parentLin" presStyleCnt="0"/>
      <dgm:spPr/>
    </dgm:pt>
    <dgm:pt modelId="{8A1E2A26-DB6B-3249-BF88-69C1576D5FAE}" type="pres">
      <dgm:prSet presAssocID="{8DCCAC6B-6999-4921-97E1-6F30864396AB}" presName="parentLeftMargin" presStyleLbl="node1" presStyleIdx="2" presStyleCnt="5"/>
      <dgm:spPr/>
    </dgm:pt>
    <dgm:pt modelId="{E638C3CF-8681-0F47-BE53-177857537CFD}" type="pres">
      <dgm:prSet presAssocID="{8DCCAC6B-6999-4921-97E1-6F30864396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EE8DA6-ADDB-AC41-B980-E7552AFEA865}" type="pres">
      <dgm:prSet presAssocID="{8DCCAC6B-6999-4921-97E1-6F30864396AB}" presName="negativeSpace" presStyleCnt="0"/>
      <dgm:spPr/>
    </dgm:pt>
    <dgm:pt modelId="{2D8D34E8-A84D-FC48-A981-7FF9E07102B9}" type="pres">
      <dgm:prSet presAssocID="{8DCCAC6B-6999-4921-97E1-6F30864396AB}" presName="childText" presStyleLbl="conFgAcc1" presStyleIdx="3" presStyleCnt="5">
        <dgm:presLayoutVars>
          <dgm:bulletEnabled val="1"/>
        </dgm:presLayoutVars>
      </dgm:prSet>
      <dgm:spPr/>
    </dgm:pt>
    <dgm:pt modelId="{0FCAC3D2-D873-0447-B010-C246546CEB88}" type="pres">
      <dgm:prSet presAssocID="{0EF2D10C-A2D0-4F8D-94B4-D7B17865F2B4}" presName="spaceBetweenRectangles" presStyleCnt="0"/>
      <dgm:spPr/>
    </dgm:pt>
    <dgm:pt modelId="{D775DD2B-A7F4-4441-8522-C6A1D11DEA18}" type="pres">
      <dgm:prSet presAssocID="{E44AD527-D4A2-43A5-B6D3-55B95E85A476}" presName="parentLin" presStyleCnt="0"/>
      <dgm:spPr/>
    </dgm:pt>
    <dgm:pt modelId="{E4C5F38E-D90B-B54A-8499-842B1A2922D6}" type="pres">
      <dgm:prSet presAssocID="{E44AD527-D4A2-43A5-B6D3-55B95E85A476}" presName="parentLeftMargin" presStyleLbl="node1" presStyleIdx="3" presStyleCnt="5"/>
      <dgm:spPr/>
    </dgm:pt>
    <dgm:pt modelId="{F29763EA-3C46-7D4D-890F-EF8744A7C51D}" type="pres">
      <dgm:prSet presAssocID="{E44AD527-D4A2-43A5-B6D3-55B95E85A47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78CCC43-5162-5A4F-ABEA-7DD1EDEA810F}" type="pres">
      <dgm:prSet presAssocID="{E44AD527-D4A2-43A5-B6D3-55B95E85A476}" presName="negativeSpace" presStyleCnt="0"/>
      <dgm:spPr/>
    </dgm:pt>
    <dgm:pt modelId="{3557418F-17C0-8E41-B841-7EC400B6A76E}" type="pres">
      <dgm:prSet presAssocID="{E44AD527-D4A2-43A5-B6D3-55B95E85A47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747560A-F910-ED4D-87CB-8BE5543CD809}" type="presOf" srcId="{FC528F9A-A2B5-4FC2-94F2-164B833E20C6}" destId="{62DDBBC0-6AF4-654F-BA9A-CC03BA65A5C7}" srcOrd="0" destOrd="0" presId="urn:microsoft.com/office/officeart/2005/8/layout/list1"/>
    <dgm:cxn modelId="{64298112-7327-0248-967B-26D8885C31C7}" type="presOf" srcId="{8DCCAC6B-6999-4921-97E1-6F30864396AB}" destId="{8A1E2A26-DB6B-3249-BF88-69C1576D5FAE}" srcOrd="0" destOrd="0" presId="urn:microsoft.com/office/officeart/2005/8/layout/list1"/>
    <dgm:cxn modelId="{E5808E18-4155-416B-BFC2-7DA8ED1B7D37}" srcId="{6CE0106A-C9EA-4038-B741-4CB698C7167F}" destId="{E44AD527-D4A2-43A5-B6D3-55B95E85A476}" srcOrd="4" destOrd="0" parTransId="{9B29F90B-6AD4-4367-9FBC-5B14AC3A626A}" sibTransId="{FAB6562A-1D93-4206-86C6-B5C266700397}"/>
    <dgm:cxn modelId="{BC3CCB23-7E6B-4F36-9E03-2CA59F99603D}" srcId="{6CE0106A-C9EA-4038-B741-4CB698C7167F}" destId="{1BF952A4-647F-4A3D-83C0-19641C6E8B3F}" srcOrd="2" destOrd="0" parTransId="{0971B37D-AB3C-42EC-8C2A-442FBAD7A138}" sibTransId="{9A0483AA-E9A6-4EC2-8DCF-7B64B54692AF}"/>
    <dgm:cxn modelId="{C38FE625-F73A-4115-9785-7A2911CD0E4B}" srcId="{8DCCAC6B-6999-4921-97E1-6F30864396AB}" destId="{002DA00E-5568-4811-9ABE-A3740FEF832D}" srcOrd="0" destOrd="0" parTransId="{8CB4C6D0-DA55-44D8-A281-263DCB2FC3FE}" sibTransId="{F82EF012-34BC-4B11-8BBB-B8A50C883536}"/>
    <dgm:cxn modelId="{492B6E30-4F58-814E-B2CE-37F486B96457}" type="presOf" srcId="{481D4834-D2A5-4A75-BFC7-F6139B9C7F89}" destId="{B2EF918F-134E-C241-8B55-23E11ECAB42C}" srcOrd="1" destOrd="0" presId="urn:microsoft.com/office/officeart/2005/8/layout/list1"/>
    <dgm:cxn modelId="{C88D5032-B29B-A843-9BA7-28AE248AD482}" type="presOf" srcId="{1B63AB94-8A5A-4679-B5A8-EA95AB89AA30}" destId="{536E18E2-0D1E-DF4B-B6EC-A2A50C4D8D99}" srcOrd="0" destOrd="0" presId="urn:microsoft.com/office/officeart/2005/8/layout/list1"/>
    <dgm:cxn modelId="{FECCF53B-C0EE-F941-9911-7C047974A506}" type="presOf" srcId="{1BF952A4-647F-4A3D-83C0-19641C6E8B3F}" destId="{3781417F-DF86-5941-999C-1806F28D4F12}" srcOrd="1" destOrd="0" presId="urn:microsoft.com/office/officeart/2005/8/layout/list1"/>
    <dgm:cxn modelId="{7C19B73F-9166-4CA3-9AF1-0A4246E1D9F3}" srcId="{B9012338-B66B-4E6B-B743-4B6AF8748C69}" destId="{1B63AB94-8A5A-4679-B5A8-EA95AB89AA30}" srcOrd="0" destOrd="0" parTransId="{8134609F-5E80-4224-B262-582C7CB08DD9}" sibTransId="{47493531-EB28-4A27-84DC-A82F37A23A57}"/>
    <dgm:cxn modelId="{C1F27E47-F5B0-0A4E-A2DC-D9BF94D744FB}" type="presOf" srcId="{C8083C89-5B04-442A-8739-F80FBED8D642}" destId="{3557418F-17C0-8E41-B841-7EC400B6A76E}" srcOrd="0" destOrd="0" presId="urn:microsoft.com/office/officeart/2005/8/layout/list1"/>
    <dgm:cxn modelId="{47D02E4F-3691-624E-8485-A8C7B3D24530}" type="presOf" srcId="{481D4834-D2A5-4A75-BFC7-F6139B9C7F89}" destId="{F8D91E18-4FA0-5D42-B373-9BC8D90A930C}" srcOrd="0" destOrd="0" presId="urn:microsoft.com/office/officeart/2005/8/layout/list1"/>
    <dgm:cxn modelId="{0F617E56-0E66-4D1D-9AFF-A91F105DD8B5}" srcId="{6CE0106A-C9EA-4038-B741-4CB698C7167F}" destId="{B9012338-B66B-4E6B-B743-4B6AF8748C69}" srcOrd="1" destOrd="0" parTransId="{9B6EB06E-A94C-4034-9683-AEA442FD8931}" sibTransId="{48D2B16F-B8E2-4DE6-8DA8-2399CA8F00B4}"/>
    <dgm:cxn modelId="{58535F58-D4E4-4C3A-932C-B3E1D00C2C90}" srcId="{1BF952A4-647F-4A3D-83C0-19641C6E8B3F}" destId="{FC528F9A-A2B5-4FC2-94F2-164B833E20C6}" srcOrd="0" destOrd="0" parTransId="{5A051C5B-BC76-442D-BA7F-914C2258DE6C}" sibTransId="{8E29495D-A774-4AA3-B0F7-24CC154EF30B}"/>
    <dgm:cxn modelId="{1CCBBB59-C5EA-824C-8F22-9F4F59515B28}" type="presOf" srcId="{B9012338-B66B-4E6B-B743-4B6AF8748C69}" destId="{45B4BA31-64B6-3E4E-AF2B-457B2A1D06B1}" srcOrd="0" destOrd="0" presId="urn:microsoft.com/office/officeart/2005/8/layout/list1"/>
    <dgm:cxn modelId="{C38C315A-206A-42D7-B5CD-519218C78F87}" srcId="{E44AD527-D4A2-43A5-B6D3-55B95E85A476}" destId="{C8083C89-5B04-442A-8739-F80FBED8D642}" srcOrd="0" destOrd="0" parTransId="{1380CCC7-1266-4101-BEE2-49E9FE3AD369}" sibTransId="{9B446036-B835-48FB-8B41-09F2EA88B5BA}"/>
    <dgm:cxn modelId="{B38B1A6D-4156-6E42-A62B-E3D4859ADFD3}" type="presOf" srcId="{8DCCAC6B-6999-4921-97E1-6F30864396AB}" destId="{E638C3CF-8681-0F47-BE53-177857537CFD}" srcOrd="1" destOrd="0" presId="urn:microsoft.com/office/officeart/2005/8/layout/list1"/>
    <dgm:cxn modelId="{1F61B871-DA8E-407C-8963-DD494706F88F}" srcId="{6CE0106A-C9EA-4038-B741-4CB698C7167F}" destId="{8DCCAC6B-6999-4921-97E1-6F30864396AB}" srcOrd="3" destOrd="0" parTransId="{933599FC-5D75-44D8-A35B-2F84633DEC60}" sibTransId="{0EF2D10C-A2D0-4F8D-94B4-D7B17865F2B4}"/>
    <dgm:cxn modelId="{2B8C327C-74F1-2745-8DDD-9A610DC361BF}" type="presOf" srcId="{E44AD527-D4A2-43A5-B6D3-55B95E85A476}" destId="{F29763EA-3C46-7D4D-890F-EF8744A7C51D}" srcOrd="1" destOrd="0" presId="urn:microsoft.com/office/officeart/2005/8/layout/list1"/>
    <dgm:cxn modelId="{DA1D9490-E96B-E547-8552-320E037F00AB}" type="presOf" srcId="{B9012338-B66B-4E6B-B743-4B6AF8748C69}" destId="{58F8627D-6FD3-154C-A54D-7B6526DA6A4B}" srcOrd="1" destOrd="0" presId="urn:microsoft.com/office/officeart/2005/8/layout/list1"/>
    <dgm:cxn modelId="{D410B7B8-7C09-6041-86A8-6F8B52C925D9}" type="presOf" srcId="{002DA00E-5568-4811-9ABE-A3740FEF832D}" destId="{2D8D34E8-A84D-FC48-A981-7FF9E07102B9}" srcOrd="0" destOrd="0" presId="urn:microsoft.com/office/officeart/2005/8/layout/list1"/>
    <dgm:cxn modelId="{3E19D7C0-96CF-40BE-A46D-EA0AF1A77701}" srcId="{6CE0106A-C9EA-4038-B741-4CB698C7167F}" destId="{481D4834-D2A5-4A75-BFC7-F6139B9C7F89}" srcOrd="0" destOrd="0" parTransId="{E87347B6-A62B-4751-803A-84FDA457C21A}" sibTransId="{097FE0FE-56DE-4C92-863B-8B313F30148D}"/>
    <dgm:cxn modelId="{880255E6-0F83-8848-91C7-D9338591D1EE}" type="presOf" srcId="{E44AD527-D4A2-43A5-B6D3-55B95E85A476}" destId="{E4C5F38E-D90B-B54A-8499-842B1A2922D6}" srcOrd="0" destOrd="0" presId="urn:microsoft.com/office/officeart/2005/8/layout/list1"/>
    <dgm:cxn modelId="{DDC193E9-C11A-E746-96B5-8FFA482D8BA2}" type="presOf" srcId="{1BF952A4-647F-4A3D-83C0-19641C6E8B3F}" destId="{CCE19070-37F7-B94E-9F93-AF4FACA52124}" srcOrd="0" destOrd="0" presId="urn:microsoft.com/office/officeart/2005/8/layout/list1"/>
    <dgm:cxn modelId="{72D2BAFD-C3DC-004D-B48A-7040CBCFC86F}" type="presOf" srcId="{6CE0106A-C9EA-4038-B741-4CB698C7167F}" destId="{C160727E-FE92-BE43-A838-7413DD14033F}" srcOrd="0" destOrd="0" presId="urn:microsoft.com/office/officeart/2005/8/layout/list1"/>
    <dgm:cxn modelId="{96A267A0-AE11-C24D-B4F7-C680C251E1BC}" type="presParOf" srcId="{C160727E-FE92-BE43-A838-7413DD14033F}" destId="{966EF391-AF36-5446-8386-6C2F53F2C1E0}" srcOrd="0" destOrd="0" presId="urn:microsoft.com/office/officeart/2005/8/layout/list1"/>
    <dgm:cxn modelId="{35E1C724-E2E5-1E4E-8244-54285B80CE19}" type="presParOf" srcId="{966EF391-AF36-5446-8386-6C2F53F2C1E0}" destId="{F8D91E18-4FA0-5D42-B373-9BC8D90A930C}" srcOrd="0" destOrd="0" presId="urn:microsoft.com/office/officeart/2005/8/layout/list1"/>
    <dgm:cxn modelId="{CFF41D8A-2183-F54D-BAE9-2D880BAD36F8}" type="presParOf" srcId="{966EF391-AF36-5446-8386-6C2F53F2C1E0}" destId="{B2EF918F-134E-C241-8B55-23E11ECAB42C}" srcOrd="1" destOrd="0" presId="urn:microsoft.com/office/officeart/2005/8/layout/list1"/>
    <dgm:cxn modelId="{10F70A97-58C5-4F45-8D43-49DC2B923853}" type="presParOf" srcId="{C160727E-FE92-BE43-A838-7413DD14033F}" destId="{71A649C0-69FD-6B43-917C-5AF1E8250525}" srcOrd="1" destOrd="0" presId="urn:microsoft.com/office/officeart/2005/8/layout/list1"/>
    <dgm:cxn modelId="{B35E1612-08C0-DB46-AC71-40C3189B6DAA}" type="presParOf" srcId="{C160727E-FE92-BE43-A838-7413DD14033F}" destId="{C10896FC-2C61-6041-981E-BE27D20CA7A8}" srcOrd="2" destOrd="0" presId="urn:microsoft.com/office/officeart/2005/8/layout/list1"/>
    <dgm:cxn modelId="{C90FECEA-85C5-9943-A4E6-E758D1250D54}" type="presParOf" srcId="{C160727E-FE92-BE43-A838-7413DD14033F}" destId="{B5712A3A-7DDB-FE4E-B248-86B213FBA33D}" srcOrd="3" destOrd="0" presId="urn:microsoft.com/office/officeart/2005/8/layout/list1"/>
    <dgm:cxn modelId="{C38CAE53-2C0B-2642-8372-87FA84CF4F47}" type="presParOf" srcId="{C160727E-FE92-BE43-A838-7413DD14033F}" destId="{5041A0F3-F2BC-BF4D-BA86-259D1C96CDEC}" srcOrd="4" destOrd="0" presId="urn:microsoft.com/office/officeart/2005/8/layout/list1"/>
    <dgm:cxn modelId="{149D3FC2-9249-2844-A422-F5DC855571F1}" type="presParOf" srcId="{5041A0F3-F2BC-BF4D-BA86-259D1C96CDEC}" destId="{45B4BA31-64B6-3E4E-AF2B-457B2A1D06B1}" srcOrd="0" destOrd="0" presId="urn:microsoft.com/office/officeart/2005/8/layout/list1"/>
    <dgm:cxn modelId="{FAA23B3B-26CC-D14B-845E-B60BEDD98B87}" type="presParOf" srcId="{5041A0F3-F2BC-BF4D-BA86-259D1C96CDEC}" destId="{58F8627D-6FD3-154C-A54D-7B6526DA6A4B}" srcOrd="1" destOrd="0" presId="urn:microsoft.com/office/officeart/2005/8/layout/list1"/>
    <dgm:cxn modelId="{DE04B291-9DC4-BA4B-955A-9CCF2B86D767}" type="presParOf" srcId="{C160727E-FE92-BE43-A838-7413DD14033F}" destId="{A5F8DC3A-0C39-7F4C-AC01-FE5E34738667}" srcOrd="5" destOrd="0" presId="urn:microsoft.com/office/officeart/2005/8/layout/list1"/>
    <dgm:cxn modelId="{8D11207E-35EF-BC46-AF13-35A2AB75D175}" type="presParOf" srcId="{C160727E-FE92-BE43-A838-7413DD14033F}" destId="{536E18E2-0D1E-DF4B-B6EC-A2A50C4D8D99}" srcOrd="6" destOrd="0" presId="urn:microsoft.com/office/officeart/2005/8/layout/list1"/>
    <dgm:cxn modelId="{8F552E28-BFA7-274C-BBF0-8D8C00E691C3}" type="presParOf" srcId="{C160727E-FE92-BE43-A838-7413DD14033F}" destId="{6C1603DB-2379-9448-9ABE-2BAE72C1B443}" srcOrd="7" destOrd="0" presId="urn:microsoft.com/office/officeart/2005/8/layout/list1"/>
    <dgm:cxn modelId="{12A138CB-6D27-564F-975B-03423567218C}" type="presParOf" srcId="{C160727E-FE92-BE43-A838-7413DD14033F}" destId="{95205910-62E8-F642-81A5-11BD18A7463D}" srcOrd="8" destOrd="0" presId="urn:microsoft.com/office/officeart/2005/8/layout/list1"/>
    <dgm:cxn modelId="{69A8D18F-93DA-4F44-AEFB-40A6AF26A9BC}" type="presParOf" srcId="{95205910-62E8-F642-81A5-11BD18A7463D}" destId="{CCE19070-37F7-B94E-9F93-AF4FACA52124}" srcOrd="0" destOrd="0" presId="urn:microsoft.com/office/officeart/2005/8/layout/list1"/>
    <dgm:cxn modelId="{F0D15C27-A547-224C-832D-EBFE2DD4CBDD}" type="presParOf" srcId="{95205910-62E8-F642-81A5-11BD18A7463D}" destId="{3781417F-DF86-5941-999C-1806F28D4F12}" srcOrd="1" destOrd="0" presId="urn:microsoft.com/office/officeart/2005/8/layout/list1"/>
    <dgm:cxn modelId="{614E34D6-D6E1-FB4B-9EA1-0E0AF8B44996}" type="presParOf" srcId="{C160727E-FE92-BE43-A838-7413DD14033F}" destId="{BF1D54D3-4907-9A43-9C37-415C351B22CC}" srcOrd="9" destOrd="0" presId="urn:microsoft.com/office/officeart/2005/8/layout/list1"/>
    <dgm:cxn modelId="{FF9A6BE8-353E-EC41-8004-92A9C373AF8A}" type="presParOf" srcId="{C160727E-FE92-BE43-A838-7413DD14033F}" destId="{62DDBBC0-6AF4-654F-BA9A-CC03BA65A5C7}" srcOrd="10" destOrd="0" presId="urn:microsoft.com/office/officeart/2005/8/layout/list1"/>
    <dgm:cxn modelId="{55E0D062-859C-D441-A088-9883FC334F0D}" type="presParOf" srcId="{C160727E-FE92-BE43-A838-7413DD14033F}" destId="{CEC44FDA-01EC-1C41-B5E5-CE7760A91B06}" srcOrd="11" destOrd="0" presId="urn:microsoft.com/office/officeart/2005/8/layout/list1"/>
    <dgm:cxn modelId="{9808DEB3-93BB-3545-86D5-D8C8AB173287}" type="presParOf" srcId="{C160727E-FE92-BE43-A838-7413DD14033F}" destId="{615C9EBF-617B-AC45-A734-DA001B34B309}" srcOrd="12" destOrd="0" presId="urn:microsoft.com/office/officeart/2005/8/layout/list1"/>
    <dgm:cxn modelId="{C38DBA2A-9F8D-BB41-9B1C-C2A91C43326B}" type="presParOf" srcId="{615C9EBF-617B-AC45-A734-DA001B34B309}" destId="{8A1E2A26-DB6B-3249-BF88-69C1576D5FAE}" srcOrd="0" destOrd="0" presId="urn:microsoft.com/office/officeart/2005/8/layout/list1"/>
    <dgm:cxn modelId="{E1C0B7B7-E35D-BD4C-802E-66A38863EAFF}" type="presParOf" srcId="{615C9EBF-617B-AC45-A734-DA001B34B309}" destId="{E638C3CF-8681-0F47-BE53-177857537CFD}" srcOrd="1" destOrd="0" presId="urn:microsoft.com/office/officeart/2005/8/layout/list1"/>
    <dgm:cxn modelId="{4174DFA8-7F9C-C347-9E48-8C0085925B7B}" type="presParOf" srcId="{C160727E-FE92-BE43-A838-7413DD14033F}" destId="{1CEE8DA6-ADDB-AC41-B980-E7552AFEA865}" srcOrd="13" destOrd="0" presId="urn:microsoft.com/office/officeart/2005/8/layout/list1"/>
    <dgm:cxn modelId="{394B2D7A-C5D6-F84C-B053-D0BA3252042C}" type="presParOf" srcId="{C160727E-FE92-BE43-A838-7413DD14033F}" destId="{2D8D34E8-A84D-FC48-A981-7FF9E07102B9}" srcOrd="14" destOrd="0" presId="urn:microsoft.com/office/officeart/2005/8/layout/list1"/>
    <dgm:cxn modelId="{F01C2F73-49F2-E841-B894-EB82BCD0C274}" type="presParOf" srcId="{C160727E-FE92-BE43-A838-7413DD14033F}" destId="{0FCAC3D2-D873-0447-B010-C246546CEB88}" srcOrd="15" destOrd="0" presId="urn:microsoft.com/office/officeart/2005/8/layout/list1"/>
    <dgm:cxn modelId="{93E2EA09-3E63-9B42-B0AF-A163F63EEDF6}" type="presParOf" srcId="{C160727E-FE92-BE43-A838-7413DD14033F}" destId="{D775DD2B-A7F4-4441-8522-C6A1D11DEA18}" srcOrd="16" destOrd="0" presId="urn:microsoft.com/office/officeart/2005/8/layout/list1"/>
    <dgm:cxn modelId="{D4943A4D-66EA-6442-A6D9-BCF0B538D203}" type="presParOf" srcId="{D775DD2B-A7F4-4441-8522-C6A1D11DEA18}" destId="{E4C5F38E-D90B-B54A-8499-842B1A2922D6}" srcOrd="0" destOrd="0" presId="urn:microsoft.com/office/officeart/2005/8/layout/list1"/>
    <dgm:cxn modelId="{4B961B21-BD60-F84D-895C-8E9ABB9A6131}" type="presParOf" srcId="{D775DD2B-A7F4-4441-8522-C6A1D11DEA18}" destId="{F29763EA-3C46-7D4D-890F-EF8744A7C51D}" srcOrd="1" destOrd="0" presId="urn:microsoft.com/office/officeart/2005/8/layout/list1"/>
    <dgm:cxn modelId="{FA734A4B-831C-5D47-97EC-5624D3011781}" type="presParOf" srcId="{C160727E-FE92-BE43-A838-7413DD14033F}" destId="{878CCC43-5162-5A4F-ABEA-7DD1EDEA810F}" srcOrd="17" destOrd="0" presId="urn:microsoft.com/office/officeart/2005/8/layout/list1"/>
    <dgm:cxn modelId="{7220961D-421E-6846-841C-9A5E5E78A1C0}" type="presParOf" srcId="{C160727E-FE92-BE43-A838-7413DD14033F}" destId="{3557418F-17C0-8E41-B841-7EC400B6A7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25EE0-57E2-8543-AAF9-29922A948367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Models</a:t>
          </a:r>
        </a:p>
      </dsp:txBody>
      <dsp:txXfrm>
        <a:off x="307345" y="1546"/>
        <a:ext cx="3222855" cy="1933713"/>
      </dsp:txXfrm>
    </dsp:sp>
    <dsp:sp modelId="{3159A23A-73AB-884C-BBC2-FDD9CF7EE2E1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Prompts</a:t>
          </a:r>
        </a:p>
      </dsp:txBody>
      <dsp:txXfrm>
        <a:off x="3852486" y="1546"/>
        <a:ext cx="3222855" cy="1933713"/>
      </dsp:txXfrm>
    </dsp:sp>
    <dsp:sp modelId="{F10135E9-9657-EF47-9BF0-FE6E2BA2C028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Chains</a:t>
          </a:r>
        </a:p>
      </dsp:txBody>
      <dsp:txXfrm>
        <a:off x="7397627" y="1546"/>
        <a:ext cx="3222855" cy="1933713"/>
      </dsp:txXfrm>
    </dsp:sp>
    <dsp:sp modelId="{78370545-75F4-DC45-92FE-798956BF0198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Memory</a:t>
          </a:r>
        </a:p>
      </dsp:txBody>
      <dsp:txXfrm>
        <a:off x="307345" y="2257545"/>
        <a:ext cx="3222855" cy="1933713"/>
      </dsp:txXfrm>
    </dsp:sp>
    <dsp:sp modelId="{E93CF9B7-E2BF-D64A-A66C-87CF88A8359B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Tools</a:t>
          </a:r>
        </a:p>
      </dsp:txBody>
      <dsp:txXfrm>
        <a:off x="3852486" y="2257545"/>
        <a:ext cx="3222855" cy="1933713"/>
      </dsp:txXfrm>
    </dsp:sp>
    <dsp:sp modelId="{D04CB4E9-DDEF-764B-87F2-325A8E0DB2AC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Agents</a:t>
          </a:r>
        </a:p>
      </dsp:txBody>
      <dsp:txXfrm>
        <a:off x="7397627" y="2257545"/>
        <a:ext cx="3222855" cy="19337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896FC-2C61-6041-981E-BE27D20CA7A8}">
      <dsp:nvSpPr>
        <dsp:cNvPr id="0" name=""/>
        <dsp:cNvSpPr/>
      </dsp:nvSpPr>
      <dsp:spPr>
        <a:xfrm>
          <a:off x="0" y="297320"/>
          <a:ext cx="6666833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F918F-134E-C241-8B55-23E11ECAB42C}">
      <dsp:nvSpPr>
        <dsp:cNvPr id="0" name=""/>
        <dsp:cNvSpPr/>
      </dsp:nvSpPr>
      <dsp:spPr>
        <a:xfrm>
          <a:off x="333341" y="6116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Components</a:t>
          </a:r>
          <a:endParaRPr lang="en-US" sz="1600" kern="1200" dirty="0"/>
        </a:p>
      </dsp:txBody>
      <dsp:txXfrm>
        <a:off x="356398" y="84217"/>
        <a:ext cx="4620669" cy="426206"/>
      </dsp:txXfrm>
    </dsp:sp>
    <dsp:sp modelId="{536E18E2-0D1E-DF4B-B6EC-A2A50C4D8D99}">
      <dsp:nvSpPr>
        <dsp:cNvPr id="0" name=""/>
        <dsp:cNvSpPr/>
      </dsp:nvSpPr>
      <dsp:spPr>
        <a:xfrm>
          <a:off x="0" y="1023080"/>
          <a:ext cx="6666833" cy="90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Fetch relevant information from </a:t>
          </a:r>
          <a:r>
            <a:rPr lang="en-US" sz="1600" b="1" kern="1200"/>
            <a:t>ChromaDB</a:t>
          </a:r>
          <a:r>
            <a:rPr lang="en-US" sz="1600" kern="1200"/>
            <a:t> based on user queries.</a:t>
          </a:r>
        </a:p>
      </dsp:txBody>
      <dsp:txXfrm>
        <a:off x="0" y="1023080"/>
        <a:ext cx="6666833" cy="907199"/>
      </dsp:txXfrm>
    </dsp:sp>
    <dsp:sp modelId="{58F8627D-6FD3-154C-A54D-7B6526DA6A4B}">
      <dsp:nvSpPr>
        <dsp:cNvPr id="0" name=""/>
        <dsp:cNvSpPr/>
      </dsp:nvSpPr>
      <dsp:spPr>
        <a:xfrm>
          <a:off x="333341" y="786920"/>
          <a:ext cx="466678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1. Retrievers:</a:t>
          </a:r>
          <a:endParaRPr lang="en-US" sz="1600" kern="1200"/>
        </a:p>
      </dsp:txBody>
      <dsp:txXfrm>
        <a:off x="356398" y="809977"/>
        <a:ext cx="4620669" cy="426206"/>
      </dsp:txXfrm>
    </dsp:sp>
    <dsp:sp modelId="{62DDBBC0-6AF4-654F-BA9A-CC03BA65A5C7}">
      <dsp:nvSpPr>
        <dsp:cNvPr id="0" name=""/>
        <dsp:cNvSpPr/>
      </dsp:nvSpPr>
      <dsp:spPr>
        <a:xfrm>
          <a:off x="0" y="2252839"/>
          <a:ext cx="6666833" cy="90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We use </a:t>
          </a:r>
          <a:r>
            <a:rPr lang="en-US" sz="1600" b="1" kern="1200"/>
            <a:t>ConversationalRetrievalChain</a:t>
          </a:r>
          <a:r>
            <a:rPr lang="en-US" sz="1600" kern="1200"/>
            <a:t> to link retrieval + GPT generation.</a:t>
          </a:r>
        </a:p>
      </dsp:txBody>
      <dsp:txXfrm>
        <a:off x="0" y="2252839"/>
        <a:ext cx="6666833" cy="907199"/>
      </dsp:txXfrm>
    </dsp:sp>
    <dsp:sp modelId="{3781417F-DF86-5941-999C-1806F28D4F12}">
      <dsp:nvSpPr>
        <dsp:cNvPr id="0" name=""/>
        <dsp:cNvSpPr/>
      </dsp:nvSpPr>
      <dsp:spPr>
        <a:xfrm>
          <a:off x="333341" y="2016680"/>
          <a:ext cx="4666783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2. Chains:</a:t>
          </a:r>
          <a:endParaRPr lang="en-US" sz="1600" kern="1200"/>
        </a:p>
      </dsp:txBody>
      <dsp:txXfrm>
        <a:off x="356398" y="2039737"/>
        <a:ext cx="4620669" cy="426206"/>
      </dsp:txXfrm>
    </dsp:sp>
    <dsp:sp modelId="{2D8D34E8-A84D-FC48-A981-7FF9E07102B9}">
      <dsp:nvSpPr>
        <dsp:cNvPr id="0" name=""/>
        <dsp:cNvSpPr/>
      </dsp:nvSpPr>
      <dsp:spPr>
        <a:xfrm>
          <a:off x="0" y="3482600"/>
          <a:ext cx="6666833" cy="90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ConversationBufferMemory</a:t>
          </a:r>
          <a:r>
            <a:rPr lang="en-US" sz="1600" kern="1200"/>
            <a:t> stores chat history, making conversations contextual and human-like.</a:t>
          </a:r>
        </a:p>
      </dsp:txBody>
      <dsp:txXfrm>
        <a:off x="0" y="3482600"/>
        <a:ext cx="6666833" cy="907199"/>
      </dsp:txXfrm>
    </dsp:sp>
    <dsp:sp modelId="{E638C3CF-8681-0F47-BE53-177857537CFD}">
      <dsp:nvSpPr>
        <dsp:cNvPr id="0" name=""/>
        <dsp:cNvSpPr/>
      </dsp:nvSpPr>
      <dsp:spPr>
        <a:xfrm>
          <a:off x="333341" y="3246439"/>
          <a:ext cx="4666783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3. Memory:</a:t>
          </a:r>
          <a:endParaRPr lang="en-US" sz="1600" kern="1200"/>
        </a:p>
      </dsp:txBody>
      <dsp:txXfrm>
        <a:off x="356398" y="3269496"/>
        <a:ext cx="4620669" cy="426206"/>
      </dsp:txXfrm>
    </dsp:sp>
    <dsp:sp modelId="{3557418F-17C0-8E41-B841-7EC400B6A76E}">
      <dsp:nvSpPr>
        <dsp:cNvPr id="0" name=""/>
        <dsp:cNvSpPr/>
      </dsp:nvSpPr>
      <dsp:spPr>
        <a:xfrm>
          <a:off x="0" y="4712359"/>
          <a:ext cx="6666833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Seamless connection with </a:t>
          </a:r>
          <a:r>
            <a:rPr lang="en-US" sz="1600" b="1" kern="1200"/>
            <a:t>OpenAI GPT-4o-mini</a:t>
          </a:r>
          <a:r>
            <a:rPr lang="en-US" sz="1600" kern="1200"/>
            <a:t>.</a:t>
          </a:r>
        </a:p>
      </dsp:txBody>
      <dsp:txXfrm>
        <a:off x="0" y="4712359"/>
        <a:ext cx="6666833" cy="680399"/>
      </dsp:txXfrm>
    </dsp:sp>
    <dsp:sp modelId="{F29763EA-3C46-7D4D-890F-EF8744A7C51D}">
      <dsp:nvSpPr>
        <dsp:cNvPr id="0" name=""/>
        <dsp:cNvSpPr/>
      </dsp:nvSpPr>
      <dsp:spPr>
        <a:xfrm>
          <a:off x="333341" y="4476199"/>
          <a:ext cx="4666783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4. LLM Integration:</a:t>
          </a:r>
          <a:endParaRPr lang="en-US" sz="1600" kern="1200"/>
        </a:p>
      </dsp:txBody>
      <dsp:txXfrm>
        <a:off x="356398" y="4499256"/>
        <a:ext cx="462066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A07B-6B04-D941-94D3-0574B5495C43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0A0E-E0B4-1E4B-9627-5484E58A5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90A0E-E0B4-1E4B-9627-5484E58A51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6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3666-1B54-B6D2-A1BD-9D91E5E7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38D69-968C-171B-8D75-1305F4D71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5616-C43B-FC57-3273-09A18DFE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67C8-6063-501F-379B-BB5B35A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3487-462E-7383-83C9-7EA029B4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EAF0-F2F8-C0CB-5B2E-B683CBC9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F0AF1-7409-50D1-B06C-8434B4D50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C608-901E-5D75-9925-B16012AC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F78B-90DD-8C44-AFE1-247E74BB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C0721-19FE-8A3E-BD0C-FEE1FA5D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0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11ECA-914E-08BD-23EF-E784D09A2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C51A-33E5-82A5-56E3-A7B16234F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CF94-CBAB-B5DB-FB3F-9B347D98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081F-928E-FA2B-67DB-43047A90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76BC-48BF-4602-A2A2-CBE059D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4482-DA9A-4961-72EE-D7FCE74D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E4B8-F78C-7B16-9531-68100B2A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D50F-A5D4-11E6-8EAD-E8E91190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D0C6-DE50-7DCF-A83E-D8C0D4F7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74F8-8242-E5AB-0DDD-0AA928F2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65DD-FA94-0D71-5E41-5E18BDEF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72D4-4640-3EE9-7AA3-811B3A436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39BD-B30E-A734-169B-7688954F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D893-55DC-B4C8-BD25-1BC0EBB6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307B-CDCC-B220-5E87-180413B8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9DE0-B7B4-C5D3-E441-18B6BF35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BE1C-E7BA-5DF1-4A76-53231A8F2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16C3D-18AA-B724-43F1-B3F84CFF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F6CE2-4586-74E3-A3DF-EB76A9A1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0DC9A-F8AF-EA55-1EE1-C584700F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AD3DF-5422-2B8C-3212-C49ECFA2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7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B7BA-83B5-C59C-3E73-C0012221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BBE72-ED01-64C4-228C-4463DF81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0D803-DD58-8DDA-CCA4-94848ECD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33109-0499-5ADB-3BA8-6A4B930C4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53FE8-80D5-E64C-2410-B0EA4928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6602B-E70A-25CC-3A30-8D9A6C2F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585B2-D547-90BE-E832-71778D52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6BE4-3A01-6A92-3A82-66A43F04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0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623B-7450-D900-DD3D-1CC351D9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8E013-BAF7-CF89-6017-4CEFD0AF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BE4B8-1EB8-660C-E472-B1557577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1E98B-6498-4D0E-8290-A25A8C21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0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6F45F-4A84-3441-2C0E-42372437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A073E-F15E-1A1E-9940-833B849F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13059-92D1-03E9-66EA-38694D14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A1AE-70AE-98CE-F181-6DBD063E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5923-E3AA-2A59-286F-B5C01066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D23C7-4A60-7BDD-37F1-B2F31506F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5D2F7-D3C5-6DC8-9937-67373E23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0DCEA-49DC-D6DC-4E3D-16D1EC4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21F47-0319-1075-0200-16ED25BF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9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9283-6594-02B3-8532-1F3611D9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EF7166-416F-E275-5D7C-C9DFF4C4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9D67-1FC5-FFBA-00B6-81C6523F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001F9-2D4B-3FF9-9F26-ADB6E484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5D036-DF67-67F1-E390-18583038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3BB69-75EA-5826-7134-CA9B89453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6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38E58-85C7-22D4-B9B9-5D11D9AF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87231-95F5-9DED-3F32-018993EE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1C5E-84FD-ED75-8C5B-175892473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641D7-B600-B24D-B5E6-763CB63B9B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BD61-25C8-3E95-4FE8-231F640F5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8A3EF-3909-79E9-1B22-4904F5966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71AE3-3C0E-6145-9CD9-9A758680C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1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0207D-1BAA-254D-1888-18F474D32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800" b="1" dirty="0" err="1">
                <a:solidFill>
                  <a:schemeClr val="bg2"/>
                </a:solidFill>
              </a:rPr>
              <a:t>EduVox</a:t>
            </a:r>
            <a:endParaRPr lang="en-US" sz="4800" b="1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6893-736D-98E3-4AAB-8D87E0F8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378" y="4419664"/>
            <a:ext cx="9144000" cy="1033484"/>
          </a:xfrm>
        </p:spPr>
        <p:txBody>
          <a:bodyPr>
            <a:normAutofit/>
          </a:bodyPr>
          <a:lstStyle/>
          <a:p>
            <a:r>
              <a:rPr lang="en-US" sz="1000" dirty="0"/>
              <a:t>(“Edu” for education + “Vox” meaning voice in Latin)</a:t>
            </a:r>
          </a:p>
          <a:p>
            <a:r>
              <a:rPr lang="en-US" sz="1000" dirty="0"/>
              <a:t>"Your Voice-Enabled Learning Companion"</a:t>
            </a:r>
          </a:p>
        </p:txBody>
      </p:sp>
    </p:spTree>
    <p:extLst>
      <p:ext uri="{BB962C8B-B14F-4D97-AF65-F5344CB8AC3E}">
        <p14:creationId xmlns:p14="http://schemas.microsoft.com/office/powerpoint/2010/main" val="4083934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0EAFE-DB0D-2D46-2A9F-E2A844FF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Vector Store - Processing with LLM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8B097-D795-BE1C-581C-DC344DE98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71" y="1966293"/>
            <a:ext cx="1000485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4C60F-B39C-714A-CDC8-9BC9C43D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Chroma database workflow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AC628-E178-3450-0B33-3B0BF739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38" y="1966293"/>
            <a:ext cx="903992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087D7-41E9-46F6-2D99-2C1A1747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Vector Search - How Does It Work?</a:t>
            </a:r>
            <a:br>
              <a:rPr lang="en-US" sz="37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61403-92CE-E061-F3CD-5B4D3B85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51" y="1966293"/>
            <a:ext cx="973149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58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39691-CBCA-9DF5-A08F-CECC5BED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Preparation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2F8AF-8DAF-0D04-D645-2C827789D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57" y="1966293"/>
            <a:ext cx="947268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B09BA-8B8F-099A-201F-5487BE4B9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  <a:t>What is a RAG?</a:t>
            </a:r>
            <a:b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en-US" sz="480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ACC82-73C1-F3AC-12C2-B5D9D41AE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3707477"/>
            <a:ext cx="4393278" cy="2293272"/>
          </a:xfrm>
        </p:spPr>
        <p:txBody>
          <a:bodyPr anchor="t">
            <a:normAutofit/>
          </a:bodyPr>
          <a:lstStyle/>
          <a:p>
            <a:pPr algn="l"/>
            <a:r>
              <a:rPr lang="en-US" sz="1300" b="1" dirty="0">
                <a:solidFill>
                  <a:srgbClr val="FFFFFF"/>
                </a:solidFill>
                <a:latin typeface="Helvetica" pitchFamily="2" charset="0"/>
              </a:rPr>
              <a:t>A</a:t>
            </a:r>
            <a:r>
              <a:rPr lang="en-US" sz="1300" b="1" dirty="0">
                <a:solidFill>
                  <a:srgbClr val="FFFFFF"/>
                </a:solidFill>
                <a:effectLst/>
                <a:latin typeface="Helvetica" pitchFamily="2" charset="0"/>
              </a:rPr>
              <a:t> framework that combines the strengths of retrieval-based</a:t>
            </a:r>
          </a:p>
          <a:p>
            <a:pPr algn="l"/>
            <a:r>
              <a:rPr lang="en-US" sz="1300" b="1" dirty="0">
                <a:solidFill>
                  <a:srgbClr val="FFFFFF"/>
                </a:solidFill>
                <a:effectLst/>
                <a:latin typeface="Helvetica" pitchFamily="2" charset="0"/>
              </a:rPr>
              <a:t>systems and generation-based models to produce more accurate and contextual relevant response</a:t>
            </a: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trieval-Augmented Generation (RAG): A ...">
            <a:extLst>
              <a:ext uri="{FF2B5EF4-FFF2-40B4-BE49-F238E27FC236}">
                <a16:creationId xmlns:a16="http://schemas.microsoft.com/office/drawing/2014/main" id="{74DB86E3-D0ED-BD3A-A34A-37ACD6412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558821"/>
            <a:ext cx="3737164" cy="175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74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22612-3A50-7734-6BA9-AB57A597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5A264-1104-4596-B4E2-434AA3AE3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42" y="1966293"/>
            <a:ext cx="917971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4DE9-7397-A2AE-07E8-B6C3CD7CF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Benefits of Retrieval-Augmented Generation</a:t>
            </a:r>
            <a:br>
              <a:rPr lang="en-US" sz="44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2552D-E60E-D309-1F01-31F2CBE9D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/>
              <a:t>1)</a:t>
            </a:r>
            <a:r>
              <a:rPr lang="en-US" sz="2200" dirty="0">
                <a:effectLst/>
              </a:rPr>
              <a:t> Enhanced factuality: now we have up-to-date and factual information from external sources (no more solely relying on the pre-trained knowledge of the model.</a:t>
            </a:r>
          </a:p>
          <a:p>
            <a:pPr algn="l"/>
            <a:r>
              <a:rPr lang="en-US" sz="2200" dirty="0">
                <a:effectLst/>
              </a:rPr>
              <a:t>2)Improved accuracy and specificity: retrieves relevant context and grounds model’s response in factual data</a:t>
            </a:r>
          </a:p>
          <a:p>
            <a:pPr algn="l"/>
            <a:r>
              <a:rPr lang="en-US" sz="2200" dirty="0"/>
              <a:t>3)</a:t>
            </a:r>
            <a:r>
              <a:rPr lang="en-US" sz="2200" dirty="0">
                <a:effectLst/>
              </a:rPr>
              <a:t> Reduced hallucination</a:t>
            </a:r>
          </a:p>
          <a:p>
            <a:pPr algn="l"/>
            <a:r>
              <a:rPr lang="en-US" sz="2200" dirty="0"/>
              <a:t>4)</a:t>
            </a:r>
            <a:r>
              <a:rPr lang="en-US" sz="2200" dirty="0">
                <a:effectLst/>
              </a:rPr>
              <a:t> Adaptability: no need for retraining the model anymore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747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B9E2F-5B7C-B4D7-5550-20E5D9430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654" y="991443"/>
            <a:ext cx="4603001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RAG Work in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 err="1"/>
              <a:t>EduVox</a:t>
            </a: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6" name="Picture 5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3B64AA6E-75AE-2FC3-C40F-E976C672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1377865"/>
            <a:ext cx="6250063" cy="40469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0D808-4867-ED91-95CC-4D93B1C45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654" y="2684095"/>
            <a:ext cx="4603001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 b="1" dirty="0"/>
              <a:t>Step 1:</a:t>
            </a:r>
            <a:r>
              <a:rPr lang="en-US" sz="1500" dirty="0"/>
              <a:t> User asks a question (Voice/Text).</a:t>
            </a:r>
          </a:p>
          <a:p>
            <a:pPr algn="l"/>
            <a:r>
              <a:rPr lang="en-US" sz="1500" b="1" dirty="0"/>
              <a:t>Step 2:</a:t>
            </a:r>
            <a:r>
              <a:rPr lang="en-US" sz="1500" dirty="0"/>
              <a:t> System retrieves relevant document chunks from </a:t>
            </a:r>
            <a:r>
              <a:rPr lang="en-US" sz="1500" b="1" dirty="0" err="1"/>
              <a:t>ChromaDB</a:t>
            </a:r>
            <a:r>
              <a:rPr lang="en-US" sz="1500" dirty="0"/>
              <a:t> (Vector Search).</a:t>
            </a:r>
          </a:p>
          <a:p>
            <a:pPr algn="l"/>
            <a:r>
              <a:rPr lang="en-US" sz="1500" b="1" dirty="0"/>
              <a:t>Step 3:</a:t>
            </a:r>
            <a:r>
              <a:rPr lang="en-US" sz="1500" dirty="0"/>
              <a:t> Retrieved data is passed to </a:t>
            </a:r>
            <a:r>
              <a:rPr lang="en-US" sz="1500" b="1" dirty="0"/>
              <a:t>GPT</a:t>
            </a:r>
            <a:r>
              <a:rPr lang="en-US" sz="1500" dirty="0"/>
              <a:t> via </a:t>
            </a:r>
            <a:r>
              <a:rPr lang="en-US" sz="1500" b="1" dirty="0" err="1"/>
              <a:t>LangChain</a:t>
            </a:r>
            <a:r>
              <a:rPr lang="en-US" sz="1500" dirty="0"/>
              <a:t>.</a:t>
            </a:r>
          </a:p>
          <a:p>
            <a:pPr algn="l"/>
            <a:r>
              <a:rPr lang="en-US" sz="1500" b="1" dirty="0"/>
              <a:t>Step 4:</a:t>
            </a:r>
            <a:r>
              <a:rPr lang="en-US" sz="1500" dirty="0"/>
              <a:t> GPT generates a contextual, accurate answer.</a:t>
            </a:r>
          </a:p>
          <a:p>
            <a:pPr algn="l"/>
            <a:r>
              <a:rPr lang="en-US" sz="1500" b="1" dirty="0"/>
              <a:t>Step 5:</a:t>
            </a:r>
            <a:r>
              <a:rPr lang="en-US" sz="1500" dirty="0"/>
              <a:t> Response is delivered in text, voice, and PDF formats.</a:t>
            </a:r>
          </a:p>
          <a:p>
            <a:pPr algn="l"/>
            <a:r>
              <a:rPr lang="en-US" sz="1500" dirty="0"/>
              <a:t>✅ </a:t>
            </a:r>
            <a:r>
              <a:rPr lang="en-US" sz="1500" b="1" dirty="0"/>
              <a:t>Key Point:</a:t>
            </a:r>
            <a:br>
              <a:rPr lang="en-US" sz="1500" dirty="0"/>
            </a:br>
            <a:r>
              <a:rPr lang="en-US" sz="1500" i="1" dirty="0"/>
              <a:t>"</a:t>
            </a:r>
            <a:r>
              <a:rPr lang="en-US" sz="1500" b="1" i="1" dirty="0">
                <a:solidFill>
                  <a:schemeClr val="accent1">
                    <a:lumMod val="50000"/>
                  </a:schemeClr>
                </a:solidFill>
              </a:rPr>
              <a:t>AI is not guessing — it’s generating answers based on your own documents</a:t>
            </a:r>
            <a:r>
              <a:rPr lang="en-US" sz="1500" i="1" dirty="0"/>
              <a:t>."</a:t>
            </a:r>
            <a:endParaRPr lang="en-US" sz="15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53770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4D00B-6A13-2CE9-FACC-4748D2B1D0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16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5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Rectangle 31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CD89B-4A13-243D-5C06-A061C277E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270" y="368625"/>
            <a:ext cx="4974771" cy="1403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</a:rPr>
              <a:t>Voice AI Integration</a:t>
            </a:r>
            <a:br>
              <a:rPr lang="en-US" sz="3600" b="1">
                <a:solidFill>
                  <a:schemeClr val="bg1"/>
                </a:solidFill>
              </a:rPr>
            </a:br>
            <a:endParaRPr lang="en-US" sz="3600">
              <a:solidFill>
                <a:schemeClr val="bg1"/>
              </a:solidFill>
            </a:endParaRPr>
          </a:p>
        </p:txBody>
      </p:sp>
      <p:grpSp>
        <p:nvGrpSpPr>
          <p:cNvPr id="3120" name="Group 3119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3121" name="Oval 3120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2" name="Oval 3121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24" name="Group 3123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3125" name="Oval 3124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6" name="Oval 3125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28" name="Oval 3127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31" name="Freeform: Shape 31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2" name="Freeform: Shape 31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74" name="Picture 2" descr="Automatic Speech Recognition (Speech-To ...">
            <a:extLst>
              <a:ext uri="{FF2B5EF4-FFF2-40B4-BE49-F238E27FC236}">
                <a16:creationId xmlns:a16="http://schemas.microsoft.com/office/drawing/2014/main" id="{08D5BBC0-0E59-8325-80E5-096EDE97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5213" y="1194486"/>
            <a:ext cx="2584794" cy="114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4" name="Oval 3133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Google Cloud Blog">
            <a:extLst>
              <a:ext uri="{FF2B5EF4-FFF2-40B4-BE49-F238E27FC236}">
                <a16:creationId xmlns:a16="http://schemas.microsoft.com/office/drawing/2014/main" id="{CB98BA8E-FE1F-97FC-15B5-2C4A8E263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514" y="4283652"/>
            <a:ext cx="2318835" cy="113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36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137" name="Freeform: Shape 3136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8" name="Freeform: Shape 3137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9" name="Freeform: Shape 3138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0" name="Freeform: Shape 3139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1" name="Freeform: Shape 3140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2" name="Freeform: Shape 3141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3" name="Freeform: Shape 3142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4" name="Freeform: Shape 3143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5" name="Freeform: Shape 3144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6" name="Freeform: Shape 3145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7" name="Freeform: Shape 3146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8" name="Freeform: Shape 3147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9" name="Freeform: Shape 3148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0" name="Freeform: Shape 3149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1" name="Freeform: Shape 3150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2" name="Freeform: Shape 3151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3" name="Freeform: Shape 3152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4" name="Freeform: Shape 3153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5" name="Freeform: Shape 3154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6" name="Freeform: Shape 3155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7" name="Freeform: Shape 3156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8" name="Freeform: Shape 3157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9" name="Freeform: Shape 3158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0" name="Freeform: Shape 3159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1" name="Freeform: Shape 3160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2" name="Freeform: Shape 3161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3" name="Freeform: Shape 3162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4" name="Freeform: Shape 3163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5" name="Freeform: Shape 3164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6" name="Freeform: Shape 3165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7" name="Freeform: Shape 3166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8" name="Freeform: Shape 3167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9" name="Freeform: Shape 3168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0" name="Freeform: Shape 3169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1" name="Freeform: Shape 3170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2" name="Freeform: Shape 3171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3" name="Freeform: Shape 3172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4" name="Freeform: Shape 3173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5" name="Freeform: Shape 3174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6" name="Freeform: Shape 3175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7" name="Freeform: Shape 3176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8" name="Freeform: Shape 3177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9" name="Freeform: Shape 3178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0" name="Freeform: Shape 3179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1" name="Freeform: Shape 3180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2" name="Freeform: Shape 3181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3" name="Freeform: Shape 3182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4" name="Freeform: Shape 3183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5" name="Freeform: Shape 3184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6" name="Freeform: Shape 3185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7" name="Freeform: Shape 3186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8" name="Freeform: Shape 3187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9" name="Freeform: Shape 3188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0" name="Freeform: Shape 3189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1" name="Freeform: Shape 3190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2" name="Freeform: Shape 3191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3" name="Freeform: Shape 3192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4" name="Freeform: Shape 3193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5" name="Freeform: Shape 3194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6" name="Freeform: Shape 3195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7" name="Freeform: Shape 3196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8" name="Freeform: Shape 3197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9" name="Freeform: Shape 3198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0" name="Freeform: Shape 3199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1" name="Freeform: Shape 3200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2" name="Freeform: Shape 3201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3" name="Freeform: Shape 3202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4" name="Freeform: Shape 3203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5" name="Freeform: Shape 3204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6" name="Freeform: Shape 3205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7" name="Freeform: Shape 3206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8" name="Freeform: Shape 3207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9" name="Freeform: Shape 3208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0" name="Freeform: Shape 3209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1" name="Freeform: Shape 3210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2" name="Freeform: Shape 3211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3" name="Freeform: Shape 3212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4" name="Freeform: Shape 3213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5" name="Freeform: Shape 3214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6" name="Freeform: Shape 3215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7" name="Freeform: Shape 3216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8" name="Freeform: Shape 3217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9" name="Freeform: Shape 3218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0" name="Freeform: Shape 3219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1" name="Freeform: Shape 3220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2" name="Freeform: Shape 3221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3" name="Freeform: Shape 3222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4" name="Freeform: Shape 3223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5" name="Freeform: Shape 3224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6" name="Freeform: Shape 3225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7" name="Freeform: Shape 3226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8" name="Freeform: Shape 3227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9" name="Freeform: Shape 3228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0" name="Freeform: Shape 3229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1" name="Freeform: Shape 3230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2" name="Freeform: Shape 3231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3" name="Freeform: Shape 3232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4" name="Freeform: Shape 3233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5" name="Freeform: Shape 3234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6" name="Freeform: Shape 3235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7" name="Freeform: Shape 3236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8" name="Freeform: Shape 3237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9" name="Freeform: Shape 3238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0" name="Freeform: Shape 3239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1" name="Freeform: Shape 3240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2" name="Freeform: Shape 3241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3" name="Freeform: Shape 3242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4" name="Freeform: Shape 3243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5" name="Freeform: Shape 3244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6" name="Freeform: Shape 3245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7" name="Freeform: Shape 3246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9" name="Freeform: Shape 3248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0" name="Freeform: Shape 3249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1" name="Freeform: Shape 3250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2" name="Freeform: Shape 3251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3" name="Freeform: Shape 3252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4" name="Freeform: Shape 3253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5" name="Freeform: Shape 3254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6" name="Freeform: Shape 3255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7" name="Freeform: Shape 3256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8" name="Freeform: Shape 3257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9" name="Freeform: Shape 3258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0" name="Freeform: Shape 3259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1" name="Freeform: Shape 3260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2" name="Freeform: Shape 3261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3" name="Freeform: Shape 3262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4" name="Freeform: Shape 3263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5" name="Freeform: Shape 3264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6" name="Freeform: Shape 3265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7" name="Freeform: Shape 3266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8" name="Freeform: Shape 3267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9" name="Freeform: Shape 3268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0" name="Freeform: Shape 3269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1" name="Freeform: Shape 3270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2" name="Freeform: Shape 3271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3" name="Freeform: Shape 3272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4" name="Freeform: Shape 3273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5" name="Freeform: Shape 3274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6" name="Freeform: Shape 3275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7" name="Freeform: Shape 3276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8" name="Freeform: Shape 3277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9" name="Freeform: Shape 3278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0" name="Freeform: Shape 3279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1" name="Freeform: Shape 3280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2" name="Freeform: Shape 3281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3" name="Freeform: Shape 3282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4" name="Freeform: Shape 3283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5" name="Freeform: Shape 3284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6" name="Freeform: Shape 3285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7" name="Freeform: Shape 3286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8" name="Freeform: Shape 3287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9" name="Freeform: Shape 3288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0" name="Freeform: Shape 3289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1" name="Freeform: Shape 3290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2" name="Freeform: Shape 3291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3" name="Freeform: Shape 3292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4" name="Freeform: Shape 3293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5" name="Freeform: Shape 3294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6" name="Freeform: Shape 3295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7" name="Freeform: Shape 3296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8" name="Freeform: Shape 3297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9" name="Freeform: Shape 3298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0" name="Freeform: Shape 3299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1" name="Freeform: Shape 3300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2" name="Freeform: Shape 3301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3" name="Freeform: Shape 3302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4" name="Freeform: Shape 3303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5" name="Freeform: Shape 3304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C202631-C24F-2946-34A5-A6F7EDCB8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270" y="1958550"/>
            <a:ext cx="4974771" cy="38103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Speech-to-Text (Whisper)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Converts spoken queries into precise text with OpenAI’s Whisper model.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Processes audio right from the application’s interface.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Text-to-Speech (</a:t>
            </a:r>
            <a:r>
              <a:rPr lang="en-US" b="1" dirty="0" err="1">
                <a:solidFill>
                  <a:schemeClr val="bg1"/>
                </a:solidFill>
              </a:rPr>
              <a:t>ElevenLabs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Generates natural voice outputs in multiple languages and voices.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Supports diverse voice options like Rachel, Domi, and Bella.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6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B51E6-30AB-50EC-C3BB-B7309E22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F86A58BE-3CF5-3600-7678-3A3920F67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Why Do We Need an AI Voice Tutor?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Traditional learning methods often </a:t>
            </a:r>
            <a:r>
              <a:rPr lang="en-US" sz="2000" b="1"/>
              <a:t>lack interactivity</a:t>
            </a:r>
            <a:r>
              <a:rPr lang="en-US" sz="2000"/>
              <a:t> and </a:t>
            </a:r>
            <a:r>
              <a:rPr lang="en-US" sz="2000" b="1"/>
              <a:t>personalization</a:t>
            </a:r>
            <a:r>
              <a:rPr lang="en-US" sz="2000"/>
              <a:t>, making it difficult to cater to individual learning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Students frequently struggle to understand </a:t>
            </a:r>
            <a:r>
              <a:rPr lang="en-US" sz="2000" b="1"/>
              <a:t>complex topics</a:t>
            </a:r>
            <a:r>
              <a:rPr lang="en-US" sz="2000"/>
              <a:t> without access to dynamic, adaptive support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There is no comprehensive solution that offers </a:t>
            </a:r>
            <a:r>
              <a:rPr lang="en-US" sz="2000" b="1"/>
              <a:t>real-time, voice-enabled, AI-powered assistance</a:t>
            </a:r>
            <a:r>
              <a:rPr lang="en-US" sz="2000"/>
              <a:t> to enhance the learning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absence of such tools leads to a gap in providing learners with </a:t>
            </a:r>
            <a:r>
              <a:rPr lang="en-US" sz="2000" b="1"/>
              <a:t>engaging</a:t>
            </a:r>
            <a:r>
              <a:rPr lang="en-US" sz="2000"/>
              <a:t>, </a:t>
            </a:r>
            <a:r>
              <a:rPr lang="en-US" sz="2000" b="1"/>
              <a:t>accessible</a:t>
            </a:r>
            <a:r>
              <a:rPr lang="en-US" sz="2000"/>
              <a:t>, and </a:t>
            </a:r>
            <a:r>
              <a:rPr lang="en-US" sz="2000" b="1"/>
              <a:t>on-demand guidance</a:t>
            </a:r>
            <a:r>
              <a:rPr lang="en-US" sz="2000"/>
              <a:t>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03201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B27B12-B278-22E4-1D1F-E1327BA4D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13" y="248038"/>
            <a:ext cx="7063721" cy="115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Challenges &amp; Solutions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3C4C18-1551-E193-81DE-3E1136382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18467"/>
              </p:ext>
            </p:extLst>
          </p:nvPr>
        </p:nvGraphicFramePr>
        <p:xfrm>
          <a:off x="849687" y="1966293"/>
          <a:ext cx="10492626" cy="4452166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</a:tblPr>
              <a:tblGrid>
                <a:gridCol w="4518371">
                  <a:extLst>
                    <a:ext uri="{9D8B030D-6E8A-4147-A177-3AD203B41FA5}">
                      <a16:colId xmlns:a16="http://schemas.microsoft.com/office/drawing/2014/main" val="3341744938"/>
                    </a:ext>
                  </a:extLst>
                </a:gridCol>
                <a:gridCol w="5974255">
                  <a:extLst>
                    <a:ext uri="{9D8B030D-6E8A-4147-A177-3AD203B41FA5}">
                      <a16:colId xmlns:a16="http://schemas.microsoft.com/office/drawing/2014/main" val="3923518349"/>
                    </a:ext>
                  </a:extLst>
                </a:gridCol>
              </a:tblGrid>
              <a:tr h="44710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Challenge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Solution Implemented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04971"/>
                  </a:ext>
                </a:extLst>
              </a:tr>
              <a:tr h="6675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API Rate Limits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Optimized API calls with batching techniques and implemented retries for critical requests.</a:t>
                      </a:r>
                    </a:p>
                  </a:txBody>
                  <a:tcPr marL="122796" marR="78907" marT="94459" marB="9445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0403"/>
                  </a:ext>
                </a:extLst>
              </a:tr>
              <a:tr h="6675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Audio Processing Delays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Used efficient libraries (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Whisper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sounddevice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 and optimized recording durations to balance performance and accuracy.</a:t>
                      </a:r>
                    </a:p>
                  </a:txBody>
                  <a:tcPr marL="122796" marR="78907" marT="94459" marB="9445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78619"/>
                  </a:ext>
                </a:extLst>
              </a:tr>
              <a:tr h="6675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Large Document Handling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Implemented smart chunking with 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LangChain's Text Splitter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and leveraged 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ChromaDB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for scalable vector storage.</a:t>
                      </a:r>
                    </a:p>
                  </a:txBody>
                  <a:tcPr marL="122796" marR="78907" marT="94459" marB="9445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139320"/>
                  </a:ext>
                </a:extLst>
              </a:tr>
              <a:tr h="6675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Maintaining Context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Integrated 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ConversationBufferMemory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in LangChain to ensure coherent, contextual responses across multiple queries.</a:t>
                      </a:r>
                    </a:p>
                  </a:txBody>
                  <a:tcPr marL="122796" marR="78907" marT="94459" marB="9445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57453"/>
                  </a:ext>
                </a:extLst>
              </a:tr>
              <a:tr h="6675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Multilingual Voice Output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Utilized </a:t>
                      </a: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ElevenLabs multilingual TTS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and fallback mechanisms for unsupported cases.</a:t>
                      </a:r>
                    </a:p>
                  </a:txBody>
                  <a:tcPr marL="122796" marR="78907" marT="94459" marB="9445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397223"/>
                  </a:ext>
                </a:extLst>
              </a:tr>
              <a:tr h="6675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Temporary File Management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2796" marR="78907" marT="94459" marB="9445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Automated cleanup using Python’s </a:t>
                      </a:r>
                      <a:r>
                        <a:rPr lang="en-US" sz="14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tempfile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and </a:t>
                      </a:r>
                      <a:r>
                        <a:rPr lang="en-US" sz="14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os</a:t>
                      </a:r>
                      <a:r>
                        <a:rPr lang="en-US" sz="14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modules to manage storage efficiently.</a:t>
                      </a:r>
                    </a:p>
                  </a:txBody>
                  <a:tcPr marL="122796" marR="78907" marT="94459" marB="9445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636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16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92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75BCF-5FCB-262D-DE67-DE47606B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🎯 Solution Overview: What </a:t>
            </a: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EduVox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Offers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2DDE3-DB73-BFF8-6518-2F6C555B4DF5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 err="1"/>
              <a:t>EduVox</a:t>
            </a:r>
            <a:r>
              <a:rPr lang="en-US" sz="1900" dirty="0"/>
              <a:t> is an AI-powered voice tutor designed to transform traditional learning into an interactive, personalized experience. It leverages advanced AI, voice technology, and smart retrieval systems to support learners in real-time.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🌟 </a:t>
            </a:r>
            <a:r>
              <a:rPr lang="en-US" sz="1900" b="1" dirty="0"/>
              <a:t>Key Features</a:t>
            </a:r>
            <a:r>
              <a:rPr lang="en-US" sz="1900" dirty="0"/>
              <a:t>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900" dirty="0"/>
            </a:br>
            <a:r>
              <a:rPr lang="en-US" sz="1900" dirty="0"/>
              <a:t>🎤 Voice &amp; 💬 Text Interaction: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🤖 Personalized, Context-Aware Responses: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📝 Summarization, Simplification &amp; Quiz Generation: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/>
              <a:t>🌐 Multilingual Support: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900" dirty="0"/>
            </a:br>
            <a:r>
              <a:rPr lang="en-US" sz="1900" dirty="0"/>
              <a:t>📄 PDF Export: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 err="1"/>
              <a:t>EduVox</a:t>
            </a:r>
            <a:r>
              <a:rPr lang="en-US" sz="1900" dirty="0"/>
              <a:t> empowers learners with on-demand, AI-driven educational assistance — making learning more interactive, accessible, and effective.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0451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1CFF3-8E44-B26D-7DA9-37ADB30FAE1C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13BF98-CCB2-0387-CCEC-876FAE30C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17407"/>
            <a:ext cx="7225748" cy="48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97E7F-C658-197C-5EAB-9FA3BB35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LangChain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AF60-E30C-C3E3-1EE3-03BEE5AE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>
                <a:effectLst/>
                <a:latin typeface="Helvetica" pitchFamily="2" charset="0"/>
              </a:rPr>
              <a:t>A framework (open source) for building applications that leverage various LLMs</a:t>
            </a:r>
          </a:p>
          <a:p>
            <a:r>
              <a:rPr lang="en-US" sz="2200">
                <a:effectLst/>
                <a:latin typeface="Helvetica" pitchFamily="2" charset="0"/>
              </a:rPr>
              <a:t>(Large Language Models).</a:t>
            </a:r>
          </a:p>
          <a:p>
            <a:r>
              <a:rPr lang="en-US" sz="2200">
                <a:effectLst/>
                <a:latin typeface="Helvetica" pitchFamily="2" charset="0"/>
              </a:rPr>
              <a:t>Additionally - you can also use external sources of data combined with various</a:t>
            </a:r>
          </a:p>
          <a:p>
            <a:r>
              <a:rPr lang="en-US" sz="2200">
                <a:effectLst/>
                <a:latin typeface="Helvetica" pitchFamily="2" charset="0"/>
              </a:rPr>
              <a:t>LLMs!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ED880-CA5B-0C56-3FDA-C683142A1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3" r="4951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9776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B23AD-88F4-8160-91B4-A57F72F6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effectLst/>
                <a:latin typeface="Helvetica" pitchFamily="2" charset="0"/>
              </a:rPr>
              <a:t>Key Components (LangChain)</a:t>
            </a:r>
            <a:br>
              <a:rPr lang="en-US" sz="280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4B8A-8754-6264-F287-D5BE0BDEE1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1350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63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extBox 1">
            <a:extLst>
              <a:ext uri="{FF2B5EF4-FFF2-40B4-BE49-F238E27FC236}">
                <a16:creationId xmlns:a16="http://schemas.microsoft.com/office/drawing/2014/main" id="{593EF243-5525-4BD1-3C24-EDE14F17B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5087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12CAC6-6B2F-9332-C875-F5CED754EDDD}"/>
              </a:ext>
            </a:extLst>
          </p:cNvPr>
          <p:cNvSpPr txBox="1"/>
          <p:nvPr/>
        </p:nvSpPr>
        <p:spPr>
          <a:xfrm>
            <a:off x="211015" y="1594338"/>
            <a:ext cx="33645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95000"/>
                  </a:schemeClr>
                </a:solidFill>
              </a:rPr>
              <a:t>LangChain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US" sz="2800" b="1" dirty="0" err="1">
                <a:solidFill>
                  <a:schemeClr val="bg1"/>
                </a:solidFill>
              </a:rPr>
              <a:t>EduVox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Report: LangChain Business Breakdown ...">
            <a:extLst>
              <a:ext uri="{FF2B5EF4-FFF2-40B4-BE49-F238E27FC236}">
                <a16:creationId xmlns:a16="http://schemas.microsoft.com/office/drawing/2014/main" id="{A0ABB436-A4B4-BAD3-EE37-9F89927B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6" y="28151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3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D85FF-65F4-96B0-5E56-FB5E17C3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The Glue of </a:t>
            </a:r>
            <a:r>
              <a:rPr lang="en-US" sz="4400" dirty="0" err="1"/>
              <a:t>EduVox</a:t>
            </a:r>
            <a:endParaRPr lang="en-US" sz="4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462BB-093E-00F1-2A52-ECFE2E6E5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Receives user input.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Uses retrievers to pull data from ChromaDB.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Passes context + data to GPT.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Manages conversation history.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200" b="1"/>
              <a:t>Returns a smart, contextual response.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26E35-9671-83FD-F4AD-949B93871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73195"/>
            <a:ext cx="5458968" cy="31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18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7CA4B-FDB5-39B2-0147-E96FC41B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Vector database - full overview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D1910-739A-FEEF-B179-142873E8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50" y="1966293"/>
            <a:ext cx="932389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185</TotalTime>
  <Words>730</Words>
  <Application>Microsoft Macintosh PowerPoint</Application>
  <PresentationFormat>Widescreen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Helvetica</vt:lpstr>
      <vt:lpstr>Office Theme</vt:lpstr>
      <vt:lpstr>EduVox</vt:lpstr>
      <vt:lpstr>Problem Statement</vt:lpstr>
      <vt:lpstr>🎯 Solution Overview: What EduVox Offers </vt:lpstr>
      <vt:lpstr>PowerPoint Presentation</vt:lpstr>
      <vt:lpstr>LangChain</vt:lpstr>
      <vt:lpstr>Key Components (LangChain) </vt:lpstr>
      <vt:lpstr>PowerPoint Presentation</vt:lpstr>
      <vt:lpstr>LangChain: The Glue of EduVox</vt:lpstr>
      <vt:lpstr>Vector database - full overview</vt:lpstr>
      <vt:lpstr>Vector Store - Processing with LLM</vt:lpstr>
      <vt:lpstr>Chroma database workflow </vt:lpstr>
      <vt:lpstr>Vector Search - How Does It Work? </vt:lpstr>
      <vt:lpstr>Data Preparation Process</vt:lpstr>
      <vt:lpstr>What is a RAG?  </vt:lpstr>
      <vt:lpstr>Overview</vt:lpstr>
      <vt:lpstr>Benefits of Retrieval-Augmented Generation </vt:lpstr>
      <vt:lpstr>How Does RAG Work in EduVox?</vt:lpstr>
      <vt:lpstr>PowerPoint Presentation</vt:lpstr>
      <vt:lpstr>Voice AI Integration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Selvin Charles Tuscano</dc:creator>
  <cp:lastModifiedBy>Selvin Charles Tuscano</cp:lastModifiedBy>
  <cp:revision>4</cp:revision>
  <dcterms:created xsi:type="dcterms:W3CDTF">2025-04-25T19:55:06Z</dcterms:created>
  <dcterms:modified xsi:type="dcterms:W3CDTF">2025-04-25T23:01:02Z</dcterms:modified>
</cp:coreProperties>
</file>