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5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F7635-CBAE-4B6D-8178-78E7DFEBD22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1DF071-B2EA-4E75-B5B4-E51E935535B4}">
      <dgm:prSet/>
      <dgm:spPr/>
      <dgm:t>
        <a:bodyPr/>
        <a:lstStyle/>
        <a:p>
          <a:r>
            <a:rPr lang="en-US"/>
            <a:t>Generative AI creates content: text, images, audio, and more.</a:t>
          </a:r>
        </a:p>
      </dgm:t>
    </dgm:pt>
    <dgm:pt modelId="{F04ABA26-BD9F-4D37-BCCD-B1491248612B}" type="parTrans" cxnId="{09C7C5AB-FFB5-409C-8FDE-A689164F9FDD}">
      <dgm:prSet/>
      <dgm:spPr/>
      <dgm:t>
        <a:bodyPr/>
        <a:lstStyle/>
        <a:p>
          <a:endParaRPr lang="en-US"/>
        </a:p>
      </dgm:t>
    </dgm:pt>
    <dgm:pt modelId="{10339E7A-7D8F-4919-B134-1EB6902A2217}" type="sibTrans" cxnId="{09C7C5AB-FFB5-409C-8FDE-A689164F9FDD}">
      <dgm:prSet/>
      <dgm:spPr/>
      <dgm:t>
        <a:bodyPr/>
        <a:lstStyle/>
        <a:p>
          <a:endParaRPr lang="en-US"/>
        </a:p>
      </dgm:t>
    </dgm:pt>
    <dgm:pt modelId="{085DFC9F-12A6-43D7-869A-8AE5CF016545}">
      <dgm:prSet/>
      <dgm:spPr/>
      <dgm:t>
        <a:bodyPr/>
        <a:lstStyle/>
        <a:p>
          <a:r>
            <a:rPr lang="en-US"/>
            <a:t>Used in diagnostics, documentation, patient engagement, drug discovery.</a:t>
          </a:r>
        </a:p>
      </dgm:t>
    </dgm:pt>
    <dgm:pt modelId="{62974B0F-4AB4-4F5D-AC35-C420993E4459}" type="parTrans" cxnId="{07BF3A94-F819-467C-8B5F-E59A73145A0C}">
      <dgm:prSet/>
      <dgm:spPr/>
      <dgm:t>
        <a:bodyPr/>
        <a:lstStyle/>
        <a:p>
          <a:endParaRPr lang="en-US"/>
        </a:p>
      </dgm:t>
    </dgm:pt>
    <dgm:pt modelId="{E972F5AB-4270-4503-8FCD-BC7356118EB3}" type="sibTrans" cxnId="{07BF3A94-F819-467C-8B5F-E59A73145A0C}">
      <dgm:prSet/>
      <dgm:spPr/>
      <dgm:t>
        <a:bodyPr/>
        <a:lstStyle/>
        <a:p>
          <a:endParaRPr lang="en-US"/>
        </a:p>
      </dgm:t>
    </dgm:pt>
    <dgm:pt modelId="{192AEEF8-D825-4A7A-BEEB-E604E1ADFE43}">
      <dgm:prSet/>
      <dgm:spPr/>
      <dgm:t>
        <a:bodyPr/>
        <a:lstStyle/>
        <a:p>
          <a:r>
            <a:rPr lang="en-US"/>
            <a:t>Raises concerns about fairness, privacy, and accountability.</a:t>
          </a:r>
        </a:p>
      </dgm:t>
    </dgm:pt>
    <dgm:pt modelId="{9BC8A67B-1D9B-42B8-A417-2E566812E327}" type="parTrans" cxnId="{0E08584D-E947-4331-92BF-984E5C41B1C1}">
      <dgm:prSet/>
      <dgm:spPr/>
      <dgm:t>
        <a:bodyPr/>
        <a:lstStyle/>
        <a:p>
          <a:endParaRPr lang="en-US"/>
        </a:p>
      </dgm:t>
    </dgm:pt>
    <dgm:pt modelId="{D020210F-3950-44CB-B837-89B476617C0C}" type="sibTrans" cxnId="{0E08584D-E947-4331-92BF-984E5C41B1C1}">
      <dgm:prSet/>
      <dgm:spPr/>
      <dgm:t>
        <a:bodyPr/>
        <a:lstStyle/>
        <a:p>
          <a:endParaRPr lang="en-US"/>
        </a:p>
      </dgm:t>
    </dgm:pt>
    <dgm:pt modelId="{0FDAE821-3ED8-C544-BBC7-5A656872BA93}" type="pres">
      <dgm:prSet presAssocID="{03BF7635-CBAE-4B6D-8178-78E7DFEBD22D}" presName="outerComposite" presStyleCnt="0">
        <dgm:presLayoutVars>
          <dgm:chMax val="5"/>
          <dgm:dir/>
          <dgm:resizeHandles val="exact"/>
        </dgm:presLayoutVars>
      </dgm:prSet>
      <dgm:spPr/>
    </dgm:pt>
    <dgm:pt modelId="{CAA40849-A635-2745-8B48-8315DDEE318A}" type="pres">
      <dgm:prSet presAssocID="{03BF7635-CBAE-4B6D-8178-78E7DFEBD22D}" presName="dummyMaxCanvas" presStyleCnt="0">
        <dgm:presLayoutVars/>
      </dgm:prSet>
      <dgm:spPr/>
    </dgm:pt>
    <dgm:pt modelId="{96058E47-A032-FE41-906A-C377D12ACB13}" type="pres">
      <dgm:prSet presAssocID="{03BF7635-CBAE-4B6D-8178-78E7DFEBD22D}" presName="ThreeNodes_1" presStyleLbl="node1" presStyleIdx="0" presStyleCnt="3">
        <dgm:presLayoutVars>
          <dgm:bulletEnabled val="1"/>
        </dgm:presLayoutVars>
      </dgm:prSet>
      <dgm:spPr/>
    </dgm:pt>
    <dgm:pt modelId="{5BA79324-77BB-0A4E-92B9-D5543D810EF5}" type="pres">
      <dgm:prSet presAssocID="{03BF7635-CBAE-4B6D-8178-78E7DFEBD22D}" presName="ThreeNodes_2" presStyleLbl="node1" presStyleIdx="1" presStyleCnt="3">
        <dgm:presLayoutVars>
          <dgm:bulletEnabled val="1"/>
        </dgm:presLayoutVars>
      </dgm:prSet>
      <dgm:spPr/>
    </dgm:pt>
    <dgm:pt modelId="{8F0C7DB2-2B5E-A24D-B710-ED5B4574C6EE}" type="pres">
      <dgm:prSet presAssocID="{03BF7635-CBAE-4B6D-8178-78E7DFEBD22D}" presName="ThreeNodes_3" presStyleLbl="node1" presStyleIdx="2" presStyleCnt="3">
        <dgm:presLayoutVars>
          <dgm:bulletEnabled val="1"/>
        </dgm:presLayoutVars>
      </dgm:prSet>
      <dgm:spPr/>
    </dgm:pt>
    <dgm:pt modelId="{4A9C4841-2DCB-574A-AB7E-BCD644C00190}" type="pres">
      <dgm:prSet presAssocID="{03BF7635-CBAE-4B6D-8178-78E7DFEBD22D}" presName="ThreeConn_1-2" presStyleLbl="fgAccFollowNode1" presStyleIdx="0" presStyleCnt="2">
        <dgm:presLayoutVars>
          <dgm:bulletEnabled val="1"/>
        </dgm:presLayoutVars>
      </dgm:prSet>
      <dgm:spPr/>
    </dgm:pt>
    <dgm:pt modelId="{597EAD97-06C5-B048-B15D-8C8C2CD80CE7}" type="pres">
      <dgm:prSet presAssocID="{03BF7635-CBAE-4B6D-8178-78E7DFEBD22D}" presName="ThreeConn_2-3" presStyleLbl="fgAccFollowNode1" presStyleIdx="1" presStyleCnt="2">
        <dgm:presLayoutVars>
          <dgm:bulletEnabled val="1"/>
        </dgm:presLayoutVars>
      </dgm:prSet>
      <dgm:spPr/>
    </dgm:pt>
    <dgm:pt modelId="{0A92AC1F-C2F8-AE46-8EF8-B0B8EB816C58}" type="pres">
      <dgm:prSet presAssocID="{03BF7635-CBAE-4B6D-8178-78E7DFEBD22D}" presName="ThreeNodes_1_text" presStyleLbl="node1" presStyleIdx="2" presStyleCnt="3">
        <dgm:presLayoutVars>
          <dgm:bulletEnabled val="1"/>
        </dgm:presLayoutVars>
      </dgm:prSet>
      <dgm:spPr/>
    </dgm:pt>
    <dgm:pt modelId="{D1C5332D-0574-EA45-B1CC-5178770C033E}" type="pres">
      <dgm:prSet presAssocID="{03BF7635-CBAE-4B6D-8178-78E7DFEBD22D}" presName="ThreeNodes_2_text" presStyleLbl="node1" presStyleIdx="2" presStyleCnt="3">
        <dgm:presLayoutVars>
          <dgm:bulletEnabled val="1"/>
        </dgm:presLayoutVars>
      </dgm:prSet>
      <dgm:spPr/>
    </dgm:pt>
    <dgm:pt modelId="{978AB642-14E2-0442-84CD-0CF0BE5BD744}" type="pres">
      <dgm:prSet presAssocID="{03BF7635-CBAE-4B6D-8178-78E7DFEBD22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4AC080B-704B-544A-AC2C-87373D70BB17}" type="presOf" srcId="{C31DF071-B2EA-4E75-B5B4-E51E935535B4}" destId="{0A92AC1F-C2F8-AE46-8EF8-B0B8EB816C58}" srcOrd="1" destOrd="0" presId="urn:microsoft.com/office/officeart/2005/8/layout/vProcess5"/>
    <dgm:cxn modelId="{494FE71E-059D-F24C-96FB-35A78DBBCCD6}" type="presOf" srcId="{192AEEF8-D825-4A7A-BEEB-E604E1ADFE43}" destId="{978AB642-14E2-0442-84CD-0CF0BE5BD744}" srcOrd="1" destOrd="0" presId="urn:microsoft.com/office/officeart/2005/8/layout/vProcess5"/>
    <dgm:cxn modelId="{31BE9E43-E61C-AD44-9CCD-CEDB38655D77}" type="presOf" srcId="{03BF7635-CBAE-4B6D-8178-78E7DFEBD22D}" destId="{0FDAE821-3ED8-C544-BBC7-5A656872BA93}" srcOrd="0" destOrd="0" presId="urn:microsoft.com/office/officeart/2005/8/layout/vProcess5"/>
    <dgm:cxn modelId="{0E08584D-E947-4331-92BF-984E5C41B1C1}" srcId="{03BF7635-CBAE-4B6D-8178-78E7DFEBD22D}" destId="{192AEEF8-D825-4A7A-BEEB-E604E1ADFE43}" srcOrd="2" destOrd="0" parTransId="{9BC8A67B-1D9B-42B8-A417-2E566812E327}" sibTransId="{D020210F-3950-44CB-B837-89B476617C0C}"/>
    <dgm:cxn modelId="{07BF3A94-F819-467C-8B5F-E59A73145A0C}" srcId="{03BF7635-CBAE-4B6D-8178-78E7DFEBD22D}" destId="{085DFC9F-12A6-43D7-869A-8AE5CF016545}" srcOrd="1" destOrd="0" parTransId="{62974B0F-4AB4-4F5D-AC35-C420993E4459}" sibTransId="{E972F5AB-4270-4503-8FCD-BC7356118EB3}"/>
    <dgm:cxn modelId="{EBBC8B9E-4335-8D44-9E31-F0C829FACBAD}" type="presOf" srcId="{E972F5AB-4270-4503-8FCD-BC7356118EB3}" destId="{597EAD97-06C5-B048-B15D-8C8C2CD80CE7}" srcOrd="0" destOrd="0" presId="urn:microsoft.com/office/officeart/2005/8/layout/vProcess5"/>
    <dgm:cxn modelId="{975D4BA6-44AC-8441-B468-E11FD23519BF}" type="presOf" srcId="{085DFC9F-12A6-43D7-869A-8AE5CF016545}" destId="{5BA79324-77BB-0A4E-92B9-D5543D810EF5}" srcOrd="0" destOrd="0" presId="urn:microsoft.com/office/officeart/2005/8/layout/vProcess5"/>
    <dgm:cxn modelId="{09C7C5AB-FFB5-409C-8FDE-A689164F9FDD}" srcId="{03BF7635-CBAE-4B6D-8178-78E7DFEBD22D}" destId="{C31DF071-B2EA-4E75-B5B4-E51E935535B4}" srcOrd="0" destOrd="0" parTransId="{F04ABA26-BD9F-4D37-BCCD-B1491248612B}" sibTransId="{10339E7A-7D8F-4919-B134-1EB6902A2217}"/>
    <dgm:cxn modelId="{BE2388B6-08E3-C64A-8EF4-6BFDE717DBAD}" type="presOf" srcId="{10339E7A-7D8F-4919-B134-1EB6902A2217}" destId="{4A9C4841-2DCB-574A-AB7E-BCD644C00190}" srcOrd="0" destOrd="0" presId="urn:microsoft.com/office/officeart/2005/8/layout/vProcess5"/>
    <dgm:cxn modelId="{50452FBA-AE82-AC4F-974A-B1B49912FE7B}" type="presOf" srcId="{C31DF071-B2EA-4E75-B5B4-E51E935535B4}" destId="{96058E47-A032-FE41-906A-C377D12ACB13}" srcOrd="0" destOrd="0" presId="urn:microsoft.com/office/officeart/2005/8/layout/vProcess5"/>
    <dgm:cxn modelId="{349AE2C7-82F4-A940-9E6E-BD24A57D0C75}" type="presOf" srcId="{085DFC9F-12A6-43D7-869A-8AE5CF016545}" destId="{D1C5332D-0574-EA45-B1CC-5178770C033E}" srcOrd="1" destOrd="0" presId="urn:microsoft.com/office/officeart/2005/8/layout/vProcess5"/>
    <dgm:cxn modelId="{992E4ACE-5669-A444-9DC9-CF19F9005177}" type="presOf" srcId="{192AEEF8-D825-4A7A-BEEB-E604E1ADFE43}" destId="{8F0C7DB2-2B5E-A24D-B710-ED5B4574C6EE}" srcOrd="0" destOrd="0" presId="urn:microsoft.com/office/officeart/2005/8/layout/vProcess5"/>
    <dgm:cxn modelId="{04DE976E-1273-474D-B516-48B6B2FFDFDA}" type="presParOf" srcId="{0FDAE821-3ED8-C544-BBC7-5A656872BA93}" destId="{CAA40849-A635-2745-8B48-8315DDEE318A}" srcOrd="0" destOrd="0" presId="urn:microsoft.com/office/officeart/2005/8/layout/vProcess5"/>
    <dgm:cxn modelId="{0261625A-DFA2-D642-903D-6C61F264FBB5}" type="presParOf" srcId="{0FDAE821-3ED8-C544-BBC7-5A656872BA93}" destId="{96058E47-A032-FE41-906A-C377D12ACB13}" srcOrd="1" destOrd="0" presId="urn:microsoft.com/office/officeart/2005/8/layout/vProcess5"/>
    <dgm:cxn modelId="{1C7A6EC3-5BAA-1749-83B0-8174BF2D77E8}" type="presParOf" srcId="{0FDAE821-3ED8-C544-BBC7-5A656872BA93}" destId="{5BA79324-77BB-0A4E-92B9-D5543D810EF5}" srcOrd="2" destOrd="0" presId="urn:microsoft.com/office/officeart/2005/8/layout/vProcess5"/>
    <dgm:cxn modelId="{DB9A9A07-F941-4941-9E98-16400B5ED18E}" type="presParOf" srcId="{0FDAE821-3ED8-C544-BBC7-5A656872BA93}" destId="{8F0C7DB2-2B5E-A24D-B710-ED5B4574C6EE}" srcOrd="3" destOrd="0" presId="urn:microsoft.com/office/officeart/2005/8/layout/vProcess5"/>
    <dgm:cxn modelId="{E4456D0B-8E65-E144-8846-FFDBD2D3C107}" type="presParOf" srcId="{0FDAE821-3ED8-C544-BBC7-5A656872BA93}" destId="{4A9C4841-2DCB-574A-AB7E-BCD644C00190}" srcOrd="4" destOrd="0" presId="urn:microsoft.com/office/officeart/2005/8/layout/vProcess5"/>
    <dgm:cxn modelId="{DB947A49-416C-954C-A076-26D9CA444564}" type="presParOf" srcId="{0FDAE821-3ED8-C544-BBC7-5A656872BA93}" destId="{597EAD97-06C5-B048-B15D-8C8C2CD80CE7}" srcOrd="5" destOrd="0" presId="urn:microsoft.com/office/officeart/2005/8/layout/vProcess5"/>
    <dgm:cxn modelId="{DCEA4274-CF5B-F64A-8D1D-47969E0B05E1}" type="presParOf" srcId="{0FDAE821-3ED8-C544-BBC7-5A656872BA93}" destId="{0A92AC1F-C2F8-AE46-8EF8-B0B8EB816C58}" srcOrd="6" destOrd="0" presId="urn:microsoft.com/office/officeart/2005/8/layout/vProcess5"/>
    <dgm:cxn modelId="{96CD9F2D-591B-AA42-900B-2DFF79192207}" type="presParOf" srcId="{0FDAE821-3ED8-C544-BBC7-5A656872BA93}" destId="{D1C5332D-0574-EA45-B1CC-5178770C033E}" srcOrd="7" destOrd="0" presId="urn:microsoft.com/office/officeart/2005/8/layout/vProcess5"/>
    <dgm:cxn modelId="{709051A5-06CA-E149-8FEA-EDEE922BD5E7}" type="presParOf" srcId="{0FDAE821-3ED8-C544-BBC7-5A656872BA93}" destId="{978AB642-14E2-0442-84CD-0CF0BE5BD74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72B0B0-048A-4B2C-BBF1-CA2A23A276F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DA53F6-2129-4EE1-9BCF-25D33569ED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AI: Simulates human intelligence in decision-making, perception.</a:t>
          </a:r>
        </a:p>
      </dgm:t>
    </dgm:pt>
    <dgm:pt modelId="{76995FFA-58FE-40EC-9290-F922F351D51D}" type="parTrans" cxnId="{BAACC9EE-CDBD-4886-AF99-E145AFD47485}">
      <dgm:prSet/>
      <dgm:spPr/>
      <dgm:t>
        <a:bodyPr/>
        <a:lstStyle/>
        <a:p>
          <a:endParaRPr lang="en-US"/>
        </a:p>
      </dgm:t>
    </dgm:pt>
    <dgm:pt modelId="{3BCF0401-6A44-4756-AA70-29F7BF23EBEF}" type="sibTrans" cxnId="{BAACC9EE-CDBD-4886-AF99-E145AFD47485}">
      <dgm:prSet/>
      <dgm:spPr/>
      <dgm:t>
        <a:bodyPr/>
        <a:lstStyle/>
        <a:p>
          <a:endParaRPr lang="en-US"/>
        </a:p>
      </dgm:t>
    </dgm:pt>
    <dgm:pt modelId="{4C3A0027-75BC-4717-8932-0CA7022CD8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NLP: Enables machines to process and generate human language.</a:t>
          </a:r>
        </a:p>
      </dgm:t>
    </dgm:pt>
    <dgm:pt modelId="{DD7DD407-6BD4-4772-B786-EB3F8DE4E2EE}" type="parTrans" cxnId="{F75BFF14-755D-47BF-B193-9173DCEA9EF7}">
      <dgm:prSet/>
      <dgm:spPr/>
      <dgm:t>
        <a:bodyPr/>
        <a:lstStyle/>
        <a:p>
          <a:endParaRPr lang="en-US"/>
        </a:p>
      </dgm:t>
    </dgm:pt>
    <dgm:pt modelId="{6EE8E9DB-99B0-4A54-84F6-0A259D6D49A1}" type="sibTrans" cxnId="{F75BFF14-755D-47BF-B193-9173DCEA9EF7}">
      <dgm:prSet/>
      <dgm:spPr/>
      <dgm:t>
        <a:bodyPr/>
        <a:lstStyle/>
        <a:p>
          <a:endParaRPr lang="en-US"/>
        </a:p>
      </dgm:t>
    </dgm:pt>
    <dgm:pt modelId="{38FBD433-07F7-4181-A82A-23E8595DBE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Tasks include summarization, translation, question answering.</a:t>
          </a:r>
        </a:p>
      </dgm:t>
    </dgm:pt>
    <dgm:pt modelId="{A6860CB1-016F-42A2-A803-62F996C79917}" type="parTrans" cxnId="{FBD15491-EA27-4B81-9D3D-DED85932C9CA}">
      <dgm:prSet/>
      <dgm:spPr/>
      <dgm:t>
        <a:bodyPr/>
        <a:lstStyle/>
        <a:p>
          <a:endParaRPr lang="en-US"/>
        </a:p>
      </dgm:t>
    </dgm:pt>
    <dgm:pt modelId="{DB54191F-3EB2-4B01-8FA4-D962F2EE2CA7}" type="sibTrans" cxnId="{FBD15491-EA27-4B81-9D3D-DED85932C9CA}">
      <dgm:prSet/>
      <dgm:spPr/>
      <dgm:t>
        <a:bodyPr/>
        <a:lstStyle/>
        <a:p>
          <a:endParaRPr lang="en-US"/>
        </a:p>
      </dgm:t>
    </dgm:pt>
    <dgm:pt modelId="{FCE2999B-6F71-459E-9878-F3F0C716F148}" type="pres">
      <dgm:prSet presAssocID="{0172B0B0-048A-4B2C-BBF1-CA2A23A276F5}" presName="root" presStyleCnt="0">
        <dgm:presLayoutVars>
          <dgm:dir/>
          <dgm:resizeHandles val="exact"/>
        </dgm:presLayoutVars>
      </dgm:prSet>
      <dgm:spPr/>
    </dgm:pt>
    <dgm:pt modelId="{BBDBBA17-5A72-471D-A6D7-746EF7046238}" type="pres">
      <dgm:prSet presAssocID="{C7DA53F6-2129-4EE1-9BCF-25D33569ED86}" presName="compNode" presStyleCnt="0"/>
      <dgm:spPr/>
    </dgm:pt>
    <dgm:pt modelId="{D97677AA-1E97-4C1E-BDF4-7CC01DFCA7CD}" type="pres">
      <dgm:prSet presAssocID="{C7DA53F6-2129-4EE1-9BCF-25D33569ED86}" presName="iconBgRect" presStyleLbl="bgShp" presStyleIdx="0" presStyleCnt="3"/>
      <dgm:spPr/>
    </dgm:pt>
    <dgm:pt modelId="{BD8BCAA4-D98F-48E3-9C90-E025A3556AA9}" type="pres">
      <dgm:prSet presAssocID="{C7DA53F6-2129-4EE1-9BCF-25D33569ED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B875B1A-38D8-43D1-842B-79B2D354CE23}" type="pres">
      <dgm:prSet presAssocID="{C7DA53F6-2129-4EE1-9BCF-25D33569ED86}" presName="spaceRect" presStyleCnt="0"/>
      <dgm:spPr/>
    </dgm:pt>
    <dgm:pt modelId="{DA2985ED-AF52-441A-927C-9163D98647ED}" type="pres">
      <dgm:prSet presAssocID="{C7DA53F6-2129-4EE1-9BCF-25D33569ED86}" presName="textRect" presStyleLbl="revTx" presStyleIdx="0" presStyleCnt="3">
        <dgm:presLayoutVars>
          <dgm:chMax val="1"/>
          <dgm:chPref val="1"/>
        </dgm:presLayoutVars>
      </dgm:prSet>
      <dgm:spPr/>
    </dgm:pt>
    <dgm:pt modelId="{1B14791B-29B9-44C1-8578-C786E76D19FC}" type="pres">
      <dgm:prSet presAssocID="{3BCF0401-6A44-4756-AA70-29F7BF23EBEF}" presName="sibTrans" presStyleCnt="0"/>
      <dgm:spPr/>
    </dgm:pt>
    <dgm:pt modelId="{A378AECD-4956-47FD-80C8-1A33687882B1}" type="pres">
      <dgm:prSet presAssocID="{4C3A0027-75BC-4717-8932-0CA7022CD8E0}" presName="compNode" presStyleCnt="0"/>
      <dgm:spPr/>
    </dgm:pt>
    <dgm:pt modelId="{F5BB71F3-CFF8-4D45-84C9-3923EF3D6F10}" type="pres">
      <dgm:prSet presAssocID="{4C3A0027-75BC-4717-8932-0CA7022CD8E0}" presName="iconBgRect" presStyleLbl="bgShp" presStyleIdx="1" presStyleCnt="3"/>
      <dgm:spPr/>
    </dgm:pt>
    <dgm:pt modelId="{4694EED6-1906-4E8A-BDD3-D765D85C8088}" type="pres">
      <dgm:prSet presAssocID="{4C3A0027-75BC-4717-8932-0CA7022CD8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DBFC145-1148-48E6-B3B2-6D8371CBBCDA}" type="pres">
      <dgm:prSet presAssocID="{4C3A0027-75BC-4717-8932-0CA7022CD8E0}" presName="spaceRect" presStyleCnt="0"/>
      <dgm:spPr/>
    </dgm:pt>
    <dgm:pt modelId="{9E58E637-7BC6-4688-B71D-B32BD2ABED10}" type="pres">
      <dgm:prSet presAssocID="{4C3A0027-75BC-4717-8932-0CA7022CD8E0}" presName="textRect" presStyleLbl="revTx" presStyleIdx="1" presStyleCnt="3">
        <dgm:presLayoutVars>
          <dgm:chMax val="1"/>
          <dgm:chPref val="1"/>
        </dgm:presLayoutVars>
      </dgm:prSet>
      <dgm:spPr/>
    </dgm:pt>
    <dgm:pt modelId="{79BFC6F2-1EE9-4F1D-9E11-95E1E3A3FF5B}" type="pres">
      <dgm:prSet presAssocID="{6EE8E9DB-99B0-4A54-84F6-0A259D6D49A1}" presName="sibTrans" presStyleCnt="0"/>
      <dgm:spPr/>
    </dgm:pt>
    <dgm:pt modelId="{4CEDE33B-33D3-42CE-8F46-213704A1D22C}" type="pres">
      <dgm:prSet presAssocID="{38FBD433-07F7-4181-A82A-23E8595DBECC}" presName="compNode" presStyleCnt="0"/>
      <dgm:spPr/>
    </dgm:pt>
    <dgm:pt modelId="{95AB37FB-FBCF-4934-B931-6449F325A35E}" type="pres">
      <dgm:prSet presAssocID="{38FBD433-07F7-4181-A82A-23E8595DBECC}" presName="iconBgRect" presStyleLbl="bgShp" presStyleIdx="2" presStyleCnt="3"/>
      <dgm:spPr/>
    </dgm:pt>
    <dgm:pt modelId="{CBA86FFC-954D-4767-ACBB-D5374CFDF9EF}" type="pres">
      <dgm:prSet presAssocID="{38FBD433-07F7-4181-A82A-23E8595DBEC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D00BF53-4293-471D-80F7-4FBE26C7E424}" type="pres">
      <dgm:prSet presAssocID="{38FBD433-07F7-4181-A82A-23E8595DBECC}" presName="spaceRect" presStyleCnt="0"/>
      <dgm:spPr/>
    </dgm:pt>
    <dgm:pt modelId="{35000052-271C-40FC-8B85-BF5B8263D737}" type="pres">
      <dgm:prSet presAssocID="{38FBD433-07F7-4181-A82A-23E8595DBEC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5BFF14-755D-47BF-B193-9173DCEA9EF7}" srcId="{0172B0B0-048A-4B2C-BBF1-CA2A23A276F5}" destId="{4C3A0027-75BC-4717-8932-0CA7022CD8E0}" srcOrd="1" destOrd="0" parTransId="{DD7DD407-6BD4-4772-B786-EB3F8DE4E2EE}" sibTransId="{6EE8E9DB-99B0-4A54-84F6-0A259D6D49A1}"/>
    <dgm:cxn modelId="{101FD07C-656C-4E31-A63E-F936119EE14B}" type="presOf" srcId="{C7DA53F6-2129-4EE1-9BCF-25D33569ED86}" destId="{DA2985ED-AF52-441A-927C-9163D98647ED}" srcOrd="0" destOrd="0" presId="urn:microsoft.com/office/officeart/2018/5/layout/IconCircleLabelList"/>
    <dgm:cxn modelId="{FBD15491-EA27-4B81-9D3D-DED85932C9CA}" srcId="{0172B0B0-048A-4B2C-BBF1-CA2A23A276F5}" destId="{38FBD433-07F7-4181-A82A-23E8595DBECC}" srcOrd="2" destOrd="0" parTransId="{A6860CB1-016F-42A2-A803-62F996C79917}" sibTransId="{DB54191F-3EB2-4B01-8FA4-D962F2EE2CA7}"/>
    <dgm:cxn modelId="{768FE2A4-F504-4705-8722-B2B018999C72}" type="presOf" srcId="{38FBD433-07F7-4181-A82A-23E8595DBECC}" destId="{35000052-271C-40FC-8B85-BF5B8263D737}" srcOrd="0" destOrd="0" presId="urn:microsoft.com/office/officeart/2018/5/layout/IconCircleLabelList"/>
    <dgm:cxn modelId="{907F3BB6-F328-4781-8C6E-0DC6E0EFD815}" type="presOf" srcId="{0172B0B0-048A-4B2C-BBF1-CA2A23A276F5}" destId="{FCE2999B-6F71-459E-9878-F3F0C716F148}" srcOrd="0" destOrd="0" presId="urn:microsoft.com/office/officeart/2018/5/layout/IconCircleLabelList"/>
    <dgm:cxn modelId="{9FE06BDB-5E62-4C8C-9CA5-C1D81026C103}" type="presOf" srcId="{4C3A0027-75BC-4717-8932-0CA7022CD8E0}" destId="{9E58E637-7BC6-4688-B71D-B32BD2ABED10}" srcOrd="0" destOrd="0" presId="urn:microsoft.com/office/officeart/2018/5/layout/IconCircleLabelList"/>
    <dgm:cxn modelId="{BAACC9EE-CDBD-4886-AF99-E145AFD47485}" srcId="{0172B0B0-048A-4B2C-BBF1-CA2A23A276F5}" destId="{C7DA53F6-2129-4EE1-9BCF-25D33569ED86}" srcOrd="0" destOrd="0" parTransId="{76995FFA-58FE-40EC-9290-F922F351D51D}" sibTransId="{3BCF0401-6A44-4756-AA70-29F7BF23EBEF}"/>
    <dgm:cxn modelId="{37E62D01-B78C-4DF8-87B3-E512C060C2C5}" type="presParOf" srcId="{FCE2999B-6F71-459E-9878-F3F0C716F148}" destId="{BBDBBA17-5A72-471D-A6D7-746EF7046238}" srcOrd="0" destOrd="0" presId="urn:microsoft.com/office/officeart/2018/5/layout/IconCircleLabelList"/>
    <dgm:cxn modelId="{0F7D8CC5-294A-4F55-A8F6-67460AB09617}" type="presParOf" srcId="{BBDBBA17-5A72-471D-A6D7-746EF7046238}" destId="{D97677AA-1E97-4C1E-BDF4-7CC01DFCA7CD}" srcOrd="0" destOrd="0" presId="urn:microsoft.com/office/officeart/2018/5/layout/IconCircleLabelList"/>
    <dgm:cxn modelId="{6AF72DC7-354A-4383-8691-4232E9D2F2E6}" type="presParOf" srcId="{BBDBBA17-5A72-471D-A6D7-746EF7046238}" destId="{BD8BCAA4-D98F-48E3-9C90-E025A3556AA9}" srcOrd="1" destOrd="0" presId="urn:microsoft.com/office/officeart/2018/5/layout/IconCircleLabelList"/>
    <dgm:cxn modelId="{8787F2DB-A0B4-492C-A90F-128DF182FBEF}" type="presParOf" srcId="{BBDBBA17-5A72-471D-A6D7-746EF7046238}" destId="{0B875B1A-38D8-43D1-842B-79B2D354CE23}" srcOrd="2" destOrd="0" presId="urn:microsoft.com/office/officeart/2018/5/layout/IconCircleLabelList"/>
    <dgm:cxn modelId="{8D71FDCC-8353-4680-9A84-C59E93E839E4}" type="presParOf" srcId="{BBDBBA17-5A72-471D-A6D7-746EF7046238}" destId="{DA2985ED-AF52-441A-927C-9163D98647ED}" srcOrd="3" destOrd="0" presId="urn:microsoft.com/office/officeart/2018/5/layout/IconCircleLabelList"/>
    <dgm:cxn modelId="{A3677AF9-C10E-433E-A54C-7E6AAB39D77E}" type="presParOf" srcId="{FCE2999B-6F71-459E-9878-F3F0C716F148}" destId="{1B14791B-29B9-44C1-8578-C786E76D19FC}" srcOrd="1" destOrd="0" presId="urn:microsoft.com/office/officeart/2018/5/layout/IconCircleLabelList"/>
    <dgm:cxn modelId="{6B9BBCD2-3193-43C7-B5D2-D80D649EC0E2}" type="presParOf" srcId="{FCE2999B-6F71-459E-9878-F3F0C716F148}" destId="{A378AECD-4956-47FD-80C8-1A33687882B1}" srcOrd="2" destOrd="0" presId="urn:microsoft.com/office/officeart/2018/5/layout/IconCircleLabelList"/>
    <dgm:cxn modelId="{CE812803-7385-42D4-B7E1-18E6DB02A5AA}" type="presParOf" srcId="{A378AECD-4956-47FD-80C8-1A33687882B1}" destId="{F5BB71F3-CFF8-4D45-84C9-3923EF3D6F10}" srcOrd="0" destOrd="0" presId="urn:microsoft.com/office/officeart/2018/5/layout/IconCircleLabelList"/>
    <dgm:cxn modelId="{B1A8D46D-72F1-4657-A11E-D6034C571246}" type="presParOf" srcId="{A378AECD-4956-47FD-80C8-1A33687882B1}" destId="{4694EED6-1906-4E8A-BDD3-D765D85C8088}" srcOrd="1" destOrd="0" presId="urn:microsoft.com/office/officeart/2018/5/layout/IconCircleLabelList"/>
    <dgm:cxn modelId="{F4630136-982A-4517-86F3-7E5F6B1DE068}" type="presParOf" srcId="{A378AECD-4956-47FD-80C8-1A33687882B1}" destId="{FDBFC145-1148-48E6-B3B2-6D8371CBBCDA}" srcOrd="2" destOrd="0" presId="urn:microsoft.com/office/officeart/2018/5/layout/IconCircleLabelList"/>
    <dgm:cxn modelId="{3E20D545-9456-40B4-8E41-C3582EE45541}" type="presParOf" srcId="{A378AECD-4956-47FD-80C8-1A33687882B1}" destId="{9E58E637-7BC6-4688-B71D-B32BD2ABED10}" srcOrd="3" destOrd="0" presId="urn:microsoft.com/office/officeart/2018/5/layout/IconCircleLabelList"/>
    <dgm:cxn modelId="{EFC06B73-4FA3-4096-BEDA-A38CF324ED6B}" type="presParOf" srcId="{FCE2999B-6F71-459E-9878-F3F0C716F148}" destId="{79BFC6F2-1EE9-4F1D-9E11-95E1E3A3FF5B}" srcOrd="3" destOrd="0" presId="urn:microsoft.com/office/officeart/2018/5/layout/IconCircleLabelList"/>
    <dgm:cxn modelId="{AB89D14A-43D1-4D19-AB4E-5C1229B500C6}" type="presParOf" srcId="{FCE2999B-6F71-459E-9878-F3F0C716F148}" destId="{4CEDE33B-33D3-42CE-8F46-213704A1D22C}" srcOrd="4" destOrd="0" presId="urn:microsoft.com/office/officeart/2018/5/layout/IconCircleLabelList"/>
    <dgm:cxn modelId="{85BAF0BC-199F-4069-9586-F5056AF2C1D8}" type="presParOf" srcId="{4CEDE33B-33D3-42CE-8F46-213704A1D22C}" destId="{95AB37FB-FBCF-4934-B931-6449F325A35E}" srcOrd="0" destOrd="0" presId="urn:microsoft.com/office/officeart/2018/5/layout/IconCircleLabelList"/>
    <dgm:cxn modelId="{82BE742B-AF86-4447-8731-AE63F7CF1243}" type="presParOf" srcId="{4CEDE33B-33D3-42CE-8F46-213704A1D22C}" destId="{CBA86FFC-954D-4767-ACBB-D5374CFDF9EF}" srcOrd="1" destOrd="0" presId="urn:microsoft.com/office/officeart/2018/5/layout/IconCircleLabelList"/>
    <dgm:cxn modelId="{72D4EB94-EFDB-4394-80ED-C03EF4864F4E}" type="presParOf" srcId="{4CEDE33B-33D3-42CE-8F46-213704A1D22C}" destId="{8D00BF53-4293-471D-80F7-4FBE26C7E424}" srcOrd="2" destOrd="0" presId="urn:microsoft.com/office/officeart/2018/5/layout/IconCircleLabelList"/>
    <dgm:cxn modelId="{EAB810A8-5FCA-44DC-989B-3122252D9B32}" type="presParOf" srcId="{4CEDE33B-33D3-42CE-8F46-213704A1D22C}" destId="{35000052-271C-40FC-8B85-BF5B8263D73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17F3D9-677F-47C7-8236-E4976404095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235CA7-8F49-4448-BAE2-C9BCD3C31F04}">
      <dgm:prSet/>
      <dgm:spPr/>
      <dgm:t>
        <a:bodyPr/>
        <a:lstStyle/>
        <a:p>
          <a:pPr>
            <a:defRPr cap="all"/>
          </a:pPr>
          <a:r>
            <a:rPr lang="en-US"/>
            <a:t>Learns data distribution to generate new content.</a:t>
          </a:r>
        </a:p>
      </dgm:t>
    </dgm:pt>
    <dgm:pt modelId="{0AE30093-6BC5-48DF-A388-53D28124194E}" type="parTrans" cxnId="{E6B766C9-CB40-4932-B888-19742BBBE64B}">
      <dgm:prSet/>
      <dgm:spPr/>
      <dgm:t>
        <a:bodyPr/>
        <a:lstStyle/>
        <a:p>
          <a:endParaRPr lang="en-US"/>
        </a:p>
      </dgm:t>
    </dgm:pt>
    <dgm:pt modelId="{FAE0A5EB-3C58-4B03-8235-5938BC29019D}" type="sibTrans" cxnId="{E6B766C9-CB40-4932-B888-19742BBBE64B}">
      <dgm:prSet/>
      <dgm:spPr/>
      <dgm:t>
        <a:bodyPr/>
        <a:lstStyle/>
        <a:p>
          <a:endParaRPr lang="en-US"/>
        </a:p>
      </dgm:t>
    </dgm:pt>
    <dgm:pt modelId="{1FC57D6E-C7F4-46A2-8825-78ACBD4BFEC7}">
      <dgm:prSet/>
      <dgm:spPr/>
      <dgm:t>
        <a:bodyPr/>
        <a:lstStyle/>
        <a:p>
          <a:pPr>
            <a:defRPr cap="all"/>
          </a:pPr>
          <a:r>
            <a:rPr lang="en-US"/>
            <a:t>Generative vs Discriminative: Creation vs Prediction.</a:t>
          </a:r>
        </a:p>
      </dgm:t>
    </dgm:pt>
    <dgm:pt modelId="{5FF47FCD-CA82-4DC7-9686-3B69781E23F6}" type="parTrans" cxnId="{E706B0BE-2E5C-4DA6-848A-44F18943A140}">
      <dgm:prSet/>
      <dgm:spPr/>
      <dgm:t>
        <a:bodyPr/>
        <a:lstStyle/>
        <a:p>
          <a:endParaRPr lang="en-US"/>
        </a:p>
      </dgm:t>
    </dgm:pt>
    <dgm:pt modelId="{56B213A4-A633-4812-BB47-873524903A75}" type="sibTrans" cxnId="{E706B0BE-2E5C-4DA6-848A-44F18943A140}">
      <dgm:prSet/>
      <dgm:spPr/>
      <dgm:t>
        <a:bodyPr/>
        <a:lstStyle/>
        <a:p>
          <a:endParaRPr lang="en-US"/>
        </a:p>
      </dgm:t>
    </dgm:pt>
    <dgm:pt modelId="{7C065A12-EDC1-4548-8738-8DCBDB149082}">
      <dgm:prSet/>
      <dgm:spPr/>
      <dgm:t>
        <a:bodyPr/>
        <a:lstStyle/>
        <a:p>
          <a:pPr>
            <a:defRPr cap="all"/>
          </a:pPr>
          <a:r>
            <a:rPr lang="en-US"/>
            <a:t>Models include GANs, VAEs, Diffusion, Transformers.</a:t>
          </a:r>
        </a:p>
      </dgm:t>
    </dgm:pt>
    <dgm:pt modelId="{A5C2347E-11C8-41EA-92F6-6BAE4A312262}" type="parTrans" cxnId="{015E1737-FFBC-430B-A17F-A58C2402CA48}">
      <dgm:prSet/>
      <dgm:spPr/>
      <dgm:t>
        <a:bodyPr/>
        <a:lstStyle/>
        <a:p>
          <a:endParaRPr lang="en-US"/>
        </a:p>
      </dgm:t>
    </dgm:pt>
    <dgm:pt modelId="{6F80B2F2-56BB-47D6-9C37-A2F346FDCE01}" type="sibTrans" cxnId="{015E1737-FFBC-430B-A17F-A58C2402CA48}">
      <dgm:prSet/>
      <dgm:spPr/>
      <dgm:t>
        <a:bodyPr/>
        <a:lstStyle/>
        <a:p>
          <a:endParaRPr lang="en-US"/>
        </a:p>
      </dgm:t>
    </dgm:pt>
    <dgm:pt modelId="{D5B96249-037B-44F3-A481-BD716ABAA6B4}" type="pres">
      <dgm:prSet presAssocID="{8317F3D9-677F-47C7-8236-E49764040957}" presName="root" presStyleCnt="0">
        <dgm:presLayoutVars>
          <dgm:dir/>
          <dgm:resizeHandles val="exact"/>
        </dgm:presLayoutVars>
      </dgm:prSet>
      <dgm:spPr/>
    </dgm:pt>
    <dgm:pt modelId="{D0F7EC08-85AD-42E4-915B-C43BBC3140E8}" type="pres">
      <dgm:prSet presAssocID="{C1235CA7-8F49-4448-BAE2-C9BCD3C31F04}" presName="compNode" presStyleCnt="0"/>
      <dgm:spPr/>
    </dgm:pt>
    <dgm:pt modelId="{47706A0C-D141-415D-9E89-ACD71E50512B}" type="pres">
      <dgm:prSet presAssocID="{C1235CA7-8F49-4448-BAE2-C9BCD3C31F0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BE2630E-1A36-4342-8699-315BA5CAC2AF}" type="pres">
      <dgm:prSet presAssocID="{C1235CA7-8F49-4448-BAE2-C9BCD3C31F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4EAF80E-2016-4AC1-AEE0-7B9DF042C5C7}" type="pres">
      <dgm:prSet presAssocID="{C1235CA7-8F49-4448-BAE2-C9BCD3C31F04}" presName="spaceRect" presStyleCnt="0"/>
      <dgm:spPr/>
    </dgm:pt>
    <dgm:pt modelId="{701B1F73-B639-4011-BB2A-FB08CB473BAF}" type="pres">
      <dgm:prSet presAssocID="{C1235CA7-8F49-4448-BAE2-C9BCD3C31F04}" presName="textRect" presStyleLbl="revTx" presStyleIdx="0" presStyleCnt="3">
        <dgm:presLayoutVars>
          <dgm:chMax val="1"/>
          <dgm:chPref val="1"/>
        </dgm:presLayoutVars>
      </dgm:prSet>
      <dgm:spPr/>
    </dgm:pt>
    <dgm:pt modelId="{F254DD03-36F6-4495-A693-82C1E58C539E}" type="pres">
      <dgm:prSet presAssocID="{FAE0A5EB-3C58-4B03-8235-5938BC29019D}" presName="sibTrans" presStyleCnt="0"/>
      <dgm:spPr/>
    </dgm:pt>
    <dgm:pt modelId="{B0A9E19F-F538-42B6-9B96-095BE0E2268D}" type="pres">
      <dgm:prSet presAssocID="{1FC57D6E-C7F4-46A2-8825-78ACBD4BFEC7}" presName="compNode" presStyleCnt="0"/>
      <dgm:spPr/>
    </dgm:pt>
    <dgm:pt modelId="{77E6DA6E-88D8-4116-B43A-D9AAF4A3F108}" type="pres">
      <dgm:prSet presAssocID="{1FC57D6E-C7F4-46A2-8825-78ACBD4BFEC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C15575-B80A-4059-B4E0-70E96409E8CA}" type="pres">
      <dgm:prSet presAssocID="{1FC57D6E-C7F4-46A2-8825-78ACBD4BFE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738595D-18E3-4789-BF80-B13EE81E4BC5}" type="pres">
      <dgm:prSet presAssocID="{1FC57D6E-C7F4-46A2-8825-78ACBD4BFEC7}" presName="spaceRect" presStyleCnt="0"/>
      <dgm:spPr/>
    </dgm:pt>
    <dgm:pt modelId="{98746E5F-2E05-4181-A6D5-943423297FD3}" type="pres">
      <dgm:prSet presAssocID="{1FC57D6E-C7F4-46A2-8825-78ACBD4BFEC7}" presName="textRect" presStyleLbl="revTx" presStyleIdx="1" presStyleCnt="3">
        <dgm:presLayoutVars>
          <dgm:chMax val="1"/>
          <dgm:chPref val="1"/>
        </dgm:presLayoutVars>
      </dgm:prSet>
      <dgm:spPr/>
    </dgm:pt>
    <dgm:pt modelId="{40E13015-A803-40E1-A833-BB0F391247E5}" type="pres">
      <dgm:prSet presAssocID="{56B213A4-A633-4812-BB47-873524903A75}" presName="sibTrans" presStyleCnt="0"/>
      <dgm:spPr/>
    </dgm:pt>
    <dgm:pt modelId="{36BBA5C2-2A80-4410-9764-227A3F4ABE0E}" type="pres">
      <dgm:prSet presAssocID="{7C065A12-EDC1-4548-8738-8DCBDB149082}" presName="compNode" presStyleCnt="0"/>
      <dgm:spPr/>
    </dgm:pt>
    <dgm:pt modelId="{F06907A3-1E2A-4B33-AB70-AC417A273B49}" type="pres">
      <dgm:prSet presAssocID="{7C065A12-EDC1-4548-8738-8DCBDB14908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7C36996-1618-49C8-A490-272D271F565B}" type="pres">
      <dgm:prSet presAssocID="{7C065A12-EDC1-4548-8738-8DCBDB1490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3F7B90-AF53-4533-9333-B4011B543D2E}" type="pres">
      <dgm:prSet presAssocID="{7C065A12-EDC1-4548-8738-8DCBDB149082}" presName="spaceRect" presStyleCnt="0"/>
      <dgm:spPr/>
    </dgm:pt>
    <dgm:pt modelId="{2E9ED53F-AF42-4FDE-857B-867652E4C59E}" type="pres">
      <dgm:prSet presAssocID="{7C065A12-EDC1-4548-8738-8DCBDB1490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D22D405-08BF-460A-87BF-B1C49B8319C8}" type="presOf" srcId="{1FC57D6E-C7F4-46A2-8825-78ACBD4BFEC7}" destId="{98746E5F-2E05-4181-A6D5-943423297FD3}" srcOrd="0" destOrd="0" presId="urn:microsoft.com/office/officeart/2018/5/layout/IconLeafLabelList"/>
    <dgm:cxn modelId="{015E1737-FFBC-430B-A17F-A58C2402CA48}" srcId="{8317F3D9-677F-47C7-8236-E49764040957}" destId="{7C065A12-EDC1-4548-8738-8DCBDB149082}" srcOrd="2" destOrd="0" parTransId="{A5C2347E-11C8-41EA-92F6-6BAE4A312262}" sibTransId="{6F80B2F2-56BB-47D6-9C37-A2F346FDCE01}"/>
    <dgm:cxn modelId="{0BA24281-C79E-44D1-8836-4CE89F820E2C}" type="presOf" srcId="{7C065A12-EDC1-4548-8738-8DCBDB149082}" destId="{2E9ED53F-AF42-4FDE-857B-867652E4C59E}" srcOrd="0" destOrd="0" presId="urn:microsoft.com/office/officeart/2018/5/layout/IconLeafLabelList"/>
    <dgm:cxn modelId="{B65162BE-6213-47D2-BA47-8A8E549A4244}" type="presOf" srcId="{C1235CA7-8F49-4448-BAE2-C9BCD3C31F04}" destId="{701B1F73-B639-4011-BB2A-FB08CB473BAF}" srcOrd="0" destOrd="0" presId="urn:microsoft.com/office/officeart/2018/5/layout/IconLeafLabelList"/>
    <dgm:cxn modelId="{E706B0BE-2E5C-4DA6-848A-44F18943A140}" srcId="{8317F3D9-677F-47C7-8236-E49764040957}" destId="{1FC57D6E-C7F4-46A2-8825-78ACBD4BFEC7}" srcOrd="1" destOrd="0" parTransId="{5FF47FCD-CA82-4DC7-9686-3B69781E23F6}" sibTransId="{56B213A4-A633-4812-BB47-873524903A75}"/>
    <dgm:cxn modelId="{E6B766C9-CB40-4932-B888-19742BBBE64B}" srcId="{8317F3D9-677F-47C7-8236-E49764040957}" destId="{C1235CA7-8F49-4448-BAE2-C9BCD3C31F04}" srcOrd="0" destOrd="0" parTransId="{0AE30093-6BC5-48DF-A388-53D28124194E}" sibTransId="{FAE0A5EB-3C58-4B03-8235-5938BC29019D}"/>
    <dgm:cxn modelId="{495B4FF5-A4C9-4E99-A14B-D0F069B7487E}" type="presOf" srcId="{8317F3D9-677F-47C7-8236-E49764040957}" destId="{D5B96249-037B-44F3-A481-BD716ABAA6B4}" srcOrd="0" destOrd="0" presId="urn:microsoft.com/office/officeart/2018/5/layout/IconLeafLabelList"/>
    <dgm:cxn modelId="{3BA6632B-DFAE-4BBA-9AD7-76EA16DECAC8}" type="presParOf" srcId="{D5B96249-037B-44F3-A481-BD716ABAA6B4}" destId="{D0F7EC08-85AD-42E4-915B-C43BBC3140E8}" srcOrd="0" destOrd="0" presId="urn:microsoft.com/office/officeart/2018/5/layout/IconLeafLabelList"/>
    <dgm:cxn modelId="{A8443B18-6528-4587-880E-370EDEE09749}" type="presParOf" srcId="{D0F7EC08-85AD-42E4-915B-C43BBC3140E8}" destId="{47706A0C-D141-415D-9E89-ACD71E50512B}" srcOrd="0" destOrd="0" presId="urn:microsoft.com/office/officeart/2018/5/layout/IconLeafLabelList"/>
    <dgm:cxn modelId="{835ABE45-952B-4218-AAE3-45C3C57988EB}" type="presParOf" srcId="{D0F7EC08-85AD-42E4-915B-C43BBC3140E8}" destId="{3BE2630E-1A36-4342-8699-315BA5CAC2AF}" srcOrd="1" destOrd="0" presId="urn:microsoft.com/office/officeart/2018/5/layout/IconLeafLabelList"/>
    <dgm:cxn modelId="{E1EFC007-5B78-49AE-9BBF-CC10F1895D41}" type="presParOf" srcId="{D0F7EC08-85AD-42E4-915B-C43BBC3140E8}" destId="{E4EAF80E-2016-4AC1-AEE0-7B9DF042C5C7}" srcOrd="2" destOrd="0" presId="urn:microsoft.com/office/officeart/2018/5/layout/IconLeafLabelList"/>
    <dgm:cxn modelId="{DBDA4012-BAFA-4CE4-9B17-562D0624B5E3}" type="presParOf" srcId="{D0F7EC08-85AD-42E4-915B-C43BBC3140E8}" destId="{701B1F73-B639-4011-BB2A-FB08CB473BAF}" srcOrd="3" destOrd="0" presId="urn:microsoft.com/office/officeart/2018/5/layout/IconLeafLabelList"/>
    <dgm:cxn modelId="{165D4A0E-B38E-4A64-806B-1901233331F5}" type="presParOf" srcId="{D5B96249-037B-44F3-A481-BD716ABAA6B4}" destId="{F254DD03-36F6-4495-A693-82C1E58C539E}" srcOrd="1" destOrd="0" presId="urn:microsoft.com/office/officeart/2018/5/layout/IconLeafLabelList"/>
    <dgm:cxn modelId="{347933CF-5E74-43A6-B6A1-E29BF5DFF803}" type="presParOf" srcId="{D5B96249-037B-44F3-A481-BD716ABAA6B4}" destId="{B0A9E19F-F538-42B6-9B96-095BE0E2268D}" srcOrd="2" destOrd="0" presId="urn:microsoft.com/office/officeart/2018/5/layout/IconLeafLabelList"/>
    <dgm:cxn modelId="{B5239188-0F9E-455F-A43B-25A7A85F2A01}" type="presParOf" srcId="{B0A9E19F-F538-42B6-9B96-095BE0E2268D}" destId="{77E6DA6E-88D8-4116-B43A-D9AAF4A3F108}" srcOrd="0" destOrd="0" presId="urn:microsoft.com/office/officeart/2018/5/layout/IconLeafLabelList"/>
    <dgm:cxn modelId="{A9657D2D-764E-4C19-B409-BD4526D69DB2}" type="presParOf" srcId="{B0A9E19F-F538-42B6-9B96-095BE0E2268D}" destId="{87C15575-B80A-4059-B4E0-70E96409E8CA}" srcOrd="1" destOrd="0" presId="urn:microsoft.com/office/officeart/2018/5/layout/IconLeafLabelList"/>
    <dgm:cxn modelId="{7D08BAB8-2286-46C1-AC83-84A6D5750DC7}" type="presParOf" srcId="{B0A9E19F-F538-42B6-9B96-095BE0E2268D}" destId="{A738595D-18E3-4789-BF80-B13EE81E4BC5}" srcOrd="2" destOrd="0" presId="urn:microsoft.com/office/officeart/2018/5/layout/IconLeafLabelList"/>
    <dgm:cxn modelId="{7079EF5E-9228-41C7-8DDF-8E7AB0DA0161}" type="presParOf" srcId="{B0A9E19F-F538-42B6-9B96-095BE0E2268D}" destId="{98746E5F-2E05-4181-A6D5-943423297FD3}" srcOrd="3" destOrd="0" presId="urn:microsoft.com/office/officeart/2018/5/layout/IconLeafLabelList"/>
    <dgm:cxn modelId="{9D95E09C-5657-48CC-A183-E4642851DD1E}" type="presParOf" srcId="{D5B96249-037B-44F3-A481-BD716ABAA6B4}" destId="{40E13015-A803-40E1-A833-BB0F391247E5}" srcOrd="3" destOrd="0" presId="urn:microsoft.com/office/officeart/2018/5/layout/IconLeafLabelList"/>
    <dgm:cxn modelId="{4112E7EE-DF0B-4940-B86B-101262F289CC}" type="presParOf" srcId="{D5B96249-037B-44F3-A481-BD716ABAA6B4}" destId="{36BBA5C2-2A80-4410-9764-227A3F4ABE0E}" srcOrd="4" destOrd="0" presId="urn:microsoft.com/office/officeart/2018/5/layout/IconLeafLabelList"/>
    <dgm:cxn modelId="{729B5BB1-DAF4-4AE2-B953-DCE0B031D9A1}" type="presParOf" srcId="{36BBA5C2-2A80-4410-9764-227A3F4ABE0E}" destId="{F06907A3-1E2A-4B33-AB70-AC417A273B49}" srcOrd="0" destOrd="0" presId="urn:microsoft.com/office/officeart/2018/5/layout/IconLeafLabelList"/>
    <dgm:cxn modelId="{CE596243-5694-48C1-A6BA-783B73570776}" type="presParOf" srcId="{36BBA5C2-2A80-4410-9764-227A3F4ABE0E}" destId="{A7C36996-1618-49C8-A490-272D271F565B}" srcOrd="1" destOrd="0" presId="urn:microsoft.com/office/officeart/2018/5/layout/IconLeafLabelList"/>
    <dgm:cxn modelId="{35B545C5-E3C6-4428-A384-796A0B71B9FB}" type="presParOf" srcId="{36BBA5C2-2A80-4410-9764-227A3F4ABE0E}" destId="{353F7B90-AF53-4533-9333-B4011B543D2E}" srcOrd="2" destOrd="0" presId="urn:microsoft.com/office/officeart/2018/5/layout/IconLeafLabelList"/>
    <dgm:cxn modelId="{A77D5D52-7A47-4407-890E-71EB60DFF7D3}" type="presParOf" srcId="{36BBA5C2-2A80-4410-9764-227A3F4ABE0E}" destId="{2E9ED53F-AF42-4FDE-857B-867652E4C59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59908C-EEED-4255-8F1C-C87785EDB9F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C66944-8F1A-450A-B671-1FB99E52216E}">
      <dgm:prSet/>
      <dgm:spPr/>
      <dgm:t>
        <a:bodyPr/>
        <a:lstStyle/>
        <a:p>
          <a:pPr>
            <a:defRPr cap="all"/>
          </a:pPr>
          <a:r>
            <a:rPr lang="en-US"/>
            <a:t>Trained on large text corpora using transformers.</a:t>
          </a:r>
        </a:p>
      </dgm:t>
    </dgm:pt>
    <dgm:pt modelId="{8B4A600D-89E9-49CC-8474-E841016250D1}" type="parTrans" cxnId="{7C2DD6EF-9EEF-4BEB-BDAD-7E77271FF374}">
      <dgm:prSet/>
      <dgm:spPr/>
      <dgm:t>
        <a:bodyPr/>
        <a:lstStyle/>
        <a:p>
          <a:endParaRPr lang="en-US"/>
        </a:p>
      </dgm:t>
    </dgm:pt>
    <dgm:pt modelId="{5CF05E28-8C9F-4783-B1A5-583279C7A44E}" type="sibTrans" cxnId="{7C2DD6EF-9EEF-4BEB-BDAD-7E77271FF374}">
      <dgm:prSet/>
      <dgm:spPr/>
      <dgm:t>
        <a:bodyPr/>
        <a:lstStyle/>
        <a:p>
          <a:endParaRPr lang="en-US"/>
        </a:p>
      </dgm:t>
    </dgm:pt>
    <dgm:pt modelId="{A2C2A55C-44F4-46E5-A219-7EB593F7A713}">
      <dgm:prSet/>
      <dgm:spPr/>
      <dgm:t>
        <a:bodyPr/>
        <a:lstStyle/>
        <a:p>
          <a:pPr>
            <a:defRPr cap="all"/>
          </a:pPr>
          <a:r>
            <a:rPr lang="en-US"/>
            <a:t>Understand context, translate languages, generate clinical text.</a:t>
          </a:r>
        </a:p>
      </dgm:t>
    </dgm:pt>
    <dgm:pt modelId="{739AFEBE-DFE0-4BEB-9C73-F84E332AD97A}" type="parTrans" cxnId="{4F99B9E3-2A50-46F2-9532-273DC2591A41}">
      <dgm:prSet/>
      <dgm:spPr/>
      <dgm:t>
        <a:bodyPr/>
        <a:lstStyle/>
        <a:p>
          <a:endParaRPr lang="en-US"/>
        </a:p>
      </dgm:t>
    </dgm:pt>
    <dgm:pt modelId="{11AC8A3D-5125-4365-95A3-24901B68CB08}" type="sibTrans" cxnId="{4F99B9E3-2A50-46F2-9532-273DC2591A41}">
      <dgm:prSet/>
      <dgm:spPr/>
      <dgm:t>
        <a:bodyPr/>
        <a:lstStyle/>
        <a:p>
          <a:endParaRPr lang="en-US"/>
        </a:p>
      </dgm:t>
    </dgm:pt>
    <dgm:pt modelId="{567D4587-ADC3-4851-869A-0524D31201DB}">
      <dgm:prSet/>
      <dgm:spPr/>
      <dgm:t>
        <a:bodyPr/>
        <a:lstStyle/>
        <a:p>
          <a:pPr>
            <a:defRPr cap="all"/>
          </a:pPr>
          <a:r>
            <a:rPr lang="en-US"/>
            <a:t>Challenges: hallucination, bias, limited real-time knowledge.</a:t>
          </a:r>
        </a:p>
      </dgm:t>
    </dgm:pt>
    <dgm:pt modelId="{E777380F-F378-47C9-B88D-1FC274EF20E1}" type="parTrans" cxnId="{383E2DD4-DC7C-438B-BE99-F3A95487559C}">
      <dgm:prSet/>
      <dgm:spPr/>
      <dgm:t>
        <a:bodyPr/>
        <a:lstStyle/>
        <a:p>
          <a:endParaRPr lang="en-US"/>
        </a:p>
      </dgm:t>
    </dgm:pt>
    <dgm:pt modelId="{14844566-3721-45F4-B85C-7D43BF8FBBFF}" type="sibTrans" cxnId="{383E2DD4-DC7C-438B-BE99-F3A95487559C}">
      <dgm:prSet/>
      <dgm:spPr/>
      <dgm:t>
        <a:bodyPr/>
        <a:lstStyle/>
        <a:p>
          <a:endParaRPr lang="en-US"/>
        </a:p>
      </dgm:t>
    </dgm:pt>
    <dgm:pt modelId="{568E59FA-19D0-42A8-A4FD-602A2CDEF944}" type="pres">
      <dgm:prSet presAssocID="{F759908C-EEED-4255-8F1C-C87785EDB9F1}" presName="root" presStyleCnt="0">
        <dgm:presLayoutVars>
          <dgm:dir/>
          <dgm:resizeHandles val="exact"/>
        </dgm:presLayoutVars>
      </dgm:prSet>
      <dgm:spPr/>
    </dgm:pt>
    <dgm:pt modelId="{D13561BF-2A12-4B8A-8AED-F15FC83F7726}" type="pres">
      <dgm:prSet presAssocID="{E3C66944-8F1A-450A-B671-1FB99E52216E}" presName="compNode" presStyleCnt="0"/>
      <dgm:spPr/>
    </dgm:pt>
    <dgm:pt modelId="{6323F765-8D61-4DDD-B850-261D17B36EF5}" type="pres">
      <dgm:prSet presAssocID="{E3C66944-8F1A-450A-B671-1FB99E52216E}" presName="iconBgRect" presStyleLbl="bgShp" presStyleIdx="0" presStyleCnt="3"/>
      <dgm:spPr/>
    </dgm:pt>
    <dgm:pt modelId="{66DCB167-2E40-4F21-8092-19BAB7971878}" type="pres">
      <dgm:prSet presAssocID="{E3C66944-8F1A-450A-B671-1FB99E5221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8543383A-B55A-4E09-97DE-7DE94A8BCF54}" type="pres">
      <dgm:prSet presAssocID="{E3C66944-8F1A-450A-B671-1FB99E52216E}" presName="spaceRect" presStyleCnt="0"/>
      <dgm:spPr/>
    </dgm:pt>
    <dgm:pt modelId="{9466D91F-FFD5-4709-95E8-64B6042235B9}" type="pres">
      <dgm:prSet presAssocID="{E3C66944-8F1A-450A-B671-1FB99E52216E}" presName="textRect" presStyleLbl="revTx" presStyleIdx="0" presStyleCnt="3">
        <dgm:presLayoutVars>
          <dgm:chMax val="1"/>
          <dgm:chPref val="1"/>
        </dgm:presLayoutVars>
      </dgm:prSet>
      <dgm:spPr/>
    </dgm:pt>
    <dgm:pt modelId="{F94E6878-5D40-4541-A59E-A6D7C5EEC074}" type="pres">
      <dgm:prSet presAssocID="{5CF05E28-8C9F-4783-B1A5-583279C7A44E}" presName="sibTrans" presStyleCnt="0"/>
      <dgm:spPr/>
    </dgm:pt>
    <dgm:pt modelId="{05EE9051-4396-4A91-BC1C-F85270AD6901}" type="pres">
      <dgm:prSet presAssocID="{A2C2A55C-44F4-46E5-A219-7EB593F7A713}" presName="compNode" presStyleCnt="0"/>
      <dgm:spPr/>
    </dgm:pt>
    <dgm:pt modelId="{C05355F6-F5EA-4386-BE0C-D8663B848E55}" type="pres">
      <dgm:prSet presAssocID="{A2C2A55C-44F4-46E5-A219-7EB593F7A713}" presName="iconBgRect" presStyleLbl="bgShp" presStyleIdx="1" presStyleCnt="3"/>
      <dgm:spPr/>
    </dgm:pt>
    <dgm:pt modelId="{B6141648-7597-4507-AF99-70AA21168D66}" type="pres">
      <dgm:prSet presAssocID="{A2C2A55C-44F4-46E5-A219-7EB593F7A7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8F1774FC-6287-4190-9168-83AFA2651D23}" type="pres">
      <dgm:prSet presAssocID="{A2C2A55C-44F4-46E5-A219-7EB593F7A713}" presName="spaceRect" presStyleCnt="0"/>
      <dgm:spPr/>
    </dgm:pt>
    <dgm:pt modelId="{B7ED7051-0BEC-449E-9C98-7E03FB4749DF}" type="pres">
      <dgm:prSet presAssocID="{A2C2A55C-44F4-46E5-A219-7EB593F7A713}" presName="textRect" presStyleLbl="revTx" presStyleIdx="1" presStyleCnt="3">
        <dgm:presLayoutVars>
          <dgm:chMax val="1"/>
          <dgm:chPref val="1"/>
        </dgm:presLayoutVars>
      </dgm:prSet>
      <dgm:spPr/>
    </dgm:pt>
    <dgm:pt modelId="{970E1B13-F5ED-4219-BA75-246BF00A8FBB}" type="pres">
      <dgm:prSet presAssocID="{11AC8A3D-5125-4365-95A3-24901B68CB08}" presName="sibTrans" presStyleCnt="0"/>
      <dgm:spPr/>
    </dgm:pt>
    <dgm:pt modelId="{05F86495-162B-41B8-991E-7E2AFBB32B05}" type="pres">
      <dgm:prSet presAssocID="{567D4587-ADC3-4851-869A-0524D31201DB}" presName="compNode" presStyleCnt="0"/>
      <dgm:spPr/>
    </dgm:pt>
    <dgm:pt modelId="{0D575FF2-1F86-4BD8-A0C5-896867130B1E}" type="pres">
      <dgm:prSet presAssocID="{567D4587-ADC3-4851-869A-0524D31201DB}" presName="iconBgRect" presStyleLbl="bgShp" presStyleIdx="2" presStyleCnt="3"/>
      <dgm:spPr/>
    </dgm:pt>
    <dgm:pt modelId="{D6B840A2-E5A6-4453-9941-7DAFCA1B2532}" type="pres">
      <dgm:prSet presAssocID="{567D4587-ADC3-4851-869A-0524D31201D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1A41B17-F3CA-475F-A6C4-CD9CED2E3F3E}" type="pres">
      <dgm:prSet presAssocID="{567D4587-ADC3-4851-869A-0524D31201DB}" presName="spaceRect" presStyleCnt="0"/>
      <dgm:spPr/>
    </dgm:pt>
    <dgm:pt modelId="{8659CCC7-BB44-4B43-9DE6-8F930FC27351}" type="pres">
      <dgm:prSet presAssocID="{567D4587-ADC3-4851-869A-0524D31201D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EA1D41-CDAC-4D7F-A09E-0E19B6DB8CAA}" type="presOf" srcId="{567D4587-ADC3-4851-869A-0524D31201DB}" destId="{8659CCC7-BB44-4B43-9DE6-8F930FC27351}" srcOrd="0" destOrd="0" presId="urn:microsoft.com/office/officeart/2018/5/layout/IconCircleLabelList"/>
    <dgm:cxn modelId="{340CF751-E358-4650-8769-ADB523E2F8F0}" type="presOf" srcId="{A2C2A55C-44F4-46E5-A219-7EB593F7A713}" destId="{B7ED7051-0BEC-449E-9C98-7E03FB4749DF}" srcOrd="0" destOrd="0" presId="urn:microsoft.com/office/officeart/2018/5/layout/IconCircleLabelList"/>
    <dgm:cxn modelId="{677D727E-986A-4484-8AE6-5AE20E062523}" type="presOf" srcId="{F759908C-EEED-4255-8F1C-C87785EDB9F1}" destId="{568E59FA-19D0-42A8-A4FD-602A2CDEF944}" srcOrd="0" destOrd="0" presId="urn:microsoft.com/office/officeart/2018/5/layout/IconCircleLabelList"/>
    <dgm:cxn modelId="{383E2DD4-DC7C-438B-BE99-F3A95487559C}" srcId="{F759908C-EEED-4255-8F1C-C87785EDB9F1}" destId="{567D4587-ADC3-4851-869A-0524D31201DB}" srcOrd="2" destOrd="0" parTransId="{E777380F-F378-47C9-B88D-1FC274EF20E1}" sibTransId="{14844566-3721-45F4-B85C-7D43BF8FBBFF}"/>
    <dgm:cxn modelId="{4F99B9E3-2A50-46F2-9532-273DC2591A41}" srcId="{F759908C-EEED-4255-8F1C-C87785EDB9F1}" destId="{A2C2A55C-44F4-46E5-A219-7EB593F7A713}" srcOrd="1" destOrd="0" parTransId="{739AFEBE-DFE0-4BEB-9C73-F84E332AD97A}" sibTransId="{11AC8A3D-5125-4365-95A3-24901B68CB08}"/>
    <dgm:cxn modelId="{749806E4-B932-4F17-B6CE-C7607AE8D95B}" type="presOf" srcId="{E3C66944-8F1A-450A-B671-1FB99E52216E}" destId="{9466D91F-FFD5-4709-95E8-64B6042235B9}" srcOrd="0" destOrd="0" presId="urn:microsoft.com/office/officeart/2018/5/layout/IconCircleLabelList"/>
    <dgm:cxn modelId="{7C2DD6EF-9EEF-4BEB-BDAD-7E77271FF374}" srcId="{F759908C-EEED-4255-8F1C-C87785EDB9F1}" destId="{E3C66944-8F1A-450A-B671-1FB99E52216E}" srcOrd="0" destOrd="0" parTransId="{8B4A600D-89E9-49CC-8474-E841016250D1}" sibTransId="{5CF05E28-8C9F-4783-B1A5-583279C7A44E}"/>
    <dgm:cxn modelId="{1333E28B-6CCD-456A-8EC6-07CE68198826}" type="presParOf" srcId="{568E59FA-19D0-42A8-A4FD-602A2CDEF944}" destId="{D13561BF-2A12-4B8A-8AED-F15FC83F7726}" srcOrd="0" destOrd="0" presId="urn:microsoft.com/office/officeart/2018/5/layout/IconCircleLabelList"/>
    <dgm:cxn modelId="{62F6F2E4-7B85-48DF-B204-A061D9949C60}" type="presParOf" srcId="{D13561BF-2A12-4B8A-8AED-F15FC83F7726}" destId="{6323F765-8D61-4DDD-B850-261D17B36EF5}" srcOrd="0" destOrd="0" presId="urn:microsoft.com/office/officeart/2018/5/layout/IconCircleLabelList"/>
    <dgm:cxn modelId="{4397C2EE-4C67-42E9-9BA3-FC3B6F637843}" type="presParOf" srcId="{D13561BF-2A12-4B8A-8AED-F15FC83F7726}" destId="{66DCB167-2E40-4F21-8092-19BAB7971878}" srcOrd="1" destOrd="0" presId="urn:microsoft.com/office/officeart/2018/5/layout/IconCircleLabelList"/>
    <dgm:cxn modelId="{F8B8D848-AF6D-4B8B-826E-3375E5FC994A}" type="presParOf" srcId="{D13561BF-2A12-4B8A-8AED-F15FC83F7726}" destId="{8543383A-B55A-4E09-97DE-7DE94A8BCF54}" srcOrd="2" destOrd="0" presId="urn:microsoft.com/office/officeart/2018/5/layout/IconCircleLabelList"/>
    <dgm:cxn modelId="{CDE3AFF7-8CEE-4405-9ACB-9EA2133091A6}" type="presParOf" srcId="{D13561BF-2A12-4B8A-8AED-F15FC83F7726}" destId="{9466D91F-FFD5-4709-95E8-64B6042235B9}" srcOrd="3" destOrd="0" presId="urn:microsoft.com/office/officeart/2018/5/layout/IconCircleLabelList"/>
    <dgm:cxn modelId="{39FD4BB9-838F-45BC-9A13-8BC7DC0DCB97}" type="presParOf" srcId="{568E59FA-19D0-42A8-A4FD-602A2CDEF944}" destId="{F94E6878-5D40-4541-A59E-A6D7C5EEC074}" srcOrd="1" destOrd="0" presId="urn:microsoft.com/office/officeart/2018/5/layout/IconCircleLabelList"/>
    <dgm:cxn modelId="{F6F4E626-E220-4C08-84FF-1B3C22575399}" type="presParOf" srcId="{568E59FA-19D0-42A8-A4FD-602A2CDEF944}" destId="{05EE9051-4396-4A91-BC1C-F85270AD6901}" srcOrd="2" destOrd="0" presId="urn:microsoft.com/office/officeart/2018/5/layout/IconCircleLabelList"/>
    <dgm:cxn modelId="{24C29C40-5A2A-4CBF-8BFF-28AB02BE75DF}" type="presParOf" srcId="{05EE9051-4396-4A91-BC1C-F85270AD6901}" destId="{C05355F6-F5EA-4386-BE0C-D8663B848E55}" srcOrd="0" destOrd="0" presId="urn:microsoft.com/office/officeart/2018/5/layout/IconCircleLabelList"/>
    <dgm:cxn modelId="{8D9904F5-2113-45AD-A828-561647D390EC}" type="presParOf" srcId="{05EE9051-4396-4A91-BC1C-F85270AD6901}" destId="{B6141648-7597-4507-AF99-70AA21168D66}" srcOrd="1" destOrd="0" presId="urn:microsoft.com/office/officeart/2018/5/layout/IconCircleLabelList"/>
    <dgm:cxn modelId="{DBD2C755-3E1A-4313-A1B1-C866E9647B8E}" type="presParOf" srcId="{05EE9051-4396-4A91-BC1C-F85270AD6901}" destId="{8F1774FC-6287-4190-9168-83AFA2651D23}" srcOrd="2" destOrd="0" presId="urn:microsoft.com/office/officeart/2018/5/layout/IconCircleLabelList"/>
    <dgm:cxn modelId="{CA57E241-8F0C-4E55-8AE9-E0D774320CFD}" type="presParOf" srcId="{05EE9051-4396-4A91-BC1C-F85270AD6901}" destId="{B7ED7051-0BEC-449E-9C98-7E03FB4749DF}" srcOrd="3" destOrd="0" presId="urn:microsoft.com/office/officeart/2018/5/layout/IconCircleLabelList"/>
    <dgm:cxn modelId="{62999524-1593-4B9E-83C1-A1B80FB1C90B}" type="presParOf" srcId="{568E59FA-19D0-42A8-A4FD-602A2CDEF944}" destId="{970E1B13-F5ED-4219-BA75-246BF00A8FBB}" srcOrd="3" destOrd="0" presId="urn:microsoft.com/office/officeart/2018/5/layout/IconCircleLabelList"/>
    <dgm:cxn modelId="{DCB82BBB-8C46-4DCC-948C-F75638A9AC87}" type="presParOf" srcId="{568E59FA-19D0-42A8-A4FD-602A2CDEF944}" destId="{05F86495-162B-41B8-991E-7E2AFBB32B05}" srcOrd="4" destOrd="0" presId="urn:microsoft.com/office/officeart/2018/5/layout/IconCircleLabelList"/>
    <dgm:cxn modelId="{2FE21AA8-DCA8-4679-AD2B-19971DC6C446}" type="presParOf" srcId="{05F86495-162B-41B8-991E-7E2AFBB32B05}" destId="{0D575FF2-1F86-4BD8-A0C5-896867130B1E}" srcOrd="0" destOrd="0" presId="urn:microsoft.com/office/officeart/2018/5/layout/IconCircleLabelList"/>
    <dgm:cxn modelId="{0927BAE1-7AC4-4BB1-B872-65E55BDE1BAC}" type="presParOf" srcId="{05F86495-162B-41B8-991E-7E2AFBB32B05}" destId="{D6B840A2-E5A6-4453-9941-7DAFCA1B2532}" srcOrd="1" destOrd="0" presId="urn:microsoft.com/office/officeart/2018/5/layout/IconCircleLabelList"/>
    <dgm:cxn modelId="{F00F6E33-EA4C-44AE-8204-D5FF8E7DD43A}" type="presParOf" srcId="{05F86495-162B-41B8-991E-7E2AFBB32B05}" destId="{F1A41B17-F3CA-475F-A6C4-CD9CED2E3F3E}" srcOrd="2" destOrd="0" presId="urn:microsoft.com/office/officeart/2018/5/layout/IconCircleLabelList"/>
    <dgm:cxn modelId="{483D388B-0D42-4732-99F3-B4A623160A49}" type="presParOf" srcId="{05F86495-162B-41B8-991E-7E2AFBB32B05}" destId="{8659CCC7-BB44-4B43-9DE6-8F930FC273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726E79-520A-4C42-9F61-2BA3053703F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185804-F035-4257-9528-870E137B8496}">
      <dgm:prSet/>
      <dgm:spPr/>
      <dgm:t>
        <a:bodyPr/>
        <a:lstStyle/>
        <a:p>
          <a:r>
            <a:rPr lang="en-US"/>
            <a:t>Personalized care, triage, and decision support.</a:t>
          </a:r>
        </a:p>
      </dgm:t>
    </dgm:pt>
    <dgm:pt modelId="{901FA42F-28D7-4DAC-BCD7-2BDC6F0ADDE6}" type="parTrans" cxnId="{20B04878-BB84-43C0-8195-4939F110FADE}">
      <dgm:prSet/>
      <dgm:spPr/>
      <dgm:t>
        <a:bodyPr/>
        <a:lstStyle/>
        <a:p>
          <a:endParaRPr lang="en-US"/>
        </a:p>
      </dgm:t>
    </dgm:pt>
    <dgm:pt modelId="{6CCBF5F5-6A9A-49C4-A45D-51FC3E9A379B}" type="sibTrans" cxnId="{20B04878-BB84-43C0-8195-4939F110FADE}">
      <dgm:prSet/>
      <dgm:spPr/>
      <dgm:t>
        <a:bodyPr/>
        <a:lstStyle/>
        <a:p>
          <a:endParaRPr lang="en-US"/>
        </a:p>
      </dgm:t>
    </dgm:pt>
    <dgm:pt modelId="{EAB4FAF5-70C6-4D6A-8959-71884E491AB6}">
      <dgm:prSet/>
      <dgm:spPr/>
      <dgm:t>
        <a:bodyPr/>
        <a:lstStyle/>
        <a:p>
          <a:r>
            <a:rPr lang="en-US"/>
            <a:t>Automated documentation, imaging, chronic disease management.</a:t>
          </a:r>
        </a:p>
      </dgm:t>
    </dgm:pt>
    <dgm:pt modelId="{0D5EC3AB-6C11-459C-BCA9-2B25334F9CE4}" type="parTrans" cxnId="{92782B3E-25B0-4132-82AD-FC439581A893}">
      <dgm:prSet/>
      <dgm:spPr/>
      <dgm:t>
        <a:bodyPr/>
        <a:lstStyle/>
        <a:p>
          <a:endParaRPr lang="en-US"/>
        </a:p>
      </dgm:t>
    </dgm:pt>
    <dgm:pt modelId="{9AEAE6FF-C285-4BD7-8BE0-7FFA4A64C1E0}" type="sibTrans" cxnId="{92782B3E-25B0-4132-82AD-FC439581A893}">
      <dgm:prSet/>
      <dgm:spPr/>
      <dgm:t>
        <a:bodyPr/>
        <a:lstStyle/>
        <a:p>
          <a:endParaRPr lang="en-US"/>
        </a:p>
      </dgm:t>
    </dgm:pt>
    <dgm:pt modelId="{316A9F0F-4164-4ABD-8DD7-54F63755BD42}">
      <dgm:prSet/>
      <dgm:spPr/>
      <dgm:t>
        <a:bodyPr/>
        <a:lstStyle/>
        <a:p>
          <a:r>
            <a:rPr lang="en-US"/>
            <a:t>Drug discovery, virtual health assistants, research.</a:t>
          </a:r>
        </a:p>
      </dgm:t>
    </dgm:pt>
    <dgm:pt modelId="{AE8426C4-DCBC-4360-BD66-7C149186F67F}" type="parTrans" cxnId="{A34ED76F-1745-4703-B17C-154B75D768F8}">
      <dgm:prSet/>
      <dgm:spPr/>
      <dgm:t>
        <a:bodyPr/>
        <a:lstStyle/>
        <a:p>
          <a:endParaRPr lang="en-US"/>
        </a:p>
      </dgm:t>
    </dgm:pt>
    <dgm:pt modelId="{9101486D-8086-49B1-A6E1-88ABCEFE332E}" type="sibTrans" cxnId="{A34ED76F-1745-4703-B17C-154B75D768F8}">
      <dgm:prSet/>
      <dgm:spPr/>
      <dgm:t>
        <a:bodyPr/>
        <a:lstStyle/>
        <a:p>
          <a:endParaRPr lang="en-US"/>
        </a:p>
      </dgm:t>
    </dgm:pt>
    <dgm:pt modelId="{53E5C609-6414-8B4F-A6FD-BC8AA02F752F}" type="pres">
      <dgm:prSet presAssocID="{A2726E79-520A-4C42-9F61-2BA3053703F4}" presName="linear" presStyleCnt="0">
        <dgm:presLayoutVars>
          <dgm:animLvl val="lvl"/>
          <dgm:resizeHandles val="exact"/>
        </dgm:presLayoutVars>
      </dgm:prSet>
      <dgm:spPr/>
    </dgm:pt>
    <dgm:pt modelId="{99DFB084-3738-5F4D-B690-2959D00783A7}" type="pres">
      <dgm:prSet presAssocID="{15185804-F035-4257-9528-870E137B849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60F7879-33F5-0349-B957-EF8B82F74F53}" type="pres">
      <dgm:prSet presAssocID="{6CCBF5F5-6A9A-49C4-A45D-51FC3E9A379B}" presName="spacer" presStyleCnt="0"/>
      <dgm:spPr/>
    </dgm:pt>
    <dgm:pt modelId="{54254B10-6494-D548-9E0C-5F469378EC93}" type="pres">
      <dgm:prSet presAssocID="{EAB4FAF5-70C6-4D6A-8959-71884E491A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8AB830-97C5-AD4B-B439-7BDE4B391E03}" type="pres">
      <dgm:prSet presAssocID="{9AEAE6FF-C285-4BD7-8BE0-7FFA4A64C1E0}" presName="spacer" presStyleCnt="0"/>
      <dgm:spPr/>
    </dgm:pt>
    <dgm:pt modelId="{2EFA1651-8363-EE40-881B-AF68B637B630}" type="pres">
      <dgm:prSet presAssocID="{316A9F0F-4164-4ABD-8DD7-54F63755BD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2782B3E-25B0-4132-82AD-FC439581A893}" srcId="{A2726E79-520A-4C42-9F61-2BA3053703F4}" destId="{EAB4FAF5-70C6-4D6A-8959-71884E491AB6}" srcOrd="1" destOrd="0" parTransId="{0D5EC3AB-6C11-459C-BCA9-2B25334F9CE4}" sibTransId="{9AEAE6FF-C285-4BD7-8BE0-7FFA4A64C1E0}"/>
    <dgm:cxn modelId="{B21E5B4E-0653-D84B-9CBD-7FEE1ADA96DE}" type="presOf" srcId="{15185804-F035-4257-9528-870E137B8496}" destId="{99DFB084-3738-5F4D-B690-2959D00783A7}" srcOrd="0" destOrd="0" presId="urn:microsoft.com/office/officeart/2005/8/layout/vList2"/>
    <dgm:cxn modelId="{3971C454-7829-2A45-97E7-24033883FBEC}" type="presOf" srcId="{EAB4FAF5-70C6-4D6A-8959-71884E491AB6}" destId="{54254B10-6494-D548-9E0C-5F469378EC93}" srcOrd="0" destOrd="0" presId="urn:microsoft.com/office/officeart/2005/8/layout/vList2"/>
    <dgm:cxn modelId="{A34ED76F-1745-4703-B17C-154B75D768F8}" srcId="{A2726E79-520A-4C42-9F61-2BA3053703F4}" destId="{316A9F0F-4164-4ABD-8DD7-54F63755BD42}" srcOrd="2" destOrd="0" parTransId="{AE8426C4-DCBC-4360-BD66-7C149186F67F}" sibTransId="{9101486D-8086-49B1-A6E1-88ABCEFE332E}"/>
    <dgm:cxn modelId="{20B04878-BB84-43C0-8195-4939F110FADE}" srcId="{A2726E79-520A-4C42-9F61-2BA3053703F4}" destId="{15185804-F035-4257-9528-870E137B8496}" srcOrd="0" destOrd="0" parTransId="{901FA42F-28D7-4DAC-BCD7-2BDC6F0ADDE6}" sibTransId="{6CCBF5F5-6A9A-49C4-A45D-51FC3E9A379B}"/>
    <dgm:cxn modelId="{A9D5B992-0EB1-DB40-8102-0C87BEA9856E}" type="presOf" srcId="{316A9F0F-4164-4ABD-8DD7-54F63755BD42}" destId="{2EFA1651-8363-EE40-881B-AF68B637B630}" srcOrd="0" destOrd="0" presId="urn:microsoft.com/office/officeart/2005/8/layout/vList2"/>
    <dgm:cxn modelId="{3CB00FAC-4016-A94F-A639-0D682C96C4B1}" type="presOf" srcId="{A2726E79-520A-4C42-9F61-2BA3053703F4}" destId="{53E5C609-6414-8B4F-A6FD-BC8AA02F752F}" srcOrd="0" destOrd="0" presId="urn:microsoft.com/office/officeart/2005/8/layout/vList2"/>
    <dgm:cxn modelId="{0A68D46D-0C4F-3F4F-ADF0-35E1E1FE7866}" type="presParOf" srcId="{53E5C609-6414-8B4F-A6FD-BC8AA02F752F}" destId="{99DFB084-3738-5F4D-B690-2959D00783A7}" srcOrd="0" destOrd="0" presId="urn:microsoft.com/office/officeart/2005/8/layout/vList2"/>
    <dgm:cxn modelId="{7DCA38E1-5878-9A4D-8BFD-677D51BBDF7D}" type="presParOf" srcId="{53E5C609-6414-8B4F-A6FD-BC8AA02F752F}" destId="{360F7879-33F5-0349-B957-EF8B82F74F53}" srcOrd="1" destOrd="0" presId="urn:microsoft.com/office/officeart/2005/8/layout/vList2"/>
    <dgm:cxn modelId="{B93533EF-EDA4-3543-BB84-EACDE42C0A1A}" type="presParOf" srcId="{53E5C609-6414-8B4F-A6FD-BC8AA02F752F}" destId="{54254B10-6494-D548-9E0C-5F469378EC93}" srcOrd="2" destOrd="0" presId="urn:microsoft.com/office/officeart/2005/8/layout/vList2"/>
    <dgm:cxn modelId="{BFDFE0D9-B93D-0540-B91F-45283C095BAE}" type="presParOf" srcId="{53E5C609-6414-8B4F-A6FD-BC8AA02F752F}" destId="{CB8AB830-97C5-AD4B-B439-7BDE4B391E03}" srcOrd="3" destOrd="0" presId="urn:microsoft.com/office/officeart/2005/8/layout/vList2"/>
    <dgm:cxn modelId="{8F604EC3-A853-3842-A4C7-590116BAC485}" type="presParOf" srcId="{53E5C609-6414-8B4F-A6FD-BC8AA02F752F}" destId="{2EFA1651-8363-EE40-881B-AF68B637B6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5A9AAE-97E6-4A9E-8AE5-D3289D608C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173AD7-7AE1-4624-9EC5-F9FA2DC11956}">
      <dgm:prSet/>
      <dgm:spPr/>
      <dgm:t>
        <a:bodyPr/>
        <a:lstStyle/>
        <a:p>
          <a:r>
            <a:rPr lang="en-US"/>
            <a:t>Data privacy &amp; security: HIPAA, GDPR compliance.</a:t>
          </a:r>
        </a:p>
      </dgm:t>
    </dgm:pt>
    <dgm:pt modelId="{601A65B2-985B-4A15-B535-F1EA88281005}" type="parTrans" cxnId="{425249DA-5304-41A5-BBC3-AFDF9FEB17C8}">
      <dgm:prSet/>
      <dgm:spPr/>
      <dgm:t>
        <a:bodyPr/>
        <a:lstStyle/>
        <a:p>
          <a:endParaRPr lang="en-US"/>
        </a:p>
      </dgm:t>
    </dgm:pt>
    <dgm:pt modelId="{EC1BD8A9-77CE-42D8-A875-CE804B20E53F}" type="sibTrans" cxnId="{425249DA-5304-41A5-BBC3-AFDF9FEB17C8}">
      <dgm:prSet/>
      <dgm:spPr/>
      <dgm:t>
        <a:bodyPr/>
        <a:lstStyle/>
        <a:p>
          <a:endParaRPr lang="en-US"/>
        </a:p>
      </dgm:t>
    </dgm:pt>
    <dgm:pt modelId="{AC3EF433-EB78-454E-93C6-B2227210CECC}">
      <dgm:prSet/>
      <dgm:spPr/>
      <dgm:t>
        <a:bodyPr/>
        <a:lstStyle/>
        <a:p>
          <a:r>
            <a:rPr lang="en-US"/>
            <a:t>Bias &amp; fairness: Model performance across demographics.</a:t>
          </a:r>
        </a:p>
      </dgm:t>
    </dgm:pt>
    <dgm:pt modelId="{ABC2F2AC-5880-4988-AE61-624EEBBCE998}" type="parTrans" cxnId="{008A9050-13EC-42C5-8D76-54E14A4C2FE7}">
      <dgm:prSet/>
      <dgm:spPr/>
      <dgm:t>
        <a:bodyPr/>
        <a:lstStyle/>
        <a:p>
          <a:endParaRPr lang="en-US"/>
        </a:p>
      </dgm:t>
    </dgm:pt>
    <dgm:pt modelId="{714780B1-FFC4-4C98-9D64-033AE170B11A}" type="sibTrans" cxnId="{008A9050-13EC-42C5-8D76-54E14A4C2FE7}">
      <dgm:prSet/>
      <dgm:spPr/>
      <dgm:t>
        <a:bodyPr/>
        <a:lstStyle/>
        <a:p>
          <a:endParaRPr lang="en-US"/>
        </a:p>
      </dgm:t>
    </dgm:pt>
    <dgm:pt modelId="{34F325F2-D15F-40AD-92E2-47FA23B1A36D}">
      <dgm:prSet/>
      <dgm:spPr/>
      <dgm:t>
        <a:bodyPr/>
        <a:lstStyle/>
        <a:p>
          <a:r>
            <a:rPr lang="en-US"/>
            <a:t>Transparency, accountability, and human-AI collaboration.</a:t>
          </a:r>
        </a:p>
      </dgm:t>
    </dgm:pt>
    <dgm:pt modelId="{29D51A39-CEE0-4B8C-A86A-041C5EEE5AB6}" type="parTrans" cxnId="{5720A17E-F552-4172-BD3C-523F3B26C2EE}">
      <dgm:prSet/>
      <dgm:spPr/>
      <dgm:t>
        <a:bodyPr/>
        <a:lstStyle/>
        <a:p>
          <a:endParaRPr lang="en-US"/>
        </a:p>
      </dgm:t>
    </dgm:pt>
    <dgm:pt modelId="{E81AA0FD-6837-4911-8626-B8DDBF66D9D5}" type="sibTrans" cxnId="{5720A17E-F552-4172-BD3C-523F3B26C2EE}">
      <dgm:prSet/>
      <dgm:spPr/>
      <dgm:t>
        <a:bodyPr/>
        <a:lstStyle/>
        <a:p>
          <a:endParaRPr lang="en-US"/>
        </a:p>
      </dgm:t>
    </dgm:pt>
    <dgm:pt modelId="{FDA0A555-449B-4822-B9E1-61A0B5873221}" type="pres">
      <dgm:prSet presAssocID="{2F5A9AAE-97E6-4A9E-8AE5-D3289D608CD5}" presName="root" presStyleCnt="0">
        <dgm:presLayoutVars>
          <dgm:dir/>
          <dgm:resizeHandles val="exact"/>
        </dgm:presLayoutVars>
      </dgm:prSet>
      <dgm:spPr/>
    </dgm:pt>
    <dgm:pt modelId="{9BCABB37-4588-4EAA-B18B-F35A98A6F080}" type="pres">
      <dgm:prSet presAssocID="{50173AD7-7AE1-4624-9EC5-F9FA2DC11956}" presName="compNode" presStyleCnt="0"/>
      <dgm:spPr/>
    </dgm:pt>
    <dgm:pt modelId="{8760F19E-6EDA-454B-B07C-2D41EFFD1079}" type="pres">
      <dgm:prSet presAssocID="{50173AD7-7AE1-4624-9EC5-F9FA2DC11956}" presName="bgRect" presStyleLbl="bgShp" presStyleIdx="0" presStyleCnt="3"/>
      <dgm:spPr/>
    </dgm:pt>
    <dgm:pt modelId="{D34899B7-479B-4B4B-9FCF-A41A93B70CA6}" type="pres">
      <dgm:prSet presAssocID="{50173AD7-7AE1-4624-9EC5-F9FA2DC119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EF82E87-1E7A-43EE-BF9B-8E62805623A7}" type="pres">
      <dgm:prSet presAssocID="{50173AD7-7AE1-4624-9EC5-F9FA2DC11956}" presName="spaceRect" presStyleCnt="0"/>
      <dgm:spPr/>
    </dgm:pt>
    <dgm:pt modelId="{B7B35E52-245D-47A2-90F4-F86798DE8C8E}" type="pres">
      <dgm:prSet presAssocID="{50173AD7-7AE1-4624-9EC5-F9FA2DC11956}" presName="parTx" presStyleLbl="revTx" presStyleIdx="0" presStyleCnt="3">
        <dgm:presLayoutVars>
          <dgm:chMax val="0"/>
          <dgm:chPref val="0"/>
        </dgm:presLayoutVars>
      </dgm:prSet>
      <dgm:spPr/>
    </dgm:pt>
    <dgm:pt modelId="{C95E9647-4805-486B-B2C3-21677338A44A}" type="pres">
      <dgm:prSet presAssocID="{EC1BD8A9-77CE-42D8-A875-CE804B20E53F}" presName="sibTrans" presStyleCnt="0"/>
      <dgm:spPr/>
    </dgm:pt>
    <dgm:pt modelId="{7113A4F9-19A3-4B36-B251-C9F621F603B5}" type="pres">
      <dgm:prSet presAssocID="{AC3EF433-EB78-454E-93C6-B2227210CECC}" presName="compNode" presStyleCnt="0"/>
      <dgm:spPr/>
    </dgm:pt>
    <dgm:pt modelId="{609AB470-AFFA-40B9-8C61-13FF27399527}" type="pres">
      <dgm:prSet presAssocID="{AC3EF433-EB78-454E-93C6-B2227210CECC}" presName="bgRect" presStyleLbl="bgShp" presStyleIdx="1" presStyleCnt="3"/>
      <dgm:spPr/>
    </dgm:pt>
    <dgm:pt modelId="{D0E0FC5A-13CF-44E3-8A9A-6B7BA1A9F4D8}" type="pres">
      <dgm:prSet presAssocID="{AC3EF433-EB78-454E-93C6-B2227210CE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65013BD-496B-49AA-8133-03EA6D5CE58B}" type="pres">
      <dgm:prSet presAssocID="{AC3EF433-EB78-454E-93C6-B2227210CECC}" presName="spaceRect" presStyleCnt="0"/>
      <dgm:spPr/>
    </dgm:pt>
    <dgm:pt modelId="{66651D0D-8EA0-46DF-8238-B3734C444BB0}" type="pres">
      <dgm:prSet presAssocID="{AC3EF433-EB78-454E-93C6-B2227210CECC}" presName="parTx" presStyleLbl="revTx" presStyleIdx="1" presStyleCnt="3">
        <dgm:presLayoutVars>
          <dgm:chMax val="0"/>
          <dgm:chPref val="0"/>
        </dgm:presLayoutVars>
      </dgm:prSet>
      <dgm:spPr/>
    </dgm:pt>
    <dgm:pt modelId="{AC3D53C5-EA68-4729-9F08-AF92E521E8CC}" type="pres">
      <dgm:prSet presAssocID="{714780B1-FFC4-4C98-9D64-033AE170B11A}" presName="sibTrans" presStyleCnt="0"/>
      <dgm:spPr/>
    </dgm:pt>
    <dgm:pt modelId="{7A602216-B9E8-4471-8C57-FBA4BDAB5510}" type="pres">
      <dgm:prSet presAssocID="{34F325F2-D15F-40AD-92E2-47FA23B1A36D}" presName="compNode" presStyleCnt="0"/>
      <dgm:spPr/>
    </dgm:pt>
    <dgm:pt modelId="{3AF04860-617C-4D4F-963A-3861127BAE32}" type="pres">
      <dgm:prSet presAssocID="{34F325F2-D15F-40AD-92E2-47FA23B1A36D}" presName="bgRect" presStyleLbl="bgShp" presStyleIdx="2" presStyleCnt="3"/>
      <dgm:spPr/>
    </dgm:pt>
    <dgm:pt modelId="{683B4D3A-042D-4364-9D88-7EBAE476515D}" type="pres">
      <dgm:prSet presAssocID="{34F325F2-D15F-40AD-92E2-47FA23B1A3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ACF97882-BC1E-4588-BCCF-01ABDF0D5BB2}" type="pres">
      <dgm:prSet presAssocID="{34F325F2-D15F-40AD-92E2-47FA23B1A36D}" presName="spaceRect" presStyleCnt="0"/>
      <dgm:spPr/>
    </dgm:pt>
    <dgm:pt modelId="{569724F7-5756-4C16-9E24-B7D7D01224D9}" type="pres">
      <dgm:prSet presAssocID="{34F325F2-D15F-40AD-92E2-47FA23B1A3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7646222-D2B2-4AA1-BF58-1A93C9B4683E}" type="presOf" srcId="{2F5A9AAE-97E6-4A9E-8AE5-D3289D608CD5}" destId="{FDA0A555-449B-4822-B9E1-61A0B5873221}" srcOrd="0" destOrd="0" presId="urn:microsoft.com/office/officeart/2018/2/layout/IconVerticalSolidList"/>
    <dgm:cxn modelId="{008A9050-13EC-42C5-8D76-54E14A4C2FE7}" srcId="{2F5A9AAE-97E6-4A9E-8AE5-D3289D608CD5}" destId="{AC3EF433-EB78-454E-93C6-B2227210CECC}" srcOrd="1" destOrd="0" parTransId="{ABC2F2AC-5880-4988-AE61-624EEBBCE998}" sibTransId="{714780B1-FFC4-4C98-9D64-033AE170B11A}"/>
    <dgm:cxn modelId="{BCA62954-C178-420E-ACF2-AD3EB9240665}" type="presOf" srcId="{50173AD7-7AE1-4624-9EC5-F9FA2DC11956}" destId="{B7B35E52-245D-47A2-90F4-F86798DE8C8E}" srcOrd="0" destOrd="0" presId="urn:microsoft.com/office/officeart/2018/2/layout/IconVerticalSolidList"/>
    <dgm:cxn modelId="{25D42C6C-8B3A-4392-8492-D4EBA284041B}" type="presOf" srcId="{34F325F2-D15F-40AD-92E2-47FA23B1A36D}" destId="{569724F7-5756-4C16-9E24-B7D7D01224D9}" srcOrd="0" destOrd="0" presId="urn:microsoft.com/office/officeart/2018/2/layout/IconVerticalSolidList"/>
    <dgm:cxn modelId="{5720A17E-F552-4172-BD3C-523F3B26C2EE}" srcId="{2F5A9AAE-97E6-4A9E-8AE5-D3289D608CD5}" destId="{34F325F2-D15F-40AD-92E2-47FA23B1A36D}" srcOrd="2" destOrd="0" parTransId="{29D51A39-CEE0-4B8C-A86A-041C5EEE5AB6}" sibTransId="{E81AA0FD-6837-4911-8626-B8DDBF66D9D5}"/>
    <dgm:cxn modelId="{425249DA-5304-41A5-BBC3-AFDF9FEB17C8}" srcId="{2F5A9AAE-97E6-4A9E-8AE5-D3289D608CD5}" destId="{50173AD7-7AE1-4624-9EC5-F9FA2DC11956}" srcOrd="0" destOrd="0" parTransId="{601A65B2-985B-4A15-B535-F1EA88281005}" sibTransId="{EC1BD8A9-77CE-42D8-A875-CE804B20E53F}"/>
    <dgm:cxn modelId="{5D0C4DFC-126E-4DD5-A159-7E16478B5441}" type="presOf" srcId="{AC3EF433-EB78-454E-93C6-B2227210CECC}" destId="{66651D0D-8EA0-46DF-8238-B3734C444BB0}" srcOrd="0" destOrd="0" presId="urn:microsoft.com/office/officeart/2018/2/layout/IconVerticalSolidList"/>
    <dgm:cxn modelId="{263BBCFC-9383-4248-A3FE-F0BFD77080D7}" type="presParOf" srcId="{FDA0A555-449B-4822-B9E1-61A0B5873221}" destId="{9BCABB37-4588-4EAA-B18B-F35A98A6F080}" srcOrd="0" destOrd="0" presId="urn:microsoft.com/office/officeart/2018/2/layout/IconVerticalSolidList"/>
    <dgm:cxn modelId="{C857CC8A-1D20-414D-B817-84CEDC173F4F}" type="presParOf" srcId="{9BCABB37-4588-4EAA-B18B-F35A98A6F080}" destId="{8760F19E-6EDA-454B-B07C-2D41EFFD1079}" srcOrd="0" destOrd="0" presId="urn:microsoft.com/office/officeart/2018/2/layout/IconVerticalSolidList"/>
    <dgm:cxn modelId="{1B720C0A-58A1-4F6E-B9CB-FB6D8DE29B93}" type="presParOf" srcId="{9BCABB37-4588-4EAA-B18B-F35A98A6F080}" destId="{D34899B7-479B-4B4B-9FCF-A41A93B70CA6}" srcOrd="1" destOrd="0" presId="urn:microsoft.com/office/officeart/2018/2/layout/IconVerticalSolidList"/>
    <dgm:cxn modelId="{03535927-D911-4D10-890D-9C3227750A11}" type="presParOf" srcId="{9BCABB37-4588-4EAA-B18B-F35A98A6F080}" destId="{9EF82E87-1E7A-43EE-BF9B-8E62805623A7}" srcOrd="2" destOrd="0" presId="urn:microsoft.com/office/officeart/2018/2/layout/IconVerticalSolidList"/>
    <dgm:cxn modelId="{B4522388-4385-4B44-8B1C-43C63A775C07}" type="presParOf" srcId="{9BCABB37-4588-4EAA-B18B-F35A98A6F080}" destId="{B7B35E52-245D-47A2-90F4-F86798DE8C8E}" srcOrd="3" destOrd="0" presId="urn:microsoft.com/office/officeart/2018/2/layout/IconVerticalSolidList"/>
    <dgm:cxn modelId="{68974329-241A-4FC6-846E-BAB2F818C911}" type="presParOf" srcId="{FDA0A555-449B-4822-B9E1-61A0B5873221}" destId="{C95E9647-4805-486B-B2C3-21677338A44A}" srcOrd="1" destOrd="0" presId="urn:microsoft.com/office/officeart/2018/2/layout/IconVerticalSolidList"/>
    <dgm:cxn modelId="{190F0F10-6FE8-4EB1-9239-59C1FF666970}" type="presParOf" srcId="{FDA0A555-449B-4822-B9E1-61A0B5873221}" destId="{7113A4F9-19A3-4B36-B251-C9F621F603B5}" srcOrd="2" destOrd="0" presId="urn:microsoft.com/office/officeart/2018/2/layout/IconVerticalSolidList"/>
    <dgm:cxn modelId="{4FED8BFE-803D-464E-9ECE-A25EE24FBE7E}" type="presParOf" srcId="{7113A4F9-19A3-4B36-B251-C9F621F603B5}" destId="{609AB470-AFFA-40B9-8C61-13FF27399527}" srcOrd="0" destOrd="0" presId="urn:microsoft.com/office/officeart/2018/2/layout/IconVerticalSolidList"/>
    <dgm:cxn modelId="{56659014-534A-462B-9B56-FD9223D3037F}" type="presParOf" srcId="{7113A4F9-19A3-4B36-B251-C9F621F603B5}" destId="{D0E0FC5A-13CF-44E3-8A9A-6B7BA1A9F4D8}" srcOrd="1" destOrd="0" presId="urn:microsoft.com/office/officeart/2018/2/layout/IconVerticalSolidList"/>
    <dgm:cxn modelId="{1A19892F-401B-42CF-A63B-F37DCDB88856}" type="presParOf" srcId="{7113A4F9-19A3-4B36-B251-C9F621F603B5}" destId="{065013BD-496B-49AA-8133-03EA6D5CE58B}" srcOrd="2" destOrd="0" presId="urn:microsoft.com/office/officeart/2018/2/layout/IconVerticalSolidList"/>
    <dgm:cxn modelId="{E34551DD-638C-4E2B-9EFA-D8CC01B8BF4F}" type="presParOf" srcId="{7113A4F9-19A3-4B36-B251-C9F621F603B5}" destId="{66651D0D-8EA0-46DF-8238-B3734C444BB0}" srcOrd="3" destOrd="0" presId="urn:microsoft.com/office/officeart/2018/2/layout/IconVerticalSolidList"/>
    <dgm:cxn modelId="{479410FC-63FE-4B0F-BEC5-981BF45535B0}" type="presParOf" srcId="{FDA0A555-449B-4822-B9E1-61A0B5873221}" destId="{AC3D53C5-EA68-4729-9F08-AF92E521E8CC}" srcOrd="3" destOrd="0" presId="urn:microsoft.com/office/officeart/2018/2/layout/IconVerticalSolidList"/>
    <dgm:cxn modelId="{5812643B-A4C1-4B87-B3EC-6BAECAA8C123}" type="presParOf" srcId="{FDA0A555-449B-4822-B9E1-61A0B5873221}" destId="{7A602216-B9E8-4471-8C57-FBA4BDAB5510}" srcOrd="4" destOrd="0" presId="urn:microsoft.com/office/officeart/2018/2/layout/IconVerticalSolidList"/>
    <dgm:cxn modelId="{293B3C1F-1663-4897-88C4-C4DBFB2169C3}" type="presParOf" srcId="{7A602216-B9E8-4471-8C57-FBA4BDAB5510}" destId="{3AF04860-617C-4D4F-963A-3861127BAE32}" srcOrd="0" destOrd="0" presId="urn:microsoft.com/office/officeart/2018/2/layout/IconVerticalSolidList"/>
    <dgm:cxn modelId="{EDECE600-1A56-494C-82CF-5F0843A2E31F}" type="presParOf" srcId="{7A602216-B9E8-4471-8C57-FBA4BDAB5510}" destId="{683B4D3A-042D-4364-9D88-7EBAE476515D}" srcOrd="1" destOrd="0" presId="urn:microsoft.com/office/officeart/2018/2/layout/IconVerticalSolidList"/>
    <dgm:cxn modelId="{CCB60710-2C65-47E8-9759-6B8B46FB6E6F}" type="presParOf" srcId="{7A602216-B9E8-4471-8C57-FBA4BDAB5510}" destId="{ACF97882-BC1E-4588-BCCF-01ABDF0D5BB2}" srcOrd="2" destOrd="0" presId="urn:microsoft.com/office/officeart/2018/2/layout/IconVerticalSolidList"/>
    <dgm:cxn modelId="{B379F387-F628-4369-8363-D962729A6A55}" type="presParOf" srcId="{7A602216-B9E8-4471-8C57-FBA4BDAB5510}" destId="{569724F7-5756-4C16-9E24-B7D7D01224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D17D470-A902-4B4B-8393-AC3E044CE9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17F10C-7440-4E68-8C76-E0ABAD1D94F5}">
      <dgm:prSet/>
      <dgm:spPr/>
      <dgm:t>
        <a:bodyPr/>
        <a:lstStyle/>
        <a:p>
          <a:r>
            <a:rPr lang="en-US"/>
            <a:t>AI Nutrition Assistant with meal analysis and chatbot.</a:t>
          </a:r>
        </a:p>
      </dgm:t>
    </dgm:pt>
    <dgm:pt modelId="{41E8D73B-EF9A-4006-A256-29B9C7FCDCC5}" type="parTrans" cxnId="{C056BFF2-6FB2-4359-938C-6FF3C14B03E1}">
      <dgm:prSet/>
      <dgm:spPr/>
      <dgm:t>
        <a:bodyPr/>
        <a:lstStyle/>
        <a:p>
          <a:endParaRPr lang="en-US"/>
        </a:p>
      </dgm:t>
    </dgm:pt>
    <dgm:pt modelId="{2288C9F0-D832-4396-A350-2E9F6F0F0CBA}" type="sibTrans" cxnId="{C056BFF2-6FB2-4359-938C-6FF3C14B03E1}">
      <dgm:prSet/>
      <dgm:spPr/>
      <dgm:t>
        <a:bodyPr/>
        <a:lstStyle/>
        <a:p>
          <a:endParaRPr lang="en-US"/>
        </a:p>
      </dgm:t>
    </dgm:pt>
    <dgm:pt modelId="{EDFDF3BF-B555-43DB-AD19-795F4CCA1504}">
      <dgm:prSet/>
      <dgm:spPr/>
      <dgm:t>
        <a:bodyPr/>
        <a:lstStyle/>
        <a:p>
          <a:r>
            <a:rPr lang="en-US"/>
            <a:t>Uses Gemini API for image and query understanding.</a:t>
          </a:r>
        </a:p>
      </dgm:t>
    </dgm:pt>
    <dgm:pt modelId="{E9F7C0A8-AD80-425C-AD8C-2FFA45D70417}" type="parTrans" cxnId="{8F33DE22-4EDE-4AB4-8706-B421CEEDB1B8}">
      <dgm:prSet/>
      <dgm:spPr/>
      <dgm:t>
        <a:bodyPr/>
        <a:lstStyle/>
        <a:p>
          <a:endParaRPr lang="en-US"/>
        </a:p>
      </dgm:t>
    </dgm:pt>
    <dgm:pt modelId="{409F9972-F217-46DA-B7E2-14A5DD1614DA}" type="sibTrans" cxnId="{8F33DE22-4EDE-4AB4-8706-B421CEEDB1B8}">
      <dgm:prSet/>
      <dgm:spPr/>
      <dgm:t>
        <a:bodyPr/>
        <a:lstStyle/>
        <a:p>
          <a:endParaRPr lang="en-US"/>
        </a:p>
      </dgm:t>
    </dgm:pt>
    <dgm:pt modelId="{499B7B7A-0799-4240-B7B1-A36859FF1489}">
      <dgm:prSet/>
      <dgm:spPr/>
      <dgm:t>
        <a:bodyPr/>
        <a:lstStyle/>
        <a:p>
          <a:r>
            <a:rPr lang="en-US"/>
            <a:t>Improves accessibility, personalization, and health education.</a:t>
          </a:r>
        </a:p>
      </dgm:t>
    </dgm:pt>
    <dgm:pt modelId="{6A882FC4-982D-4828-A64D-9EB20BC91757}" type="parTrans" cxnId="{CCEF9012-C3E1-4CED-A815-F3CBF9EF76AF}">
      <dgm:prSet/>
      <dgm:spPr/>
      <dgm:t>
        <a:bodyPr/>
        <a:lstStyle/>
        <a:p>
          <a:endParaRPr lang="en-US"/>
        </a:p>
      </dgm:t>
    </dgm:pt>
    <dgm:pt modelId="{D48B7274-0934-402C-A6F0-03B18920D51C}" type="sibTrans" cxnId="{CCEF9012-C3E1-4CED-A815-F3CBF9EF76AF}">
      <dgm:prSet/>
      <dgm:spPr/>
      <dgm:t>
        <a:bodyPr/>
        <a:lstStyle/>
        <a:p>
          <a:endParaRPr lang="en-US"/>
        </a:p>
      </dgm:t>
    </dgm:pt>
    <dgm:pt modelId="{BD86586D-FE23-40BA-98B7-FB5E0B6E2B88}" type="pres">
      <dgm:prSet presAssocID="{3D17D470-A902-4B4B-8393-AC3E044CE940}" presName="root" presStyleCnt="0">
        <dgm:presLayoutVars>
          <dgm:dir/>
          <dgm:resizeHandles val="exact"/>
        </dgm:presLayoutVars>
      </dgm:prSet>
      <dgm:spPr/>
    </dgm:pt>
    <dgm:pt modelId="{12D6F6EE-8BAD-4875-A01D-5E802B09816A}" type="pres">
      <dgm:prSet presAssocID="{3917F10C-7440-4E68-8C76-E0ABAD1D94F5}" presName="compNode" presStyleCnt="0"/>
      <dgm:spPr/>
    </dgm:pt>
    <dgm:pt modelId="{BD62871F-D71E-4B2B-8B41-D92DF1D755FA}" type="pres">
      <dgm:prSet presAssocID="{3917F10C-7440-4E68-8C76-E0ABAD1D94F5}" presName="bgRect" presStyleLbl="bgShp" presStyleIdx="0" presStyleCnt="3"/>
      <dgm:spPr/>
    </dgm:pt>
    <dgm:pt modelId="{98F929C9-1276-48AC-9C7A-3DC00A67B3A2}" type="pres">
      <dgm:prSet presAssocID="{3917F10C-7440-4E68-8C76-E0ABAD1D94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9589F437-F1D4-42CB-B506-6E06715E10BC}" type="pres">
      <dgm:prSet presAssocID="{3917F10C-7440-4E68-8C76-E0ABAD1D94F5}" presName="spaceRect" presStyleCnt="0"/>
      <dgm:spPr/>
    </dgm:pt>
    <dgm:pt modelId="{49C64114-0B1A-49D5-927D-C59F422A8D8B}" type="pres">
      <dgm:prSet presAssocID="{3917F10C-7440-4E68-8C76-E0ABAD1D94F5}" presName="parTx" presStyleLbl="revTx" presStyleIdx="0" presStyleCnt="3">
        <dgm:presLayoutVars>
          <dgm:chMax val="0"/>
          <dgm:chPref val="0"/>
        </dgm:presLayoutVars>
      </dgm:prSet>
      <dgm:spPr/>
    </dgm:pt>
    <dgm:pt modelId="{1CDED109-3128-4829-85EB-8B90B069264D}" type="pres">
      <dgm:prSet presAssocID="{2288C9F0-D832-4396-A350-2E9F6F0F0CBA}" presName="sibTrans" presStyleCnt="0"/>
      <dgm:spPr/>
    </dgm:pt>
    <dgm:pt modelId="{19FF2C80-35EB-492A-A286-8BD5498C1541}" type="pres">
      <dgm:prSet presAssocID="{EDFDF3BF-B555-43DB-AD19-795F4CCA1504}" presName="compNode" presStyleCnt="0"/>
      <dgm:spPr/>
    </dgm:pt>
    <dgm:pt modelId="{32A4FF6A-E909-4F31-9B74-A5D0A1A0387B}" type="pres">
      <dgm:prSet presAssocID="{EDFDF3BF-B555-43DB-AD19-795F4CCA1504}" presName="bgRect" presStyleLbl="bgShp" presStyleIdx="1" presStyleCnt="3"/>
      <dgm:spPr/>
    </dgm:pt>
    <dgm:pt modelId="{33863C28-D7C2-4CB7-910B-70D036957DD1}" type="pres">
      <dgm:prSet presAssocID="{EDFDF3BF-B555-43DB-AD19-795F4CCA15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A550EB-E957-44B8-BB0E-98281A79E29A}" type="pres">
      <dgm:prSet presAssocID="{EDFDF3BF-B555-43DB-AD19-795F4CCA1504}" presName="spaceRect" presStyleCnt="0"/>
      <dgm:spPr/>
    </dgm:pt>
    <dgm:pt modelId="{D09320CF-9C0C-4704-9678-E87BBB77A7E7}" type="pres">
      <dgm:prSet presAssocID="{EDFDF3BF-B555-43DB-AD19-795F4CCA1504}" presName="parTx" presStyleLbl="revTx" presStyleIdx="1" presStyleCnt="3">
        <dgm:presLayoutVars>
          <dgm:chMax val="0"/>
          <dgm:chPref val="0"/>
        </dgm:presLayoutVars>
      </dgm:prSet>
      <dgm:spPr/>
    </dgm:pt>
    <dgm:pt modelId="{E0FB6345-3105-442C-B21E-C12FA6240A48}" type="pres">
      <dgm:prSet presAssocID="{409F9972-F217-46DA-B7E2-14A5DD1614DA}" presName="sibTrans" presStyleCnt="0"/>
      <dgm:spPr/>
    </dgm:pt>
    <dgm:pt modelId="{8592889C-B12B-4252-A3FE-F96160DCEE2D}" type="pres">
      <dgm:prSet presAssocID="{499B7B7A-0799-4240-B7B1-A36859FF1489}" presName="compNode" presStyleCnt="0"/>
      <dgm:spPr/>
    </dgm:pt>
    <dgm:pt modelId="{8500E89D-EED5-474A-989D-D8B258524B54}" type="pres">
      <dgm:prSet presAssocID="{499B7B7A-0799-4240-B7B1-A36859FF1489}" presName="bgRect" presStyleLbl="bgShp" presStyleIdx="2" presStyleCnt="3"/>
      <dgm:spPr/>
    </dgm:pt>
    <dgm:pt modelId="{26C65232-BB30-4B3F-9F4F-477FE345F91B}" type="pres">
      <dgm:prSet presAssocID="{499B7B7A-0799-4240-B7B1-A36859FF148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596B416-84D5-4B8B-AFC7-90E61E23CDC8}" type="pres">
      <dgm:prSet presAssocID="{499B7B7A-0799-4240-B7B1-A36859FF1489}" presName="spaceRect" presStyleCnt="0"/>
      <dgm:spPr/>
    </dgm:pt>
    <dgm:pt modelId="{2FFA8BCF-D8BC-4169-BF11-3D948AA68533}" type="pres">
      <dgm:prSet presAssocID="{499B7B7A-0799-4240-B7B1-A36859FF148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EF9012-C3E1-4CED-A815-F3CBF9EF76AF}" srcId="{3D17D470-A902-4B4B-8393-AC3E044CE940}" destId="{499B7B7A-0799-4240-B7B1-A36859FF1489}" srcOrd="2" destOrd="0" parTransId="{6A882FC4-982D-4828-A64D-9EB20BC91757}" sibTransId="{D48B7274-0934-402C-A6F0-03B18920D51C}"/>
    <dgm:cxn modelId="{C5F3F221-0BFF-40F7-B56C-1F088092AC06}" type="presOf" srcId="{499B7B7A-0799-4240-B7B1-A36859FF1489}" destId="{2FFA8BCF-D8BC-4169-BF11-3D948AA68533}" srcOrd="0" destOrd="0" presId="urn:microsoft.com/office/officeart/2018/2/layout/IconVerticalSolidList"/>
    <dgm:cxn modelId="{8F33DE22-4EDE-4AB4-8706-B421CEEDB1B8}" srcId="{3D17D470-A902-4B4B-8393-AC3E044CE940}" destId="{EDFDF3BF-B555-43DB-AD19-795F4CCA1504}" srcOrd="1" destOrd="0" parTransId="{E9F7C0A8-AD80-425C-AD8C-2FFA45D70417}" sibTransId="{409F9972-F217-46DA-B7E2-14A5DD1614DA}"/>
    <dgm:cxn modelId="{BD5CA562-E630-43B7-B0A2-56F7187EF357}" type="presOf" srcId="{3917F10C-7440-4E68-8C76-E0ABAD1D94F5}" destId="{49C64114-0B1A-49D5-927D-C59F422A8D8B}" srcOrd="0" destOrd="0" presId="urn:microsoft.com/office/officeart/2018/2/layout/IconVerticalSolidList"/>
    <dgm:cxn modelId="{D3D5CE74-BE7D-4901-86B0-05754969A520}" type="presOf" srcId="{EDFDF3BF-B555-43DB-AD19-795F4CCA1504}" destId="{D09320CF-9C0C-4704-9678-E87BBB77A7E7}" srcOrd="0" destOrd="0" presId="urn:microsoft.com/office/officeart/2018/2/layout/IconVerticalSolidList"/>
    <dgm:cxn modelId="{04C732A4-7FEE-4879-A301-28BBCD93D15E}" type="presOf" srcId="{3D17D470-A902-4B4B-8393-AC3E044CE940}" destId="{BD86586D-FE23-40BA-98B7-FB5E0B6E2B88}" srcOrd="0" destOrd="0" presId="urn:microsoft.com/office/officeart/2018/2/layout/IconVerticalSolidList"/>
    <dgm:cxn modelId="{C056BFF2-6FB2-4359-938C-6FF3C14B03E1}" srcId="{3D17D470-A902-4B4B-8393-AC3E044CE940}" destId="{3917F10C-7440-4E68-8C76-E0ABAD1D94F5}" srcOrd="0" destOrd="0" parTransId="{41E8D73B-EF9A-4006-A256-29B9C7FCDCC5}" sibTransId="{2288C9F0-D832-4396-A350-2E9F6F0F0CBA}"/>
    <dgm:cxn modelId="{75F49351-DE06-4897-866A-DEDF7D2A44B5}" type="presParOf" srcId="{BD86586D-FE23-40BA-98B7-FB5E0B6E2B88}" destId="{12D6F6EE-8BAD-4875-A01D-5E802B09816A}" srcOrd="0" destOrd="0" presId="urn:microsoft.com/office/officeart/2018/2/layout/IconVerticalSolidList"/>
    <dgm:cxn modelId="{4AD205E8-AAD6-4EFA-8B19-E672D12C1B60}" type="presParOf" srcId="{12D6F6EE-8BAD-4875-A01D-5E802B09816A}" destId="{BD62871F-D71E-4B2B-8B41-D92DF1D755FA}" srcOrd="0" destOrd="0" presId="urn:microsoft.com/office/officeart/2018/2/layout/IconVerticalSolidList"/>
    <dgm:cxn modelId="{01666285-B997-48BE-A9C4-6980A07C038B}" type="presParOf" srcId="{12D6F6EE-8BAD-4875-A01D-5E802B09816A}" destId="{98F929C9-1276-48AC-9C7A-3DC00A67B3A2}" srcOrd="1" destOrd="0" presId="urn:microsoft.com/office/officeart/2018/2/layout/IconVerticalSolidList"/>
    <dgm:cxn modelId="{B4796B42-8B05-4C51-9EAE-DF6421648A7F}" type="presParOf" srcId="{12D6F6EE-8BAD-4875-A01D-5E802B09816A}" destId="{9589F437-F1D4-42CB-B506-6E06715E10BC}" srcOrd="2" destOrd="0" presId="urn:microsoft.com/office/officeart/2018/2/layout/IconVerticalSolidList"/>
    <dgm:cxn modelId="{0DB9ED41-B8B6-4BF4-B46D-1918A27D520D}" type="presParOf" srcId="{12D6F6EE-8BAD-4875-A01D-5E802B09816A}" destId="{49C64114-0B1A-49D5-927D-C59F422A8D8B}" srcOrd="3" destOrd="0" presId="urn:microsoft.com/office/officeart/2018/2/layout/IconVerticalSolidList"/>
    <dgm:cxn modelId="{BE4DC382-1EF7-4CEA-B06D-DCC52F3D5E64}" type="presParOf" srcId="{BD86586D-FE23-40BA-98B7-FB5E0B6E2B88}" destId="{1CDED109-3128-4829-85EB-8B90B069264D}" srcOrd="1" destOrd="0" presId="urn:microsoft.com/office/officeart/2018/2/layout/IconVerticalSolidList"/>
    <dgm:cxn modelId="{C21284E2-68F1-43CE-A4EF-C452211FD567}" type="presParOf" srcId="{BD86586D-FE23-40BA-98B7-FB5E0B6E2B88}" destId="{19FF2C80-35EB-492A-A286-8BD5498C1541}" srcOrd="2" destOrd="0" presId="urn:microsoft.com/office/officeart/2018/2/layout/IconVerticalSolidList"/>
    <dgm:cxn modelId="{6DB00BB7-EA20-42E6-832F-3E82D0051904}" type="presParOf" srcId="{19FF2C80-35EB-492A-A286-8BD5498C1541}" destId="{32A4FF6A-E909-4F31-9B74-A5D0A1A0387B}" srcOrd="0" destOrd="0" presId="urn:microsoft.com/office/officeart/2018/2/layout/IconVerticalSolidList"/>
    <dgm:cxn modelId="{C10EE575-86DC-44C0-A49A-9705F099AC92}" type="presParOf" srcId="{19FF2C80-35EB-492A-A286-8BD5498C1541}" destId="{33863C28-D7C2-4CB7-910B-70D036957DD1}" srcOrd="1" destOrd="0" presId="urn:microsoft.com/office/officeart/2018/2/layout/IconVerticalSolidList"/>
    <dgm:cxn modelId="{8CA14585-7D76-42A6-8C62-D946BB7DC407}" type="presParOf" srcId="{19FF2C80-35EB-492A-A286-8BD5498C1541}" destId="{45A550EB-E957-44B8-BB0E-98281A79E29A}" srcOrd="2" destOrd="0" presId="urn:microsoft.com/office/officeart/2018/2/layout/IconVerticalSolidList"/>
    <dgm:cxn modelId="{8F3AC67E-95FB-492E-BD4C-EC72240F2A84}" type="presParOf" srcId="{19FF2C80-35EB-492A-A286-8BD5498C1541}" destId="{D09320CF-9C0C-4704-9678-E87BBB77A7E7}" srcOrd="3" destOrd="0" presId="urn:microsoft.com/office/officeart/2018/2/layout/IconVerticalSolidList"/>
    <dgm:cxn modelId="{A620B0EB-B380-4DA5-83C1-626F15850ED9}" type="presParOf" srcId="{BD86586D-FE23-40BA-98B7-FB5E0B6E2B88}" destId="{E0FB6345-3105-442C-B21E-C12FA6240A48}" srcOrd="3" destOrd="0" presId="urn:microsoft.com/office/officeart/2018/2/layout/IconVerticalSolidList"/>
    <dgm:cxn modelId="{E0B5EFF9-E7D6-4940-A13B-F930B626FE11}" type="presParOf" srcId="{BD86586D-FE23-40BA-98B7-FB5E0B6E2B88}" destId="{8592889C-B12B-4252-A3FE-F96160DCEE2D}" srcOrd="4" destOrd="0" presId="urn:microsoft.com/office/officeart/2018/2/layout/IconVerticalSolidList"/>
    <dgm:cxn modelId="{43861F01-F87D-4A71-BC6C-EC6D6466D090}" type="presParOf" srcId="{8592889C-B12B-4252-A3FE-F96160DCEE2D}" destId="{8500E89D-EED5-474A-989D-D8B258524B54}" srcOrd="0" destOrd="0" presId="urn:microsoft.com/office/officeart/2018/2/layout/IconVerticalSolidList"/>
    <dgm:cxn modelId="{D3BCF03B-73EB-4831-947D-7264CBAB2E54}" type="presParOf" srcId="{8592889C-B12B-4252-A3FE-F96160DCEE2D}" destId="{26C65232-BB30-4B3F-9F4F-477FE345F91B}" srcOrd="1" destOrd="0" presId="urn:microsoft.com/office/officeart/2018/2/layout/IconVerticalSolidList"/>
    <dgm:cxn modelId="{33A8F9BC-EB44-4855-BA81-2C55B43A970B}" type="presParOf" srcId="{8592889C-B12B-4252-A3FE-F96160DCEE2D}" destId="{2596B416-84D5-4B8B-AFC7-90E61E23CDC8}" srcOrd="2" destOrd="0" presId="urn:microsoft.com/office/officeart/2018/2/layout/IconVerticalSolidList"/>
    <dgm:cxn modelId="{2F5D9405-BC32-42C0-8F7A-793DAD739D43}" type="presParOf" srcId="{8592889C-B12B-4252-A3FE-F96160DCEE2D}" destId="{2FFA8BCF-D8BC-4169-BF11-3D948AA685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00857D-38A9-4EF7-A5C8-7FCE0ECF9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2D93C7-0678-4BCF-AB8B-74A177F5DBA1}">
      <dgm:prSet/>
      <dgm:spPr/>
      <dgm:t>
        <a:bodyPr/>
        <a:lstStyle/>
        <a:p>
          <a:r>
            <a:rPr lang="en-US"/>
            <a:t>Generative AI transforms healthcare through intelligent systems.</a:t>
          </a:r>
        </a:p>
      </dgm:t>
    </dgm:pt>
    <dgm:pt modelId="{74B92005-FB18-4872-B96A-3147C328CAF3}" type="parTrans" cxnId="{AE0F6C31-9928-48DC-BA61-7F92A813B31F}">
      <dgm:prSet/>
      <dgm:spPr/>
      <dgm:t>
        <a:bodyPr/>
        <a:lstStyle/>
        <a:p>
          <a:endParaRPr lang="en-US"/>
        </a:p>
      </dgm:t>
    </dgm:pt>
    <dgm:pt modelId="{95ABFCDF-C5F5-4605-8B4C-B5D2FF8B2D47}" type="sibTrans" cxnId="{AE0F6C31-9928-48DC-BA61-7F92A813B31F}">
      <dgm:prSet/>
      <dgm:spPr/>
      <dgm:t>
        <a:bodyPr/>
        <a:lstStyle/>
        <a:p>
          <a:endParaRPr lang="en-US"/>
        </a:p>
      </dgm:t>
    </dgm:pt>
    <dgm:pt modelId="{18ED4FB7-1725-411D-ABC4-B4FC3CF1A212}">
      <dgm:prSet/>
      <dgm:spPr/>
      <dgm:t>
        <a:bodyPr/>
        <a:lstStyle/>
        <a:p>
          <a:r>
            <a:rPr lang="en-US"/>
            <a:t>Requires responsible use, transparency, and collaboration.</a:t>
          </a:r>
        </a:p>
      </dgm:t>
    </dgm:pt>
    <dgm:pt modelId="{02073A6D-F7B8-40DC-9DA6-20B4820F9B98}" type="parTrans" cxnId="{9BBAF494-CE1F-4E7C-8982-C47FDCD0763A}">
      <dgm:prSet/>
      <dgm:spPr/>
      <dgm:t>
        <a:bodyPr/>
        <a:lstStyle/>
        <a:p>
          <a:endParaRPr lang="en-US"/>
        </a:p>
      </dgm:t>
    </dgm:pt>
    <dgm:pt modelId="{41360024-3E31-4A47-B060-84D9EFCC1BA5}" type="sibTrans" cxnId="{9BBAF494-CE1F-4E7C-8982-C47FDCD0763A}">
      <dgm:prSet/>
      <dgm:spPr/>
      <dgm:t>
        <a:bodyPr/>
        <a:lstStyle/>
        <a:p>
          <a:endParaRPr lang="en-US"/>
        </a:p>
      </dgm:t>
    </dgm:pt>
    <dgm:pt modelId="{B7911597-83D4-40AC-BBF0-2DFD61F4D33B}">
      <dgm:prSet/>
      <dgm:spPr/>
      <dgm:t>
        <a:bodyPr/>
        <a:lstStyle/>
        <a:p>
          <a:r>
            <a:rPr lang="en-US"/>
            <a:t>Future holds promise in personalized, adaptive AI healthcare.</a:t>
          </a:r>
        </a:p>
      </dgm:t>
    </dgm:pt>
    <dgm:pt modelId="{8480EEAD-B57D-418E-B70A-45C9D32E9484}" type="parTrans" cxnId="{65F4047C-58CB-4E8E-AE7F-F429CDAB5E2F}">
      <dgm:prSet/>
      <dgm:spPr/>
      <dgm:t>
        <a:bodyPr/>
        <a:lstStyle/>
        <a:p>
          <a:endParaRPr lang="en-US"/>
        </a:p>
      </dgm:t>
    </dgm:pt>
    <dgm:pt modelId="{CFD9B48C-31B8-4C34-84B3-9105F10ADFFF}" type="sibTrans" cxnId="{65F4047C-58CB-4E8E-AE7F-F429CDAB5E2F}">
      <dgm:prSet/>
      <dgm:spPr/>
      <dgm:t>
        <a:bodyPr/>
        <a:lstStyle/>
        <a:p>
          <a:endParaRPr lang="en-US"/>
        </a:p>
      </dgm:t>
    </dgm:pt>
    <dgm:pt modelId="{708BBF26-416A-40ED-A2DF-2B627813F1D9}" type="pres">
      <dgm:prSet presAssocID="{2800857D-38A9-4EF7-A5C8-7FCE0ECF9969}" presName="root" presStyleCnt="0">
        <dgm:presLayoutVars>
          <dgm:dir/>
          <dgm:resizeHandles val="exact"/>
        </dgm:presLayoutVars>
      </dgm:prSet>
      <dgm:spPr/>
    </dgm:pt>
    <dgm:pt modelId="{EFBAF53D-33C9-4F80-B4E8-D8143DD097BB}" type="pres">
      <dgm:prSet presAssocID="{BD2D93C7-0678-4BCF-AB8B-74A177F5DBA1}" presName="compNode" presStyleCnt="0"/>
      <dgm:spPr/>
    </dgm:pt>
    <dgm:pt modelId="{CF1ADF8C-D765-4A37-ADFA-8E69E53B19E8}" type="pres">
      <dgm:prSet presAssocID="{BD2D93C7-0678-4BCF-AB8B-74A177F5DBA1}" presName="bgRect" presStyleLbl="bgShp" presStyleIdx="0" presStyleCnt="3"/>
      <dgm:spPr/>
    </dgm:pt>
    <dgm:pt modelId="{8F2A7976-F996-4703-AFAC-CD7F60BC3337}" type="pres">
      <dgm:prSet presAssocID="{BD2D93C7-0678-4BCF-AB8B-74A177F5DB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119DE583-A95B-49FA-A178-A75068F5E9F2}" type="pres">
      <dgm:prSet presAssocID="{BD2D93C7-0678-4BCF-AB8B-74A177F5DBA1}" presName="spaceRect" presStyleCnt="0"/>
      <dgm:spPr/>
    </dgm:pt>
    <dgm:pt modelId="{74163C03-640F-43B6-ADFF-A1677D70C55B}" type="pres">
      <dgm:prSet presAssocID="{BD2D93C7-0678-4BCF-AB8B-74A177F5DBA1}" presName="parTx" presStyleLbl="revTx" presStyleIdx="0" presStyleCnt="3">
        <dgm:presLayoutVars>
          <dgm:chMax val="0"/>
          <dgm:chPref val="0"/>
        </dgm:presLayoutVars>
      </dgm:prSet>
      <dgm:spPr/>
    </dgm:pt>
    <dgm:pt modelId="{12B16F47-AB2E-4DB3-9D97-1F9AB0D8A178}" type="pres">
      <dgm:prSet presAssocID="{95ABFCDF-C5F5-4605-8B4C-B5D2FF8B2D47}" presName="sibTrans" presStyleCnt="0"/>
      <dgm:spPr/>
    </dgm:pt>
    <dgm:pt modelId="{7F150E40-61C7-403A-AD7D-FC8FB2052D26}" type="pres">
      <dgm:prSet presAssocID="{18ED4FB7-1725-411D-ABC4-B4FC3CF1A212}" presName="compNode" presStyleCnt="0"/>
      <dgm:spPr/>
    </dgm:pt>
    <dgm:pt modelId="{2E674458-2065-4F45-AAF3-ED667F0A7C2F}" type="pres">
      <dgm:prSet presAssocID="{18ED4FB7-1725-411D-ABC4-B4FC3CF1A212}" presName="bgRect" presStyleLbl="bgShp" presStyleIdx="1" presStyleCnt="3"/>
      <dgm:spPr/>
    </dgm:pt>
    <dgm:pt modelId="{9D8F1410-35B2-4AD0-B334-42A0EA9A312F}" type="pres">
      <dgm:prSet presAssocID="{18ED4FB7-1725-411D-ABC4-B4FC3CF1A2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6905375-6895-4221-9DB0-4CDF4D5B43E4}" type="pres">
      <dgm:prSet presAssocID="{18ED4FB7-1725-411D-ABC4-B4FC3CF1A212}" presName="spaceRect" presStyleCnt="0"/>
      <dgm:spPr/>
    </dgm:pt>
    <dgm:pt modelId="{4BA44C4E-B473-4C7E-B621-2C9494B85578}" type="pres">
      <dgm:prSet presAssocID="{18ED4FB7-1725-411D-ABC4-B4FC3CF1A212}" presName="parTx" presStyleLbl="revTx" presStyleIdx="1" presStyleCnt="3">
        <dgm:presLayoutVars>
          <dgm:chMax val="0"/>
          <dgm:chPref val="0"/>
        </dgm:presLayoutVars>
      </dgm:prSet>
      <dgm:spPr/>
    </dgm:pt>
    <dgm:pt modelId="{5E66ED59-A7E2-4482-9BD9-5445BD61B3E1}" type="pres">
      <dgm:prSet presAssocID="{41360024-3E31-4A47-B060-84D9EFCC1BA5}" presName="sibTrans" presStyleCnt="0"/>
      <dgm:spPr/>
    </dgm:pt>
    <dgm:pt modelId="{7A42EFB1-2895-43B8-9CDB-0F9AC7EC14E6}" type="pres">
      <dgm:prSet presAssocID="{B7911597-83D4-40AC-BBF0-2DFD61F4D33B}" presName="compNode" presStyleCnt="0"/>
      <dgm:spPr/>
    </dgm:pt>
    <dgm:pt modelId="{B57F6075-C1B0-4086-A1C4-FF9FAF7EF928}" type="pres">
      <dgm:prSet presAssocID="{B7911597-83D4-40AC-BBF0-2DFD61F4D33B}" presName="bgRect" presStyleLbl="bgShp" presStyleIdx="2" presStyleCnt="3"/>
      <dgm:spPr/>
    </dgm:pt>
    <dgm:pt modelId="{713560CA-DEFB-4C82-9054-9DBD5D49D62F}" type="pres">
      <dgm:prSet presAssocID="{B7911597-83D4-40AC-BBF0-2DFD61F4D33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94814F9-1A91-4F78-834A-01EE8F0C1328}" type="pres">
      <dgm:prSet presAssocID="{B7911597-83D4-40AC-BBF0-2DFD61F4D33B}" presName="spaceRect" presStyleCnt="0"/>
      <dgm:spPr/>
    </dgm:pt>
    <dgm:pt modelId="{DD9C26AB-6223-4DC1-9C12-6AD6B4BD9F5E}" type="pres">
      <dgm:prSet presAssocID="{B7911597-83D4-40AC-BBF0-2DFD61F4D33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1F65D0B-799F-479D-B75D-C92F8D945265}" type="presOf" srcId="{B7911597-83D4-40AC-BBF0-2DFD61F4D33B}" destId="{DD9C26AB-6223-4DC1-9C12-6AD6B4BD9F5E}" srcOrd="0" destOrd="0" presId="urn:microsoft.com/office/officeart/2018/2/layout/IconVerticalSolidList"/>
    <dgm:cxn modelId="{B071D71E-546F-4586-87BF-D9B4BE99501F}" type="presOf" srcId="{BD2D93C7-0678-4BCF-AB8B-74A177F5DBA1}" destId="{74163C03-640F-43B6-ADFF-A1677D70C55B}" srcOrd="0" destOrd="0" presId="urn:microsoft.com/office/officeart/2018/2/layout/IconVerticalSolidList"/>
    <dgm:cxn modelId="{AE0F6C31-9928-48DC-BA61-7F92A813B31F}" srcId="{2800857D-38A9-4EF7-A5C8-7FCE0ECF9969}" destId="{BD2D93C7-0678-4BCF-AB8B-74A177F5DBA1}" srcOrd="0" destOrd="0" parTransId="{74B92005-FB18-4872-B96A-3147C328CAF3}" sibTransId="{95ABFCDF-C5F5-4605-8B4C-B5D2FF8B2D47}"/>
    <dgm:cxn modelId="{65F4047C-58CB-4E8E-AE7F-F429CDAB5E2F}" srcId="{2800857D-38A9-4EF7-A5C8-7FCE0ECF9969}" destId="{B7911597-83D4-40AC-BBF0-2DFD61F4D33B}" srcOrd="2" destOrd="0" parTransId="{8480EEAD-B57D-418E-B70A-45C9D32E9484}" sibTransId="{CFD9B48C-31B8-4C34-84B3-9105F10ADFFF}"/>
    <dgm:cxn modelId="{9BBAF494-CE1F-4E7C-8982-C47FDCD0763A}" srcId="{2800857D-38A9-4EF7-A5C8-7FCE0ECF9969}" destId="{18ED4FB7-1725-411D-ABC4-B4FC3CF1A212}" srcOrd="1" destOrd="0" parTransId="{02073A6D-F7B8-40DC-9DA6-20B4820F9B98}" sibTransId="{41360024-3E31-4A47-B060-84D9EFCC1BA5}"/>
    <dgm:cxn modelId="{12091BB7-95FA-4738-9E4B-7AC6F1ED42E1}" type="presOf" srcId="{18ED4FB7-1725-411D-ABC4-B4FC3CF1A212}" destId="{4BA44C4E-B473-4C7E-B621-2C9494B85578}" srcOrd="0" destOrd="0" presId="urn:microsoft.com/office/officeart/2018/2/layout/IconVerticalSolidList"/>
    <dgm:cxn modelId="{A6FB65F1-A561-4CCA-9500-6D60FF4C66C2}" type="presOf" srcId="{2800857D-38A9-4EF7-A5C8-7FCE0ECF9969}" destId="{708BBF26-416A-40ED-A2DF-2B627813F1D9}" srcOrd="0" destOrd="0" presId="urn:microsoft.com/office/officeart/2018/2/layout/IconVerticalSolidList"/>
    <dgm:cxn modelId="{C078B95B-1DC3-4EDC-8A97-2772DFC0D868}" type="presParOf" srcId="{708BBF26-416A-40ED-A2DF-2B627813F1D9}" destId="{EFBAF53D-33C9-4F80-B4E8-D8143DD097BB}" srcOrd="0" destOrd="0" presId="urn:microsoft.com/office/officeart/2018/2/layout/IconVerticalSolidList"/>
    <dgm:cxn modelId="{F60EF33C-ABF2-410A-B20A-72559AA9CBFC}" type="presParOf" srcId="{EFBAF53D-33C9-4F80-B4E8-D8143DD097BB}" destId="{CF1ADF8C-D765-4A37-ADFA-8E69E53B19E8}" srcOrd="0" destOrd="0" presId="urn:microsoft.com/office/officeart/2018/2/layout/IconVerticalSolidList"/>
    <dgm:cxn modelId="{88ED3B29-4A16-41CB-9139-7BCB9E1D6373}" type="presParOf" srcId="{EFBAF53D-33C9-4F80-B4E8-D8143DD097BB}" destId="{8F2A7976-F996-4703-AFAC-CD7F60BC3337}" srcOrd="1" destOrd="0" presId="urn:microsoft.com/office/officeart/2018/2/layout/IconVerticalSolidList"/>
    <dgm:cxn modelId="{32EB933C-1B50-4599-A2D9-3C6C8F6B29D7}" type="presParOf" srcId="{EFBAF53D-33C9-4F80-B4E8-D8143DD097BB}" destId="{119DE583-A95B-49FA-A178-A75068F5E9F2}" srcOrd="2" destOrd="0" presId="urn:microsoft.com/office/officeart/2018/2/layout/IconVerticalSolidList"/>
    <dgm:cxn modelId="{C30EF129-FB46-4E56-B010-A8C26EB9A1BE}" type="presParOf" srcId="{EFBAF53D-33C9-4F80-B4E8-D8143DD097BB}" destId="{74163C03-640F-43B6-ADFF-A1677D70C55B}" srcOrd="3" destOrd="0" presId="urn:microsoft.com/office/officeart/2018/2/layout/IconVerticalSolidList"/>
    <dgm:cxn modelId="{C85F8A39-78E9-40EB-8C28-3746B98B78F4}" type="presParOf" srcId="{708BBF26-416A-40ED-A2DF-2B627813F1D9}" destId="{12B16F47-AB2E-4DB3-9D97-1F9AB0D8A178}" srcOrd="1" destOrd="0" presId="urn:microsoft.com/office/officeart/2018/2/layout/IconVerticalSolidList"/>
    <dgm:cxn modelId="{54D5E22C-A1D5-474B-BB83-36FF03782DFC}" type="presParOf" srcId="{708BBF26-416A-40ED-A2DF-2B627813F1D9}" destId="{7F150E40-61C7-403A-AD7D-FC8FB2052D26}" srcOrd="2" destOrd="0" presId="urn:microsoft.com/office/officeart/2018/2/layout/IconVerticalSolidList"/>
    <dgm:cxn modelId="{9EFBFFA1-0288-4986-B5C6-42CE3E52587A}" type="presParOf" srcId="{7F150E40-61C7-403A-AD7D-FC8FB2052D26}" destId="{2E674458-2065-4F45-AAF3-ED667F0A7C2F}" srcOrd="0" destOrd="0" presId="urn:microsoft.com/office/officeart/2018/2/layout/IconVerticalSolidList"/>
    <dgm:cxn modelId="{917FFC70-57FB-45A4-A762-41367EBC05FD}" type="presParOf" srcId="{7F150E40-61C7-403A-AD7D-FC8FB2052D26}" destId="{9D8F1410-35B2-4AD0-B334-42A0EA9A312F}" srcOrd="1" destOrd="0" presId="urn:microsoft.com/office/officeart/2018/2/layout/IconVerticalSolidList"/>
    <dgm:cxn modelId="{E4AE7878-CDB7-4F84-A021-B998AD778E61}" type="presParOf" srcId="{7F150E40-61C7-403A-AD7D-FC8FB2052D26}" destId="{26905375-6895-4221-9DB0-4CDF4D5B43E4}" srcOrd="2" destOrd="0" presId="urn:microsoft.com/office/officeart/2018/2/layout/IconVerticalSolidList"/>
    <dgm:cxn modelId="{4000455E-FB9F-4709-9464-EA5D278498EC}" type="presParOf" srcId="{7F150E40-61C7-403A-AD7D-FC8FB2052D26}" destId="{4BA44C4E-B473-4C7E-B621-2C9494B85578}" srcOrd="3" destOrd="0" presId="urn:microsoft.com/office/officeart/2018/2/layout/IconVerticalSolidList"/>
    <dgm:cxn modelId="{3D05F8B8-30A3-4CDE-A6FE-E268B67EA112}" type="presParOf" srcId="{708BBF26-416A-40ED-A2DF-2B627813F1D9}" destId="{5E66ED59-A7E2-4482-9BD9-5445BD61B3E1}" srcOrd="3" destOrd="0" presId="urn:microsoft.com/office/officeart/2018/2/layout/IconVerticalSolidList"/>
    <dgm:cxn modelId="{A00ED4E0-FC5B-47E7-8CAA-9079AE444227}" type="presParOf" srcId="{708BBF26-416A-40ED-A2DF-2B627813F1D9}" destId="{7A42EFB1-2895-43B8-9CDB-0F9AC7EC14E6}" srcOrd="4" destOrd="0" presId="urn:microsoft.com/office/officeart/2018/2/layout/IconVerticalSolidList"/>
    <dgm:cxn modelId="{AC6A40BA-2BAC-4F41-9CA4-A7EB90B97698}" type="presParOf" srcId="{7A42EFB1-2895-43B8-9CDB-0F9AC7EC14E6}" destId="{B57F6075-C1B0-4086-A1C4-FF9FAF7EF928}" srcOrd="0" destOrd="0" presId="urn:microsoft.com/office/officeart/2018/2/layout/IconVerticalSolidList"/>
    <dgm:cxn modelId="{EE744A12-ABB3-4A48-B5C0-6785E391A8EE}" type="presParOf" srcId="{7A42EFB1-2895-43B8-9CDB-0F9AC7EC14E6}" destId="{713560CA-DEFB-4C82-9054-9DBD5D49D62F}" srcOrd="1" destOrd="0" presId="urn:microsoft.com/office/officeart/2018/2/layout/IconVerticalSolidList"/>
    <dgm:cxn modelId="{BF411029-CD0D-438A-8EA1-04E725B4D1DA}" type="presParOf" srcId="{7A42EFB1-2895-43B8-9CDB-0F9AC7EC14E6}" destId="{B94814F9-1A91-4F78-834A-01EE8F0C1328}" srcOrd="2" destOrd="0" presId="urn:microsoft.com/office/officeart/2018/2/layout/IconVerticalSolidList"/>
    <dgm:cxn modelId="{F054775C-EE2F-4F3D-A47E-D0D65D7BAAE1}" type="presParOf" srcId="{7A42EFB1-2895-43B8-9CDB-0F9AC7EC14E6}" destId="{DD9C26AB-6223-4DC1-9C12-6AD6B4BD9F5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58E47-A032-FE41-906A-C377D12ACB13}">
      <dsp:nvSpPr>
        <dsp:cNvPr id="0" name=""/>
        <dsp:cNvSpPr/>
      </dsp:nvSpPr>
      <dsp:spPr>
        <a:xfrm>
          <a:off x="0" y="0"/>
          <a:ext cx="4172564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Generative AI creates content: text, images, audio, and more.</a:t>
          </a:r>
        </a:p>
      </dsp:txBody>
      <dsp:txXfrm>
        <a:off x="42353" y="42353"/>
        <a:ext cx="2612160" cy="1361348"/>
      </dsp:txXfrm>
    </dsp:sp>
    <dsp:sp modelId="{5BA79324-77BB-0A4E-92B9-D5543D810EF5}">
      <dsp:nvSpPr>
        <dsp:cNvPr id="0" name=""/>
        <dsp:cNvSpPr/>
      </dsp:nvSpPr>
      <dsp:spPr>
        <a:xfrm>
          <a:off x="368167" y="1687063"/>
          <a:ext cx="4172564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9804700"/>
                <a:satOff val="-13755"/>
                <a:lumOff val="-3432"/>
                <a:alphaOff val="0"/>
                <a:tint val="98000"/>
                <a:lumMod val="100000"/>
              </a:schemeClr>
            </a:gs>
            <a:gs pos="100000">
              <a:schemeClr val="accent2">
                <a:hueOff val="9804700"/>
                <a:satOff val="-13755"/>
                <a:lumOff val="-343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in diagnostics, documentation, patient engagement, drug discovery.</a:t>
          </a:r>
        </a:p>
      </dsp:txBody>
      <dsp:txXfrm>
        <a:off x="410520" y="1729416"/>
        <a:ext cx="2779756" cy="1361348"/>
      </dsp:txXfrm>
    </dsp:sp>
    <dsp:sp modelId="{8F0C7DB2-2B5E-A24D-B710-ED5B4574C6EE}">
      <dsp:nvSpPr>
        <dsp:cNvPr id="0" name=""/>
        <dsp:cNvSpPr/>
      </dsp:nvSpPr>
      <dsp:spPr>
        <a:xfrm>
          <a:off x="736335" y="3374127"/>
          <a:ext cx="4172564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9609400"/>
                <a:satOff val="-27509"/>
                <a:lumOff val="-6863"/>
                <a:alphaOff val="0"/>
                <a:tint val="98000"/>
                <a:lumMod val="100000"/>
              </a:schemeClr>
            </a:gs>
            <a:gs pos="100000">
              <a:schemeClr val="accent2">
                <a:hueOff val="19609400"/>
                <a:satOff val="-27509"/>
                <a:lumOff val="-686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Raises concerns about fairness, privacy, and accountability.</a:t>
          </a:r>
        </a:p>
      </dsp:txBody>
      <dsp:txXfrm>
        <a:off x="778688" y="3416480"/>
        <a:ext cx="2779756" cy="1361348"/>
      </dsp:txXfrm>
    </dsp:sp>
    <dsp:sp modelId="{4A9C4841-2DCB-574A-AB7E-BCD644C00190}">
      <dsp:nvSpPr>
        <dsp:cNvPr id="0" name=""/>
        <dsp:cNvSpPr/>
      </dsp:nvSpPr>
      <dsp:spPr>
        <a:xfrm>
          <a:off x="3232629" y="1096591"/>
          <a:ext cx="939935" cy="9399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44114" y="1096591"/>
        <a:ext cx="516965" cy="707301"/>
      </dsp:txXfrm>
    </dsp:sp>
    <dsp:sp modelId="{597EAD97-06C5-B048-B15D-8C8C2CD80CE7}">
      <dsp:nvSpPr>
        <dsp:cNvPr id="0" name=""/>
        <dsp:cNvSpPr/>
      </dsp:nvSpPr>
      <dsp:spPr>
        <a:xfrm>
          <a:off x="3600797" y="2774014"/>
          <a:ext cx="939935" cy="9399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318994"/>
            <a:satOff val="-34774"/>
            <a:lumOff val="-234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20318994"/>
              <a:satOff val="-34774"/>
              <a:lumOff val="-234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12282" y="2774014"/>
        <a:ext cx="516965" cy="707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677AA-1E97-4C1E-BDF4-7CC01DFCA7CD}">
      <dsp:nvSpPr>
        <dsp:cNvPr id="0" name=""/>
        <dsp:cNvSpPr/>
      </dsp:nvSpPr>
      <dsp:spPr>
        <a:xfrm>
          <a:off x="472950" y="542066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8BCAA4-D98F-48E3-9C90-E025A3556AA9}">
      <dsp:nvSpPr>
        <dsp:cNvPr id="0" name=""/>
        <dsp:cNvSpPr/>
      </dsp:nvSpPr>
      <dsp:spPr>
        <a:xfrm>
          <a:off x="772762" y="841878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985ED-AF52-441A-927C-9163D98647ED}">
      <dsp:nvSpPr>
        <dsp:cNvPr id="0" name=""/>
        <dsp:cNvSpPr/>
      </dsp:nvSpPr>
      <dsp:spPr>
        <a:xfrm>
          <a:off x="23231" y="2387066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AI: Simulates human intelligence in decision-making, perception.</a:t>
          </a:r>
        </a:p>
      </dsp:txBody>
      <dsp:txXfrm>
        <a:off x="23231" y="2387066"/>
        <a:ext cx="2306250" cy="720000"/>
      </dsp:txXfrm>
    </dsp:sp>
    <dsp:sp modelId="{F5BB71F3-CFF8-4D45-84C9-3923EF3D6F10}">
      <dsp:nvSpPr>
        <dsp:cNvPr id="0" name=""/>
        <dsp:cNvSpPr/>
      </dsp:nvSpPr>
      <dsp:spPr>
        <a:xfrm>
          <a:off x="3182793" y="542066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94EED6-1906-4E8A-BDD3-D765D85C8088}">
      <dsp:nvSpPr>
        <dsp:cNvPr id="0" name=""/>
        <dsp:cNvSpPr/>
      </dsp:nvSpPr>
      <dsp:spPr>
        <a:xfrm>
          <a:off x="3482606" y="841878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8E637-7BC6-4688-B71D-B32BD2ABED10}">
      <dsp:nvSpPr>
        <dsp:cNvPr id="0" name=""/>
        <dsp:cNvSpPr/>
      </dsp:nvSpPr>
      <dsp:spPr>
        <a:xfrm>
          <a:off x="2733075" y="2387066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NLP: Enables machines to process and generate human language.</a:t>
          </a:r>
        </a:p>
      </dsp:txBody>
      <dsp:txXfrm>
        <a:off x="2733075" y="2387066"/>
        <a:ext cx="2306250" cy="720000"/>
      </dsp:txXfrm>
    </dsp:sp>
    <dsp:sp modelId="{95AB37FB-FBCF-4934-B931-6449F325A35E}">
      <dsp:nvSpPr>
        <dsp:cNvPr id="0" name=""/>
        <dsp:cNvSpPr/>
      </dsp:nvSpPr>
      <dsp:spPr>
        <a:xfrm>
          <a:off x="5892637" y="542066"/>
          <a:ext cx="1406812" cy="140681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86FFC-954D-4767-ACBB-D5374CFDF9EF}">
      <dsp:nvSpPr>
        <dsp:cNvPr id="0" name=""/>
        <dsp:cNvSpPr/>
      </dsp:nvSpPr>
      <dsp:spPr>
        <a:xfrm>
          <a:off x="6192449" y="841878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00052-271C-40FC-8B85-BF5B8263D737}">
      <dsp:nvSpPr>
        <dsp:cNvPr id="0" name=""/>
        <dsp:cNvSpPr/>
      </dsp:nvSpPr>
      <dsp:spPr>
        <a:xfrm>
          <a:off x="5442918" y="2387066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Tasks include summarization, translation, question answering.</a:t>
          </a:r>
        </a:p>
      </dsp:txBody>
      <dsp:txXfrm>
        <a:off x="5442918" y="2387066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06A0C-D141-415D-9E89-ACD71E50512B}">
      <dsp:nvSpPr>
        <dsp:cNvPr id="0" name=""/>
        <dsp:cNvSpPr/>
      </dsp:nvSpPr>
      <dsp:spPr>
        <a:xfrm>
          <a:off x="469284" y="432399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2630E-1A36-4342-8699-315BA5CAC2AF}">
      <dsp:nvSpPr>
        <dsp:cNvPr id="0" name=""/>
        <dsp:cNvSpPr/>
      </dsp:nvSpPr>
      <dsp:spPr>
        <a:xfrm>
          <a:off x="761784" y="724899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B1F73-B639-4011-BB2A-FB08CB473BAF}">
      <dsp:nvSpPr>
        <dsp:cNvPr id="0" name=""/>
        <dsp:cNvSpPr/>
      </dsp:nvSpPr>
      <dsp:spPr>
        <a:xfrm>
          <a:off x="30534" y="223239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Learns data distribution to generate new content.</a:t>
          </a:r>
        </a:p>
      </dsp:txBody>
      <dsp:txXfrm>
        <a:off x="30534" y="2232399"/>
        <a:ext cx="2250000" cy="720000"/>
      </dsp:txXfrm>
    </dsp:sp>
    <dsp:sp modelId="{77E6DA6E-88D8-4116-B43A-D9AAF4A3F108}">
      <dsp:nvSpPr>
        <dsp:cNvPr id="0" name=""/>
        <dsp:cNvSpPr/>
      </dsp:nvSpPr>
      <dsp:spPr>
        <a:xfrm>
          <a:off x="3113034" y="432399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15575-B80A-4059-B4E0-70E96409E8CA}">
      <dsp:nvSpPr>
        <dsp:cNvPr id="0" name=""/>
        <dsp:cNvSpPr/>
      </dsp:nvSpPr>
      <dsp:spPr>
        <a:xfrm>
          <a:off x="3405534" y="724899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46E5F-2E05-4181-A6D5-943423297FD3}">
      <dsp:nvSpPr>
        <dsp:cNvPr id="0" name=""/>
        <dsp:cNvSpPr/>
      </dsp:nvSpPr>
      <dsp:spPr>
        <a:xfrm>
          <a:off x="2674284" y="223239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Generative vs Discriminative: Creation vs Prediction.</a:t>
          </a:r>
        </a:p>
      </dsp:txBody>
      <dsp:txXfrm>
        <a:off x="2674284" y="2232399"/>
        <a:ext cx="2250000" cy="720000"/>
      </dsp:txXfrm>
    </dsp:sp>
    <dsp:sp modelId="{F06907A3-1E2A-4B33-AB70-AC417A273B49}">
      <dsp:nvSpPr>
        <dsp:cNvPr id="0" name=""/>
        <dsp:cNvSpPr/>
      </dsp:nvSpPr>
      <dsp:spPr>
        <a:xfrm>
          <a:off x="5756784" y="432399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36996-1618-49C8-A490-272D271F565B}">
      <dsp:nvSpPr>
        <dsp:cNvPr id="0" name=""/>
        <dsp:cNvSpPr/>
      </dsp:nvSpPr>
      <dsp:spPr>
        <a:xfrm>
          <a:off x="6049284" y="724899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ED53F-AF42-4FDE-857B-867652E4C59E}">
      <dsp:nvSpPr>
        <dsp:cNvPr id="0" name=""/>
        <dsp:cNvSpPr/>
      </dsp:nvSpPr>
      <dsp:spPr>
        <a:xfrm>
          <a:off x="5318034" y="223239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Models include GANs, VAEs, Diffusion, Transformers.</a:t>
          </a:r>
        </a:p>
      </dsp:txBody>
      <dsp:txXfrm>
        <a:off x="5318034" y="2232399"/>
        <a:ext cx="22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3F765-8D61-4DDD-B850-261D17B36EF5}">
      <dsp:nvSpPr>
        <dsp:cNvPr id="0" name=""/>
        <dsp:cNvSpPr/>
      </dsp:nvSpPr>
      <dsp:spPr>
        <a:xfrm>
          <a:off x="469284" y="432399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CB167-2E40-4F21-8092-19BAB7971878}">
      <dsp:nvSpPr>
        <dsp:cNvPr id="0" name=""/>
        <dsp:cNvSpPr/>
      </dsp:nvSpPr>
      <dsp:spPr>
        <a:xfrm>
          <a:off x="761784" y="724899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6D91F-FFD5-4709-95E8-64B6042235B9}">
      <dsp:nvSpPr>
        <dsp:cNvPr id="0" name=""/>
        <dsp:cNvSpPr/>
      </dsp:nvSpPr>
      <dsp:spPr>
        <a:xfrm>
          <a:off x="30534" y="223239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Trained on large text corpora using transformers.</a:t>
          </a:r>
        </a:p>
      </dsp:txBody>
      <dsp:txXfrm>
        <a:off x="30534" y="2232399"/>
        <a:ext cx="2250000" cy="720000"/>
      </dsp:txXfrm>
    </dsp:sp>
    <dsp:sp modelId="{C05355F6-F5EA-4386-BE0C-D8663B848E55}">
      <dsp:nvSpPr>
        <dsp:cNvPr id="0" name=""/>
        <dsp:cNvSpPr/>
      </dsp:nvSpPr>
      <dsp:spPr>
        <a:xfrm>
          <a:off x="3113034" y="432399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41648-7597-4507-AF99-70AA21168D66}">
      <dsp:nvSpPr>
        <dsp:cNvPr id="0" name=""/>
        <dsp:cNvSpPr/>
      </dsp:nvSpPr>
      <dsp:spPr>
        <a:xfrm>
          <a:off x="3405534" y="724899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D7051-0BEC-449E-9C98-7E03FB4749DF}">
      <dsp:nvSpPr>
        <dsp:cNvPr id="0" name=""/>
        <dsp:cNvSpPr/>
      </dsp:nvSpPr>
      <dsp:spPr>
        <a:xfrm>
          <a:off x="2674284" y="223239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Understand context, translate languages, generate clinical text.</a:t>
          </a:r>
        </a:p>
      </dsp:txBody>
      <dsp:txXfrm>
        <a:off x="2674284" y="2232399"/>
        <a:ext cx="2250000" cy="720000"/>
      </dsp:txXfrm>
    </dsp:sp>
    <dsp:sp modelId="{0D575FF2-1F86-4BD8-A0C5-896867130B1E}">
      <dsp:nvSpPr>
        <dsp:cNvPr id="0" name=""/>
        <dsp:cNvSpPr/>
      </dsp:nvSpPr>
      <dsp:spPr>
        <a:xfrm>
          <a:off x="5756784" y="432399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840A2-E5A6-4453-9941-7DAFCA1B2532}">
      <dsp:nvSpPr>
        <dsp:cNvPr id="0" name=""/>
        <dsp:cNvSpPr/>
      </dsp:nvSpPr>
      <dsp:spPr>
        <a:xfrm>
          <a:off x="6049284" y="724899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9CCC7-BB44-4B43-9DE6-8F930FC27351}">
      <dsp:nvSpPr>
        <dsp:cNvPr id="0" name=""/>
        <dsp:cNvSpPr/>
      </dsp:nvSpPr>
      <dsp:spPr>
        <a:xfrm>
          <a:off x="5318034" y="2232399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Challenges: hallucination, bias, limited real-time knowledge.</a:t>
          </a:r>
        </a:p>
      </dsp:txBody>
      <dsp:txXfrm>
        <a:off x="5318034" y="2232399"/>
        <a:ext cx="225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DFB084-3738-5F4D-B690-2959D00783A7}">
      <dsp:nvSpPr>
        <dsp:cNvPr id="0" name=""/>
        <dsp:cNvSpPr/>
      </dsp:nvSpPr>
      <dsp:spPr>
        <a:xfrm>
          <a:off x="0" y="66735"/>
          <a:ext cx="4908899" cy="151039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Personalized care, triage, and decision support.</a:t>
          </a:r>
        </a:p>
      </dsp:txBody>
      <dsp:txXfrm>
        <a:off x="73731" y="140466"/>
        <a:ext cx="4761437" cy="1362934"/>
      </dsp:txXfrm>
    </dsp:sp>
    <dsp:sp modelId="{54254B10-6494-D548-9E0C-5F469378EC93}">
      <dsp:nvSpPr>
        <dsp:cNvPr id="0" name=""/>
        <dsp:cNvSpPr/>
      </dsp:nvSpPr>
      <dsp:spPr>
        <a:xfrm>
          <a:off x="0" y="1654892"/>
          <a:ext cx="4908899" cy="1510396"/>
        </a:xfrm>
        <a:prstGeom prst="roundRect">
          <a:avLst/>
        </a:prstGeom>
        <a:gradFill rotWithShape="0">
          <a:gsLst>
            <a:gs pos="0">
              <a:schemeClr val="accent2">
                <a:hueOff val="9804700"/>
                <a:satOff val="-13755"/>
                <a:lumOff val="-3432"/>
                <a:alphaOff val="0"/>
                <a:tint val="98000"/>
                <a:lumMod val="100000"/>
              </a:schemeClr>
            </a:gs>
            <a:gs pos="100000">
              <a:schemeClr val="accent2">
                <a:hueOff val="9804700"/>
                <a:satOff val="-13755"/>
                <a:lumOff val="-343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Automated documentation, imaging, chronic disease management.</a:t>
          </a:r>
        </a:p>
      </dsp:txBody>
      <dsp:txXfrm>
        <a:off x="73731" y="1728623"/>
        <a:ext cx="4761437" cy="1362934"/>
      </dsp:txXfrm>
    </dsp:sp>
    <dsp:sp modelId="{2EFA1651-8363-EE40-881B-AF68B637B630}">
      <dsp:nvSpPr>
        <dsp:cNvPr id="0" name=""/>
        <dsp:cNvSpPr/>
      </dsp:nvSpPr>
      <dsp:spPr>
        <a:xfrm>
          <a:off x="0" y="3243049"/>
          <a:ext cx="4908899" cy="1510396"/>
        </a:xfrm>
        <a:prstGeom prst="roundRect">
          <a:avLst/>
        </a:prstGeom>
        <a:gradFill rotWithShape="0">
          <a:gsLst>
            <a:gs pos="0">
              <a:schemeClr val="accent2">
                <a:hueOff val="19609400"/>
                <a:satOff val="-27509"/>
                <a:lumOff val="-6863"/>
                <a:alphaOff val="0"/>
                <a:tint val="98000"/>
                <a:lumMod val="100000"/>
              </a:schemeClr>
            </a:gs>
            <a:gs pos="100000">
              <a:schemeClr val="accent2">
                <a:hueOff val="19609400"/>
                <a:satOff val="-27509"/>
                <a:lumOff val="-6863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Drug discovery, virtual health assistants, research.</a:t>
          </a:r>
        </a:p>
      </dsp:txBody>
      <dsp:txXfrm>
        <a:off x="73731" y="3316780"/>
        <a:ext cx="4761437" cy="13629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60F19E-6EDA-454B-B07C-2D41EFFD1079}">
      <dsp:nvSpPr>
        <dsp:cNvPr id="0" name=""/>
        <dsp:cNvSpPr/>
      </dsp:nvSpPr>
      <dsp:spPr>
        <a:xfrm>
          <a:off x="0" y="600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4899B7-479B-4B4B-9FCF-A41A93B70CA6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35E52-245D-47A2-90F4-F86798DE8C8E}">
      <dsp:nvSpPr>
        <dsp:cNvPr id="0" name=""/>
        <dsp:cNvSpPr/>
      </dsp:nvSpPr>
      <dsp:spPr>
        <a:xfrm>
          <a:off x="1622283" y="600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privacy &amp; security: HIPAA, GDPR compliance.</a:t>
          </a:r>
        </a:p>
      </dsp:txBody>
      <dsp:txXfrm>
        <a:off x="1622283" y="600"/>
        <a:ext cx="2792435" cy="1404574"/>
      </dsp:txXfrm>
    </dsp:sp>
    <dsp:sp modelId="{609AB470-AFFA-40B9-8C61-13FF27399527}">
      <dsp:nvSpPr>
        <dsp:cNvPr id="0" name=""/>
        <dsp:cNvSpPr/>
      </dsp:nvSpPr>
      <dsp:spPr>
        <a:xfrm>
          <a:off x="0" y="1756318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0FC5A-13CF-44E3-8A9A-6B7BA1A9F4D8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51D0D-8EA0-46DF-8238-B3734C444BB0}">
      <dsp:nvSpPr>
        <dsp:cNvPr id="0" name=""/>
        <dsp:cNvSpPr/>
      </dsp:nvSpPr>
      <dsp:spPr>
        <a:xfrm>
          <a:off x="1622283" y="1756318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Bias &amp; fairness: Model performance across demographics.</a:t>
          </a:r>
        </a:p>
      </dsp:txBody>
      <dsp:txXfrm>
        <a:off x="1622283" y="1756318"/>
        <a:ext cx="2792435" cy="1404574"/>
      </dsp:txXfrm>
    </dsp:sp>
    <dsp:sp modelId="{3AF04860-617C-4D4F-963A-3861127BAE32}">
      <dsp:nvSpPr>
        <dsp:cNvPr id="0" name=""/>
        <dsp:cNvSpPr/>
      </dsp:nvSpPr>
      <dsp:spPr>
        <a:xfrm>
          <a:off x="0" y="3512036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B4D3A-042D-4364-9D88-7EBAE476515D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724F7-5756-4C16-9E24-B7D7D01224D9}">
      <dsp:nvSpPr>
        <dsp:cNvPr id="0" name=""/>
        <dsp:cNvSpPr/>
      </dsp:nvSpPr>
      <dsp:spPr>
        <a:xfrm>
          <a:off x="1622283" y="3512036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Transparency, accountability, and human-AI collaboration.</a:t>
          </a:r>
        </a:p>
      </dsp:txBody>
      <dsp:txXfrm>
        <a:off x="1622283" y="3512036"/>
        <a:ext cx="2792435" cy="14045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2871F-D71E-4B2B-8B41-D92DF1D755FA}">
      <dsp:nvSpPr>
        <dsp:cNvPr id="0" name=""/>
        <dsp:cNvSpPr/>
      </dsp:nvSpPr>
      <dsp:spPr>
        <a:xfrm>
          <a:off x="0" y="600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929C9-1276-48AC-9C7A-3DC00A67B3A2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C64114-0B1A-49D5-927D-C59F422A8D8B}">
      <dsp:nvSpPr>
        <dsp:cNvPr id="0" name=""/>
        <dsp:cNvSpPr/>
      </dsp:nvSpPr>
      <dsp:spPr>
        <a:xfrm>
          <a:off x="1622283" y="600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 Nutrition Assistant with meal analysis and chatbot.</a:t>
          </a:r>
        </a:p>
      </dsp:txBody>
      <dsp:txXfrm>
        <a:off x="1622283" y="600"/>
        <a:ext cx="2792435" cy="1404574"/>
      </dsp:txXfrm>
    </dsp:sp>
    <dsp:sp modelId="{32A4FF6A-E909-4F31-9B74-A5D0A1A0387B}">
      <dsp:nvSpPr>
        <dsp:cNvPr id="0" name=""/>
        <dsp:cNvSpPr/>
      </dsp:nvSpPr>
      <dsp:spPr>
        <a:xfrm>
          <a:off x="0" y="1756318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63C28-D7C2-4CB7-910B-70D036957DD1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320CF-9C0C-4704-9678-E87BBB77A7E7}">
      <dsp:nvSpPr>
        <dsp:cNvPr id="0" name=""/>
        <dsp:cNvSpPr/>
      </dsp:nvSpPr>
      <dsp:spPr>
        <a:xfrm>
          <a:off x="1622283" y="1756318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Uses Gemini API for image and query understanding.</a:t>
          </a:r>
        </a:p>
      </dsp:txBody>
      <dsp:txXfrm>
        <a:off x="1622283" y="1756318"/>
        <a:ext cx="2792435" cy="1404574"/>
      </dsp:txXfrm>
    </dsp:sp>
    <dsp:sp modelId="{8500E89D-EED5-474A-989D-D8B258524B54}">
      <dsp:nvSpPr>
        <dsp:cNvPr id="0" name=""/>
        <dsp:cNvSpPr/>
      </dsp:nvSpPr>
      <dsp:spPr>
        <a:xfrm>
          <a:off x="0" y="3512036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65232-BB30-4B3F-9F4F-477FE345F91B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A8BCF-D8BC-4169-BF11-3D948AA68533}">
      <dsp:nvSpPr>
        <dsp:cNvPr id="0" name=""/>
        <dsp:cNvSpPr/>
      </dsp:nvSpPr>
      <dsp:spPr>
        <a:xfrm>
          <a:off x="1622283" y="3512036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Improves accessibility, personalization, and health education.</a:t>
          </a:r>
        </a:p>
      </dsp:txBody>
      <dsp:txXfrm>
        <a:off x="1622283" y="3512036"/>
        <a:ext cx="2792435" cy="140457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ADF8C-D765-4A37-ADFA-8E69E53B19E8}">
      <dsp:nvSpPr>
        <dsp:cNvPr id="0" name=""/>
        <dsp:cNvSpPr/>
      </dsp:nvSpPr>
      <dsp:spPr>
        <a:xfrm>
          <a:off x="0" y="600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A7976-F996-4703-AFAC-CD7F60BC3337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63C03-640F-43B6-ADFF-A1677D70C55B}">
      <dsp:nvSpPr>
        <dsp:cNvPr id="0" name=""/>
        <dsp:cNvSpPr/>
      </dsp:nvSpPr>
      <dsp:spPr>
        <a:xfrm>
          <a:off x="1622283" y="600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Generative AI transforms healthcare through intelligent systems.</a:t>
          </a:r>
        </a:p>
      </dsp:txBody>
      <dsp:txXfrm>
        <a:off x="1622283" y="600"/>
        <a:ext cx="2792435" cy="1404574"/>
      </dsp:txXfrm>
    </dsp:sp>
    <dsp:sp modelId="{2E674458-2065-4F45-AAF3-ED667F0A7C2F}">
      <dsp:nvSpPr>
        <dsp:cNvPr id="0" name=""/>
        <dsp:cNvSpPr/>
      </dsp:nvSpPr>
      <dsp:spPr>
        <a:xfrm>
          <a:off x="0" y="1756318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F1410-35B2-4AD0-B334-42A0EA9A312F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44C4E-B473-4C7E-B621-2C9494B85578}">
      <dsp:nvSpPr>
        <dsp:cNvPr id="0" name=""/>
        <dsp:cNvSpPr/>
      </dsp:nvSpPr>
      <dsp:spPr>
        <a:xfrm>
          <a:off x="1622283" y="1756318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Requires responsible use, transparency, and collaboration.</a:t>
          </a:r>
        </a:p>
      </dsp:txBody>
      <dsp:txXfrm>
        <a:off x="1622283" y="1756318"/>
        <a:ext cx="2792435" cy="1404574"/>
      </dsp:txXfrm>
    </dsp:sp>
    <dsp:sp modelId="{B57F6075-C1B0-4086-A1C4-FF9FAF7EF928}">
      <dsp:nvSpPr>
        <dsp:cNvPr id="0" name=""/>
        <dsp:cNvSpPr/>
      </dsp:nvSpPr>
      <dsp:spPr>
        <a:xfrm>
          <a:off x="0" y="3512036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3560CA-DEFB-4C82-9054-9DBD5D49D62F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C26AB-6223-4DC1-9C12-6AD6B4BD9F5E}">
      <dsp:nvSpPr>
        <dsp:cNvPr id="0" name=""/>
        <dsp:cNvSpPr/>
      </dsp:nvSpPr>
      <dsp:spPr>
        <a:xfrm>
          <a:off x="1622283" y="3512036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Future holds promise in personalized, adaptive AI healthcare.</a:t>
          </a:r>
        </a:p>
      </dsp:txBody>
      <dsp:txXfrm>
        <a:off x="1622283" y="3512036"/>
        <a:ext cx="2792435" cy="140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8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3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29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11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7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346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5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91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0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8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1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8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88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598" y="4562167"/>
            <a:ext cx="8178801" cy="1150373"/>
          </a:xfrm>
        </p:spPr>
        <p:txBody>
          <a:bodyPr>
            <a:normAutofit/>
          </a:bodyPr>
          <a:lstStyle/>
          <a:p>
            <a:r>
              <a:t>Generative AI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2598" y="5712543"/>
            <a:ext cx="8178801" cy="5019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Applications, Challenges, and Future Directions</a:t>
            </a:r>
          </a:p>
          <a:p>
            <a:pPr>
              <a:lnSpc>
                <a:spcPct val="90000"/>
              </a:lnSpc>
            </a:pPr>
            <a:r>
              <a:rPr lang="en-US" sz="1000"/>
              <a:t>By Selvin Tuscano</a:t>
            </a:r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88550719-8D68-B6D5-9D96-48538A617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71602" y="643464"/>
            <a:ext cx="3604072" cy="360407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NutriVision: Case Study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440C10-67E4-8488-7C3E-00143E17D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724422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27754C-BBAB-6EA8-3602-A7A3F9418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825744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72CA8-69C1-4C4C-99DA-E3B5A656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E62145-8A0A-453A-AAA6-52E1C6BB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Introduction to Generative AI in Healthcare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EE2F24-2DB1-821E-FD40-BD4288BB9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636915"/>
              </p:ext>
            </p:extLst>
          </p:nvPr>
        </p:nvGraphicFramePr>
        <p:xfrm>
          <a:off x="3606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&amp; NLP Foundations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2D713-7AB9-D715-BB22-320FF039F5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142068"/>
          <a:ext cx="7772400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t>Generative AI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673A25-B914-4654-9F73-AE20050C3A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2411967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t>Large Language Models (LLMs)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80C1FF-88DB-07AD-469B-D805FF888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904079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72CA8-69C1-4C4C-99DA-E3B5A6560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4E62145-8A0A-453A-AAA6-52E1C6BB2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FFFFFF"/>
                </a:solidFill>
              </a:rPr>
              <a:t>Applications in Healthcare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8C409B-F438-52DD-02EE-8DD22CD6F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456276"/>
              </p:ext>
            </p:extLst>
          </p:nvPr>
        </p:nvGraphicFramePr>
        <p:xfrm>
          <a:off x="3606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EA78D3-1250-461D-B1C3-A685A63B0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EE3020-D2AB-4568-9728-58CB9D91C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B7BECE-01F0-4612-854F-D69D86C95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Ethical Challenges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E8D5A48-2B03-4F99-8D48-30237E11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1194D6-46F6-F791-49ED-CBF62C0A5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392907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4" y="643463"/>
            <a:ext cx="2780072" cy="1608124"/>
          </a:xfrm>
        </p:spPr>
        <p:txBody>
          <a:bodyPr>
            <a:normAutofit/>
          </a:bodyPr>
          <a:lstStyle/>
          <a:p>
            <a:r>
              <a:rPr lang="en-US" sz="2600"/>
              <a:t>Implementation Considerations</a:t>
            </a:r>
          </a:p>
        </p:txBody>
      </p:sp>
      <p:pic>
        <p:nvPicPr>
          <p:cNvPr id="5" name="Picture 4" descr="Arrows pointing right while one points left">
            <a:extLst>
              <a:ext uri="{FF2B5EF4-FFF2-40B4-BE49-F238E27FC236}">
                <a16:creationId xmlns:a16="http://schemas.microsoft.com/office/drawing/2014/main" id="{70F6DD75-A219-B614-12DC-676189A063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66" r="14698" b="-2"/>
          <a:stretch/>
        </p:blipFill>
        <p:spPr>
          <a:xfrm>
            <a:off x="20" y="975"/>
            <a:ext cx="56646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4" y="2251587"/>
            <a:ext cx="2780072" cy="3972232"/>
          </a:xfrm>
        </p:spPr>
        <p:txBody>
          <a:bodyPr>
            <a:normAutofit/>
          </a:bodyPr>
          <a:lstStyle/>
          <a:p>
            <a:endParaRPr/>
          </a:p>
          <a:p>
            <a:r>
              <a:t>Clinical validation, infrastructure readiness.</a:t>
            </a:r>
          </a:p>
          <a:p>
            <a:r>
              <a:t>Regulatory compliance and model governance.</a:t>
            </a:r>
          </a:p>
          <a:p>
            <a:r>
              <a:t>Workforce training and ethical AI adoption.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4" y="643463"/>
            <a:ext cx="2780072" cy="1608124"/>
          </a:xfrm>
        </p:spPr>
        <p:txBody>
          <a:bodyPr>
            <a:normAutofit/>
          </a:bodyPr>
          <a:lstStyle/>
          <a:p>
            <a:r>
              <a:t>Future Directions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4D83B-50E1-FF76-EB6E-D38589EA38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779" r="-2" b="-2"/>
          <a:stretch/>
        </p:blipFill>
        <p:spPr>
          <a:xfrm>
            <a:off x="20" y="975"/>
            <a:ext cx="5664688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4" y="2251587"/>
            <a:ext cx="2780072" cy="3972232"/>
          </a:xfrm>
        </p:spPr>
        <p:txBody>
          <a:bodyPr>
            <a:normAutofit/>
          </a:bodyPr>
          <a:lstStyle/>
          <a:p>
            <a:endParaRPr/>
          </a:p>
          <a:p>
            <a:r>
              <a:t>Multimodal AI: Integrating text, image, sensor data.</a:t>
            </a:r>
          </a:p>
          <a:p>
            <a:r>
              <a:t>Subspecialty customization for specific medical fields.</a:t>
            </a:r>
          </a:p>
          <a:p>
            <a:r>
              <a:t>Privacy-preserving learning and real-time adaptive models.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</TotalTime>
  <Words>319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Generative AI in Healthcare</vt:lpstr>
      <vt:lpstr>Introduction to Generative AI in Healthcare</vt:lpstr>
      <vt:lpstr>AI &amp; NLP Foundations</vt:lpstr>
      <vt:lpstr>Generative AI Overview</vt:lpstr>
      <vt:lpstr>Large Language Models (LLMs)</vt:lpstr>
      <vt:lpstr>Applications in Healthcare</vt:lpstr>
      <vt:lpstr>Ethical Challenges</vt:lpstr>
      <vt:lpstr>Implementation Considerations</vt:lpstr>
      <vt:lpstr>Future Directions</vt:lpstr>
      <vt:lpstr>NutriVision: Case Study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Selvin Charles Tuscano</cp:lastModifiedBy>
  <cp:revision>2</cp:revision>
  <dcterms:created xsi:type="dcterms:W3CDTF">2013-01-27T09:14:16Z</dcterms:created>
  <dcterms:modified xsi:type="dcterms:W3CDTF">2025-04-22T02:33:37Z</dcterms:modified>
  <cp:category/>
</cp:coreProperties>
</file>