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33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EBD7CA-3798-41EB-8140-E43361AD3E4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C19D6D-08DF-4C38-9D04-F2DB898CA3D9}">
      <dgm:prSet/>
      <dgm:spPr/>
      <dgm:t>
        <a:bodyPr/>
        <a:lstStyle/>
        <a:p>
          <a:r>
            <a:rPr lang="en-US"/>
            <a:t>- Dataset: Amazon Polarity (via Hugging Face)</a:t>
          </a:r>
        </a:p>
      </dgm:t>
    </dgm:pt>
    <dgm:pt modelId="{B55A1A8F-9F8C-45C3-9F9D-31CF1BBB5329}" type="parTrans" cxnId="{7AD7F8AE-8C02-4505-94FD-612169A6BFD8}">
      <dgm:prSet/>
      <dgm:spPr/>
      <dgm:t>
        <a:bodyPr/>
        <a:lstStyle/>
        <a:p>
          <a:endParaRPr lang="en-US"/>
        </a:p>
      </dgm:t>
    </dgm:pt>
    <dgm:pt modelId="{22EAE05A-DFFA-44C9-BCBE-9E596FAA54AD}" type="sibTrans" cxnId="{7AD7F8AE-8C02-4505-94FD-612169A6BFD8}">
      <dgm:prSet/>
      <dgm:spPr/>
      <dgm:t>
        <a:bodyPr/>
        <a:lstStyle/>
        <a:p>
          <a:endParaRPr lang="en-US"/>
        </a:p>
      </dgm:t>
    </dgm:pt>
    <dgm:pt modelId="{65507001-D35C-4A5D-86DA-F36216A8B2CC}">
      <dgm:prSet/>
      <dgm:spPr/>
      <dgm:t>
        <a:bodyPr/>
        <a:lstStyle/>
        <a:p>
          <a:r>
            <a:rPr lang="en-US"/>
            <a:t>- Labels: 0 = Negative, 1 = Positive</a:t>
          </a:r>
        </a:p>
      </dgm:t>
    </dgm:pt>
    <dgm:pt modelId="{6097F3D9-68BC-4373-AD4A-903DEEB75F0A}" type="parTrans" cxnId="{DF5B49ED-0431-48EE-9CA5-18ED3DAE0F55}">
      <dgm:prSet/>
      <dgm:spPr/>
      <dgm:t>
        <a:bodyPr/>
        <a:lstStyle/>
        <a:p>
          <a:endParaRPr lang="en-US"/>
        </a:p>
      </dgm:t>
    </dgm:pt>
    <dgm:pt modelId="{0DD190B8-C825-4D55-963E-92175E144AF9}" type="sibTrans" cxnId="{DF5B49ED-0431-48EE-9CA5-18ED3DAE0F55}">
      <dgm:prSet/>
      <dgm:spPr/>
      <dgm:t>
        <a:bodyPr/>
        <a:lstStyle/>
        <a:p>
          <a:endParaRPr lang="en-US"/>
        </a:p>
      </dgm:t>
    </dgm:pt>
    <dgm:pt modelId="{F42F2123-EE24-4762-A74D-A3AEB4E4E6E7}">
      <dgm:prSet/>
      <dgm:spPr/>
      <dgm:t>
        <a:bodyPr/>
        <a:lstStyle/>
        <a:p>
          <a:r>
            <a:rPr lang="en-US"/>
            <a:t>- Fields: title, content → renamed to text</a:t>
          </a:r>
        </a:p>
      </dgm:t>
    </dgm:pt>
    <dgm:pt modelId="{3CAD4574-A18C-4359-A58D-B03BD9B4FFB4}" type="parTrans" cxnId="{8713ABB9-EF94-44D0-AD9E-B6E460D793E3}">
      <dgm:prSet/>
      <dgm:spPr/>
      <dgm:t>
        <a:bodyPr/>
        <a:lstStyle/>
        <a:p>
          <a:endParaRPr lang="en-US"/>
        </a:p>
      </dgm:t>
    </dgm:pt>
    <dgm:pt modelId="{0E161C99-9369-41E2-B6D8-CFFD5561F84E}" type="sibTrans" cxnId="{8713ABB9-EF94-44D0-AD9E-B6E460D793E3}">
      <dgm:prSet/>
      <dgm:spPr/>
      <dgm:t>
        <a:bodyPr/>
        <a:lstStyle/>
        <a:p>
          <a:endParaRPr lang="en-US"/>
        </a:p>
      </dgm:t>
    </dgm:pt>
    <dgm:pt modelId="{016EA58B-4871-41BF-97D1-63D27C6DE009}">
      <dgm:prSet/>
      <dgm:spPr/>
      <dgm:t>
        <a:bodyPr/>
        <a:lstStyle/>
        <a:p>
          <a:r>
            <a:rPr lang="en-US"/>
            <a:t>- Subset: 1,000 train + 1,000 test samples</a:t>
          </a:r>
        </a:p>
      </dgm:t>
    </dgm:pt>
    <dgm:pt modelId="{DEC8727F-6AAE-46B2-BE66-AA4E6EAA357E}" type="parTrans" cxnId="{F874747E-673E-4A9C-8122-128EE2A7928E}">
      <dgm:prSet/>
      <dgm:spPr/>
      <dgm:t>
        <a:bodyPr/>
        <a:lstStyle/>
        <a:p>
          <a:endParaRPr lang="en-US"/>
        </a:p>
      </dgm:t>
    </dgm:pt>
    <dgm:pt modelId="{99AC5B11-6CB7-45C2-87DA-0A5640DFB35C}" type="sibTrans" cxnId="{F874747E-673E-4A9C-8122-128EE2A7928E}">
      <dgm:prSet/>
      <dgm:spPr/>
      <dgm:t>
        <a:bodyPr/>
        <a:lstStyle/>
        <a:p>
          <a:endParaRPr lang="en-US"/>
        </a:p>
      </dgm:t>
    </dgm:pt>
    <dgm:pt modelId="{37B02A42-AC28-F444-9185-0228550B4D95}" type="pres">
      <dgm:prSet presAssocID="{1DEBD7CA-3798-41EB-8140-E43361AD3E41}" presName="linear" presStyleCnt="0">
        <dgm:presLayoutVars>
          <dgm:animLvl val="lvl"/>
          <dgm:resizeHandles val="exact"/>
        </dgm:presLayoutVars>
      </dgm:prSet>
      <dgm:spPr/>
    </dgm:pt>
    <dgm:pt modelId="{8B11DE3C-1A8A-DB46-B007-958225B9F0F7}" type="pres">
      <dgm:prSet presAssocID="{B1C19D6D-08DF-4C38-9D04-F2DB898CA3D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AF35631-37C7-064E-846C-0A326D03A81E}" type="pres">
      <dgm:prSet presAssocID="{22EAE05A-DFFA-44C9-BCBE-9E596FAA54AD}" presName="spacer" presStyleCnt="0"/>
      <dgm:spPr/>
    </dgm:pt>
    <dgm:pt modelId="{580862CE-56BC-F94C-B053-7BF2B9FAD2C4}" type="pres">
      <dgm:prSet presAssocID="{65507001-D35C-4A5D-86DA-F36216A8B2C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A1B54E2-A71E-8A4E-A02E-8AA9DC57CCBC}" type="pres">
      <dgm:prSet presAssocID="{0DD190B8-C825-4D55-963E-92175E144AF9}" presName="spacer" presStyleCnt="0"/>
      <dgm:spPr/>
    </dgm:pt>
    <dgm:pt modelId="{60338544-356B-2D4F-B256-10B9B3054EC4}" type="pres">
      <dgm:prSet presAssocID="{F42F2123-EE24-4762-A74D-A3AEB4E4E6E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5F43899-693B-F247-AFE5-90763A2F9DA2}" type="pres">
      <dgm:prSet presAssocID="{0E161C99-9369-41E2-B6D8-CFFD5561F84E}" presName="spacer" presStyleCnt="0"/>
      <dgm:spPr/>
    </dgm:pt>
    <dgm:pt modelId="{A527D54F-AE2B-944D-B1B2-F58C4EEE7EA3}" type="pres">
      <dgm:prSet presAssocID="{016EA58B-4871-41BF-97D1-63D27C6DE00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AD75505-F061-6946-8EBE-78BBDE54B09A}" type="presOf" srcId="{016EA58B-4871-41BF-97D1-63D27C6DE009}" destId="{A527D54F-AE2B-944D-B1B2-F58C4EEE7EA3}" srcOrd="0" destOrd="0" presId="urn:microsoft.com/office/officeart/2005/8/layout/vList2"/>
    <dgm:cxn modelId="{8EBCB444-FEBC-2649-8BB9-7CD5C92A24F4}" type="presOf" srcId="{65507001-D35C-4A5D-86DA-F36216A8B2CC}" destId="{580862CE-56BC-F94C-B053-7BF2B9FAD2C4}" srcOrd="0" destOrd="0" presId="urn:microsoft.com/office/officeart/2005/8/layout/vList2"/>
    <dgm:cxn modelId="{D29A6A77-23AF-BA41-8373-C01CD81C9A6B}" type="presOf" srcId="{F42F2123-EE24-4762-A74D-A3AEB4E4E6E7}" destId="{60338544-356B-2D4F-B256-10B9B3054EC4}" srcOrd="0" destOrd="0" presId="urn:microsoft.com/office/officeart/2005/8/layout/vList2"/>
    <dgm:cxn modelId="{25F9EC7C-38F5-9742-B20D-C5FCB1A8831E}" type="presOf" srcId="{B1C19D6D-08DF-4C38-9D04-F2DB898CA3D9}" destId="{8B11DE3C-1A8A-DB46-B007-958225B9F0F7}" srcOrd="0" destOrd="0" presId="urn:microsoft.com/office/officeart/2005/8/layout/vList2"/>
    <dgm:cxn modelId="{F874747E-673E-4A9C-8122-128EE2A7928E}" srcId="{1DEBD7CA-3798-41EB-8140-E43361AD3E41}" destId="{016EA58B-4871-41BF-97D1-63D27C6DE009}" srcOrd="3" destOrd="0" parTransId="{DEC8727F-6AAE-46B2-BE66-AA4E6EAA357E}" sibTransId="{99AC5B11-6CB7-45C2-87DA-0A5640DFB35C}"/>
    <dgm:cxn modelId="{7AD7F8AE-8C02-4505-94FD-612169A6BFD8}" srcId="{1DEBD7CA-3798-41EB-8140-E43361AD3E41}" destId="{B1C19D6D-08DF-4C38-9D04-F2DB898CA3D9}" srcOrd="0" destOrd="0" parTransId="{B55A1A8F-9F8C-45C3-9F9D-31CF1BBB5329}" sibTransId="{22EAE05A-DFFA-44C9-BCBE-9E596FAA54AD}"/>
    <dgm:cxn modelId="{8713ABB9-EF94-44D0-AD9E-B6E460D793E3}" srcId="{1DEBD7CA-3798-41EB-8140-E43361AD3E41}" destId="{F42F2123-EE24-4762-A74D-A3AEB4E4E6E7}" srcOrd="2" destOrd="0" parTransId="{3CAD4574-A18C-4359-A58D-B03BD9B4FFB4}" sibTransId="{0E161C99-9369-41E2-B6D8-CFFD5561F84E}"/>
    <dgm:cxn modelId="{2D04E5EC-3CBC-0845-BC2C-1FE369AA77B4}" type="presOf" srcId="{1DEBD7CA-3798-41EB-8140-E43361AD3E41}" destId="{37B02A42-AC28-F444-9185-0228550B4D95}" srcOrd="0" destOrd="0" presId="urn:microsoft.com/office/officeart/2005/8/layout/vList2"/>
    <dgm:cxn modelId="{DF5B49ED-0431-48EE-9CA5-18ED3DAE0F55}" srcId="{1DEBD7CA-3798-41EB-8140-E43361AD3E41}" destId="{65507001-D35C-4A5D-86DA-F36216A8B2CC}" srcOrd="1" destOrd="0" parTransId="{6097F3D9-68BC-4373-AD4A-903DEEB75F0A}" sibTransId="{0DD190B8-C825-4D55-963E-92175E144AF9}"/>
    <dgm:cxn modelId="{81853B24-B92C-1C4A-8321-0347FE753528}" type="presParOf" srcId="{37B02A42-AC28-F444-9185-0228550B4D95}" destId="{8B11DE3C-1A8A-DB46-B007-958225B9F0F7}" srcOrd="0" destOrd="0" presId="urn:microsoft.com/office/officeart/2005/8/layout/vList2"/>
    <dgm:cxn modelId="{F3DBE5CF-5A69-2946-AB31-F14E806A9B63}" type="presParOf" srcId="{37B02A42-AC28-F444-9185-0228550B4D95}" destId="{EAF35631-37C7-064E-846C-0A326D03A81E}" srcOrd="1" destOrd="0" presId="urn:microsoft.com/office/officeart/2005/8/layout/vList2"/>
    <dgm:cxn modelId="{BE4047C7-CDE3-F04C-BC23-0AF62A7E96A2}" type="presParOf" srcId="{37B02A42-AC28-F444-9185-0228550B4D95}" destId="{580862CE-56BC-F94C-B053-7BF2B9FAD2C4}" srcOrd="2" destOrd="0" presId="urn:microsoft.com/office/officeart/2005/8/layout/vList2"/>
    <dgm:cxn modelId="{C7A59EE5-201E-5D43-8B23-0E1C1602C5DE}" type="presParOf" srcId="{37B02A42-AC28-F444-9185-0228550B4D95}" destId="{9A1B54E2-A71E-8A4E-A02E-8AA9DC57CCBC}" srcOrd="3" destOrd="0" presId="urn:microsoft.com/office/officeart/2005/8/layout/vList2"/>
    <dgm:cxn modelId="{A546ADE4-9E90-FA42-8CB2-32C4B49303E1}" type="presParOf" srcId="{37B02A42-AC28-F444-9185-0228550B4D95}" destId="{60338544-356B-2D4F-B256-10B9B3054EC4}" srcOrd="4" destOrd="0" presId="urn:microsoft.com/office/officeart/2005/8/layout/vList2"/>
    <dgm:cxn modelId="{5C850CFE-E718-9845-ACA4-43B554492385}" type="presParOf" srcId="{37B02A42-AC28-F444-9185-0228550B4D95}" destId="{05F43899-693B-F247-AFE5-90763A2F9DA2}" srcOrd="5" destOrd="0" presId="urn:microsoft.com/office/officeart/2005/8/layout/vList2"/>
    <dgm:cxn modelId="{A9578172-196A-F84A-AAAE-32C0D394D210}" type="presParOf" srcId="{37B02A42-AC28-F444-9185-0228550B4D95}" destId="{A527D54F-AE2B-944D-B1B2-F58C4EEE7EA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D87356-EB07-4198-BC72-7274FC68A58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6D46E9D-AB08-4D8C-AE51-8F14BA4E306A}">
      <dgm:prSet/>
      <dgm:spPr/>
      <dgm:t>
        <a:bodyPr/>
        <a:lstStyle/>
        <a:p>
          <a:pPr>
            <a:defRPr cap="all"/>
          </a:pPr>
          <a:r>
            <a:rPr lang="en-US"/>
            <a:t>- Class distribution is balanced</a:t>
          </a:r>
        </a:p>
      </dgm:t>
    </dgm:pt>
    <dgm:pt modelId="{8ADAA750-FB76-43C5-AA32-359942327811}" type="parTrans" cxnId="{AD7FFBF6-1D53-4FD2-B910-2B658F44891B}">
      <dgm:prSet/>
      <dgm:spPr/>
      <dgm:t>
        <a:bodyPr/>
        <a:lstStyle/>
        <a:p>
          <a:endParaRPr lang="en-US"/>
        </a:p>
      </dgm:t>
    </dgm:pt>
    <dgm:pt modelId="{6F38193A-0402-44C1-BEE9-B7C6E9D6A606}" type="sibTrans" cxnId="{AD7FFBF6-1D53-4FD2-B910-2B658F44891B}">
      <dgm:prSet/>
      <dgm:spPr/>
      <dgm:t>
        <a:bodyPr/>
        <a:lstStyle/>
        <a:p>
          <a:endParaRPr lang="en-US"/>
        </a:p>
      </dgm:t>
    </dgm:pt>
    <dgm:pt modelId="{151AC6C6-5D8C-4EE9-A162-C88EC34D12C7}">
      <dgm:prSet/>
      <dgm:spPr/>
      <dgm:t>
        <a:bodyPr/>
        <a:lstStyle/>
        <a:p>
          <a:pPr>
            <a:defRPr cap="all"/>
          </a:pPr>
          <a:r>
            <a:rPr lang="en-US"/>
            <a:t>- Review lengths: Most between 25–100 words</a:t>
          </a:r>
        </a:p>
      </dgm:t>
    </dgm:pt>
    <dgm:pt modelId="{FA5D7948-4FE8-43CA-BAB2-71494F26F2D3}" type="parTrans" cxnId="{1AE2D84A-BFAD-4511-9AE8-5F146D91E689}">
      <dgm:prSet/>
      <dgm:spPr/>
      <dgm:t>
        <a:bodyPr/>
        <a:lstStyle/>
        <a:p>
          <a:endParaRPr lang="en-US"/>
        </a:p>
      </dgm:t>
    </dgm:pt>
    <dgm:pt modelId="{18A1A24C-0ADD-4D18-AAD6-182794D694B3}" type="sibTrans" cxnId="{1AE2D84A-BFAD-4511-9AE8-5F146D91E689}">
      <dgm:prSet/>
      <dgm:spPr/>
      <dgm:t>
        <a:bodyPr/>
        <a:lstStyle/>
        <a:p>
          <a:endParaRPr lang="en-US"/>
        </a:p>
      </dgm:t>
    </dgm:pt>
    <dgm:pt modelId="{7B85B62F-B9F6-4257-B212-0A2D33C3725A}">
      <dgm:prSet/>
      <dgm:spPr/>
      <dgm:t>
        <a:bodyPr/>
        <a:lstStyle/>
        <a:p>
          <a:pPr>
            <a:defRPr cap="all"/>
          </a:pPr>
          <a:r>
            <a:rPr lang="en-US"/>
            <a:t>- Informs max token length (e.g. 128–256)</a:t>
          </a:r>
        </a:p>
      </dgm:t>
    </dgm:pt>
    <dgm:pt modelId="{DEFB1D8E-F3CF-4924-B97F-6A2989DA6A52}" type="parTrans" cxnId="{1E83B3A9-FD01-43B9-B254-25D555CD5CCD}">
      <dgm:prSet/>
      <dgm:spPr/>
      <dgm:t>
        <a:bodyPr/>
        <a:lstStyle/>
        <a:p>
          <a:endParaRPr lang="en-US"/>
        </a:p>
      </dgm:t>
    </dgm:pt>
    <dgm:pt modelId="{0C1D84D7-2390-4351-9556-E140CDA07E54}" type="sibTrans" cxnId="{1E83B3A9-FD01-43B9-B254-25D555CD5CCD}">
      <dgm:prSet/>
      <dgm:spPr/>
      <dgm:t>
        <a:bodyPr/>
        <a:lstStyle/>
        <a:p>
          <a:endParaRPr lang="en-US"/>
        </a:p>
      </dgm:t>
    </dgm:pt>
    <dgm:pt modelId="{FCCA0B29-3446-4FDB-BF1A-D6315793B0B7}" type="pres">
      <dgm:prSet presAssocID="{29D87356-EB07-4198-BC72-7274FC68A589}" presName="root" presStyleCnt="0">
        <dgm:presLayoutVars>
          <dgm:dir/>
          <dgm:resizeHandles val="exact"/>
        </dgm:presLayoutVars>
      </dgm:prSet>
      <dgm:spPr/>
    </dgm:pt>
    <dgm:pt modelId="{76B0A70E-E817-4818-A5C1-6268345DF71D}" type="pres">
      <dgm:prSet presAssocID="{66D46E9D-AB08-4D8C-AE51-8F14BA4E306A}" presName="compNode" presStyleCnt="0"/>
      <dgm:spPr/>
    </dgm:pt>
    <dgm:pt modelId="{ED11968B-9ABA-4578-9AB0-3FBEE2B04A48}" type="pres">
      <dgm:prSet presAssocID="{66D46E9D-AB08-4D8C-AE51-8F14BA4E306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A6BEFC4-2B98-4A3E-A3B0-4DFC16E5249F}" type="pres">
      <dgm:prSet presAssocID="{66D46E9D-AB08-4D8C-AE51-8F14BA4E30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4E8131C8-F5F1-48C1-841E-9D3F4165C69F}" type="pres">
      <dgm:prSet presAssocID="{66D46E9D-AB08-4D8C-AE51-8F14BA4E306A}" presName="spaceRect" presStyleCnt="0"/>
      <dgm:spPr/>
    </dgm:pt>
    <dgm:pt modelId="{F7CEA20D-D494-4708-99C0-C37167A5F355}" type="pres">
      <dgm:prSet presAssocID="{66D46E9D-AB08-4D8C-AE51-8F14BA4E306A}" presName="textRect" presStyleLbl="revTx" presStyleIdx="0" presStyleCnt="3">
        <dgm:presLayoutVars>
          <dgm:chMax val="1"/>
          <dgm:chPref val="1"/>
        </dgm:presLayoutVars>
      </dgm:prSet>
      <dgm:spPr/>
    </dgm:pt>
    <dgm:pt modelId="{195B3526-FA70-4D1E-97D6-BD50C44077A7}" type="pres">
      <dgm:prSet presAssocID="{6F38193A-0402-44C1-BEE9-B7C6E9D6A606}" presName="sibTrans" presStyleCnt="0"/>
      <dgm:spPr/>
    </dgm:pt>
    <dgm:pt modelId="{EACFCF0F-813C-46D1-A19E-31770E2FF531}" type="pres">
      <dgm:prSet presAssocID="{151AC6C6-5D8C-4EE9-A162-C88EC34D12C7}" presName="compNode" presStyleCnt="0"/>
      <dgm:spPr/>
    </dgm:pt>
    <dgm:pt modelId="{5BF2211C-43BE-4996-950B-C5708FEEACB7}" type="pres">
      <dgm:prSet presAssocID="{151AC6C6-5D8C-4EE9-A162-C88EC34D12C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BC9DA2B-C794-4C4D-BE44-7C732007ABA7}" type="pres">
      <dgm:prSet presAssocID="{151AC6C6-5D8C-4EE9-A162-C88EC34D12C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C051071-7C1F-4079-A49C-5B3F9F440B19}" type="pres">
      <dgm:prSet presAssocID="{151AC6C6-5D8C-4EE9-A162-C88EC34D12C7}" presName="spaceRect" presStyleCnt="0"/>
      <dgm:spPr/>
    </dgm:pt>
    <dgm:pt modelId="{A5190410-6100-4A0C-8A78-26B974BB955C}" type="pres">
      <dgm:prSet presAssocID="{151AC6C6-5D8C-4EE9-A162-C88EC34D12C7}" presName="textRect" presStyleLbl="revTx" presStyleIdx="1" presStyleCnt="3">
        <dgm:presLayoutVars>
          <dgm:chMax val="1"/>
          <dgm:chPref val="1"/>
        </dgm:presLayoutVars>
      </dgm:prSet>
      <dgm:spPr/>
    </dgm:pt>
    <dgm:pt modelId="{EBAE5E27-3DF6-4D64-BC4D-25A33CD287C4}" type="pres">
      <dgm:prSet presAssocID="{18A1A24C-0ADD-4D18-AAD6-182794D694B3}" presName="sibTrans" presStyleCnt="0"/>
      <dgm:spPr/>
    </dgm:pt>
    <dgm:pt modelId="{9BE9831E-5ACE-4F35-8256-C58C6FFC2AA8}" type="pres">
      <dgm:prSet presAssocID="{7B85B62F-B9F6-4257-B212-0A2D33C3725A}" presName="compNode" presStyleCnt="0"/>
      <dgm:spPr/>
    </dgm:pt>
    <dgm:pt modelId="{75765A2F-DC00-430C-BF04-BE01D3A18E8C}" type="pres">
      <dgm:prSet presAssocID="{7B85B62F-B9F6-4257-B212-0A2D33C3725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AE5F1BB-D130-4F2C-8628-8DF32A0A7889}" type="pres">
      <dgm:prSet presAssocID="{7B85B62F-B9F6-4257-B212-0A2D33C372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 Envelope"/>
        </a:ext>
      </dgm:extLst>
    </dgm:pt>
    <dgm:pt modelId="{9C08EE08-8F47-4A64-80DC-CECD6890D8E2}" type="pres">
      <dgm:prSet presAssocID="{7B85B62F-B9F6-4257-B212-0A2D33C3725A}" presName="spaceRect" presStyleCnt="0"/>
      <dgm:spPr/>
    </dgm:pt>
    <dgm:pt modelId="{C0EF2B89-2C78-4B8E-BB4B-46DDABCADAD2}" type="pres">
      <dgm:prSet presAssocID="{7B85B62F-B9F6-4257-B212-0A2D33C3725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ED07A02-3694-4FC4-8D6C-196FBADEE54A}" type="presOf" srcId="{66D46E9D-AB08-4D8C-AE51-8F14BA4E306A}" destId="{F7CEA20D-D494-4708-99C0-C37167A5F355}" srcOrd="0" destOrd="0" presId="urn:microsoft.com/office/officeart/2018/5/layout/IconLeafLabelList"/>
    <dgm:cxn modelId="{2AF5810E-D347-4F27-9468-6707E045F100}" type="presOf" srcId="{151AC6C6-5D8C-4EE9-A162-C88EC34D12C7}" destId="{A5190410-6100-4A0C-8A78-26B974BB955C}" srcOrd="0" destOrd="0" presId="urn:microsoft.com/office/officeart/2018/5/layout/IconLeafLabelList"/>
    <dgm:cxn modelId="{69D14024-C5DF-48D3-8BAC-FBD6B3187993}" type="presOf" srcId="{7B85B62F-B9F6-4257-B212-0A2D33C3725A}" destId="{C0EF2B89-2C78-4B8E-BB4B-46DDABCADAD2}" srcOrd="0" destOrd="0" presId="urn:microsoft.com/office/officeart/2018/5/layout/IconLeafLabelList"/>
    <dgm:cxn modelId="{1AE2D84A-BFAD-4511-9AE8-5F146D91E689}" srcId="{29D87356-EB07-4198-BC72-7274FC68A589}" destId="{151AC6C6-5D8C-4EE9-A162-C88EC34D12C7}" srcOrd="1" destOrd="0" parTransId="{FA5D7948-4FE8-43CA-BAB2-71494F26F2D3}" sibTransId="{18A1A24C-0ADD-4D18-AAD6-182794D694B3}"/>
    <dgm:cxn modelId="{37CA6851-29F0-431A-9AF5-E20CED74C607}" type="presOf" srcId="{29D87356-EB07-4198-BC72-7274FC68A589}" destId="{FCCA0B29-3446-4FDB-BF1A-D6315793B0B7}" srcOrd="0" destOrd="0" presId="urn:microsoft.com/office/officeart/2018/5/layout/IconLeafLabelList"/>
    <dgm:cxn modelId="{1E83B3A9-FD01-43B9-B254-25D555CD5CCD}" srcId="{29D87356-EB07-4198-BC72-7274FC68A589}" destId="{7B85B62F-B9F6-4257-B212-0A2D33C3725A}" srcOrd="2" destOrd="0" parTransId="{DEFB1D8E-F3CF-4924-B97F-6A2989DA6A52}" sibTransId="{0C1D84D7-2390-4351-9556-E140CDA07E54}"/>
    <dgm:cxn modelId="{AD7FFBF6-1D53-4FD2-B910-2B658F44891B}" srcId="{29D87356-EB07-4198-BC72-7274FC68A589}" destId="{66D46E9D-AB08-4D8C-AE51-8F14BA4E306A}" srcOrd="0" destOrd="0" parTransId="{8ADAA750-FB76-43C5-AA32-359942327811}" sibTransId="{6F38193A-0402-44C1-BEE9-B7C6E9D6A606}"/>
    <dgm:cxn modelId="{888FB9DA-C5BD-4EC7-B85D-4E75713CFF5A}" type="presParOf" srcId="{FCCA0B29-3446-4FDB-BF1A-D6315793B0B7}" destId="{76B0A70E-E817-4818-A5C1-6268345DF71D}" srcOrd="0" destOrd="0" presId="urn:microsoft.com/office/officeart/2018/5/layout/IconLeafLabelList"/>
    <dgm:cxn modelId="{1753A837-6295-46DF-BB69-AEA1059B2E6C}" type="presParOf" srcId="{76B0A70E-E817-4818-A5C1-6268345DF71D}" destId="{ED11968B-9ABA-4578-9AB0-3FBEE2B04A48}" srcOrd="0" destOrd="0" presId="urn:microsoft.com/office/officeart/2018/5/layout/IconLeafLabelList"/>
    <dgm:cxn modelId="{F547BACE-A202-4FC1-86AC-A2265FA14916}" type="presParOf" srcId="{76B0A70E-E817-4818-A5C1-6268345DF71D}" destId="{2A6BEFC4-2B98-4A3E-A3B0-4DFC16E5249F}" srcOrd="1" destOrd="0" presId="urn:microsoft.com/office/officeart/2018/5/layout/IconLeafLabelList"/>
    <dgm:cxn modelId="{208BFDE1-0348-4ECC-8295-7EA3C1BA70C9}" type="presParOf" srcId="{76B0A70E-E817-4818-A5C1-6268345DF71D}" destId="{4E8131C8-F5F1-48C1-841E-9D3F4165C69F}" srcOrd="2" destOrd="0" presId="urn:microsoft.com/office/officeart/2018/5/layout/IconLeafLabelList"/>
    <dgm:cxn modelId="{14FD2E7E-3B82-40C2-8FEB-F84A4D144D16}" type="presParOf" srcId="{76B0A70E-E817-4818-A5C1-6268345DF71D}" destId="{F7CEA20D-D494-4708-99C0-C37167A5F355}" srcOrd="3" destOrd="0" presId="urn:microsoft.com/office/officeart/2018/5/layout/IconLeafLabelList"/>
    <dgm:cxn modelId="{2A8BC2BC-B84D-4393-BADD-97BABDCF2F0A}" type="presParOf" srcId="{FCCA0B29-3446-4FDB-BF1A-D6315793B0B7}" destId="{195B3526-FA70-4D1E-97D6-BD50C44077A7}" srcOrd="1" destOrd="0" presId="urn:microsoft.com/office/officeart/2018/5/layout/IconLeafLabelList"/>
    <dgm:cxn modelId="{F1BCAF6B-D284-4C66-92E5-FA71B67F5FD1}" type="presParOf" srcId="{FCCA0B29-3446-4FDB-BF1A-D6315793B0B7}" destId="{EACFCF0F-813C-46D1-A19E-31770E2FF531}" srcOrd="2" destOrd="0" presId="urn:microsoft.com/office/officeart/2018/5/layout/IconLeafLabelList"/>
    <dgm:cxn modelId="{7F3211E9-2F82-400C-9E3D-D22ECFBCED89}" type="presParOf" srcId="{EACFCF0F-813C-46D1-A19E-31770E2FF531}" destId="{5BF2211C-43BE-4996-950B-C5708FEEACB7}" srcOrd="0" destOrd="0" presId="urn:microsoft.com/office/officeart/2018/5/layout/IconLeafLabelList"/>
    <dgm:cxn modelId="{D4424B9B-FEA7-4B7C-90FD-A326F3CC741A}" type="presParOf" srcId="{EACFCF0F-813C-46D1-A19E-31770E2FF531}" destId="{EBC9DA2B-C794-4C4D-BE44-7C732007ABA7}" srcOrd="1" destOrd="0" presId="urn:microsoft.com/office/officeart/2018/5/layout/IconLeafLabelList"/>
    <dgm:cxn modelId="{6D57CC0B-0420-4F7A-BF5F-FD7AD95D6919}" type="presParOf" srcId="{EACFCF0F-813C-46D1-A19E-31770E2FF531}" destId="{BC051071-7C1F-4079-A49C-5B3F9F440B19}" srcOrd="2" destOrd="0" presId="urn:microsoft.com/office/officeart/2018/5/layout/IconLeafLabelList"/>
    <dgm:cxn modelId="{D8E8D149-7738-412B-90E9-2BE303D65DD2}" type="presParOf" srcId="{EACFCF0F-813C-46D1-A19E-31770E2FF531}" destId="{A5190410-6100-4A0C-8A78-26B974BB955C}" srcOrd="3" destOrd="0" presId="urn:microsoft.com/office/officeart/2018/5/layout/IconLeafLabelList"/>
    <dgm:cxn modelId="{E1FD7E71-119D-4838-863A-3D0C22B33A3C}" type="presParOf" srcId="{FCCA0B29-3446-4FDB-BF1A-D6315793B0B7}" destId="{EBAE5E27-3DF6-4D64-BC4D-25A33CD287C4}" srcOrd="3" destOrd="0" presId="urn:microsoft.com/office/officeart/2018/5/layout/IconLeafLabelList"/>
    <dgm:cxn modelId="{FAB57E9C-5EE7-439B-B026-0572ED61F1EC}" type="presParOf" srcId="{FCCA0B29-3446-4FDB-BF1A-D6315793B0B7}" destId="{9BE9831E-5ACE-4F35-8256-C58C6FFC2AA8}" srcOrd="4" destOrd="0" presId="urn:microsoft.com/office/officeart/2018/5/layout/IconLeafLabelList"/>
    <dgm:cxn modelId="{885EF311-7ED1-42C7-82B5-D58E0C0813E3}" type="presParOf" srcId="{9BE9831E-5ACE-4F35-8256-C58C6FFC2AA8}" destId="{75765A2F-DC00-430C-BF04-BE01D3A18E8C}" srcOrd="0" destOrd="0" presId="urn:microsoft.com/office/officeart/2018/5/layout/IconLeafLabelList"/>
    <dgm:cxn modelId="{F273498F-F782-4D02-A459-E18C13C81E2C}" type="presParOf" srcId="{9BE9831E-5ACE-4F35-8256-C58C6FFC2AA8}" destId="{CAE5F1BB-D130-4F2C-8628-8DF32A0A7889}" srcOrd="1" destOrd="0" presId="urn:microsoft.com/office/officeart/2018/5/layout/IconLeafLabelList"/>
    <dgm:cxn modelId="{27203501-AD5E-425F-8F37-98D6D399116F}" type="presParOf" srcId="{9BE9831E-5ACE-4F35-8256-C58C6FFC2AA8}" destId="{9C08EE08-8F47-4A64-80DC-CECD6890D8E2}" srcOrd="2" destOrd="0" presId="urn:microsoft.com/office/officeart/2018/5/layout/IconLeafLabelList"/>
    <dgm:cxn modelId="{8F9D7C18-12B3-41A3-BF42-76AC39EC9B2C}" type="presParOf" srcId="{9BE9831E-5ACE-4F35-8256-C58C6FFC2AA8}" destId="{C0EF2B89-2C78-4B8E-BB4B-46DDABCADAD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E9BA83-5570-4E54-AACF-5F1FFF85AD56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37C0089-C09E-4A43-8D90-1EA0AAA1138F}">
      <dgm:prSet/>
      <dgm:spPr/>
      <dgm:t>
        <a:bodyPr/>
        <a:lstStyle/>
        <a:p>
          <a:r>
            <a:rPr lang="en-US"/>
            <a:t>- Pretrained model: DistilBERT</a:t>
          </a:r>
        </a:p>
      </dgm:t>
    </dgm:pt>
    <dgm:pt modelId="{760FD1C4-4A84-4FE5-8B2D-DF0C2B15D028}" type="parTrans" cxnId="{383C8458-B513-44DB-A76C-24A2BE820ACB}">
      <dgm:prSet/>
      <dgm:spPr/>
      <dgm:t>
        <a:bodyPr/>
        <a:lstStyle/>
        <a:p>
          <a:endParaRPr lang="en-US"/>
        </a:p>
      </dgm:t>
    </dgm:pt>
    <dgm:pt modelId="{10BB7A2E-1919-424D-A30B-1ED798DA3CAF}" type="sibTrans" cxnId="{383C8458-B513-44DB-A76C-24A2BE820ACB}">
      <dgm:prSet/>
      <dgm:spPr/>
      <dgm:t>
        <a:bodyPr/>
        <a:lstStyle/>
        <a:p>
          <a:endParaRPr lang="en-US"/>
        </a:p>
      </dgm:t>
    </dgm:pt>
    <dgm:pt modelId="{D6FB3F36-4A01-4017-809C-6288101DC9FC}">
      <dgm:prSet/>
      <dgm:spPr/>
      <dgm:t>
        <a:bodyPr/>
        <a:lstStyle/>
        <a:p>
          <a:r>
            <a:rPr lang="en-US"/>
            <a:t>- Tokenizer: AutoTokenizer from distilbert-base-uncased</a:t>
          </a:r>
        </a:p>
      </dgm:t>
    </dgm:pt>
    <dgm:pt modelId="{A2FA5465-471F-4C15-815E-4325AC87208D}" type="parTrans" cxnId="{B0110490-B598-49E0-89B1-6FE296227844}">
      <dgm:prSet/>
      <dgm:spPr/>
      <dgm:t>
        <a:bodyPr/>
        <a:lstStyle/>
        <a:p>
          <a:endParaRPr lang="en-US"/>
        </a:p>
      </dgm:t>
    </dgm:pt>
    <dgm:pt modelId="{4F374D50-2241-4AE8-BCD3-9CDA93FBF96E}" type="sibTrans" cxnId="{B0110490-B598-49E0-89B1-6FE296227844}">
      <dgm:prSet/>
      <dgm:spPr/>
      <dgm:t>
        <a:bodyPr/>
        <a:lstStyle/>
        <a:p>
          <a:endParaRPr lang="en-US"/>
        </a:p>
      </dgm:t>
    </dgm:pt>
    <dgm:pt modelId="{4091DFCC-9ED1-46E7-A1EB-399EE4A73801}">
      <dgm:prSet/>
      <dgm:spPr/>
      <dgm:t>
        <a:bodyPr/>
        <a:lstStyle/>
        <a:p>
          <a:r>
            <a:rPr lang="en-US"/>
            <a:t>- Classification head added with 2 outputs</a:t>
          </a:r>
        </a:p>
      </dgm:t>
    </dgm:pt>
    <dgm:pt modelId="{DBCDC757-839A-42B5-B4C3-B43EE355BD68}" type="parTrans" cxnId="{997D5875-5BFC-48B7-BAE0-414E727E2B47}">
      <dgm:prSet/>
      <dgm:spPr/>
      <dgm:t>
        <a:bodyPr/>
        <a:lstStyle/>
        <a:p>
          <a:endParaRPr lang="en-US"/>
        </a:p>
      </dgm:t>
    </dgm:pt>
    <dgm:pt modelId="{DBC567BC-F592-458F-A1B3-9C7D578FDC45}" type="sibTrans" cxnId="{997D5875-5BFC-48B7-BAE0-414E727E2B47}">
      <dgm:prSet/>
      <dgm:spPr/>
      <dgm:t>
        <a:bodyPr/>
        <a:lstStyle/>
        <a:p>
          <a:endParaRPr lang="en-US"/>
        </a:p>
      </dgm:t>
    </dgm:pt>
    <dgm:pt modelId="{269FB55F-A4B6-1643-B792-C41E9AFEE597}" type="pres">
      <dgm:prSet presAssocID="{E2E9BA83-5570-4E54-AACF-5F1FFF85AD56}" presName="outerComposite" presStyleCnt="0">
        <dgm:presLayoutVars>
          <dgm:chMax val="5"/>
          <dgm:dir/>
          <dgm:resizeHandles val="exact"/>
        </dgm:presLayoutVars>
      </dgm:prSet>
      <dgm:spPr/>
    </dgm:pt>
    <dgm:pt modelId="{C3853EA6-481B-604F-A7B7-89CC33209B2F}" type="pres">
      <dgm:prSet presAssocID="{E2E9BA83-5570-4E54-AACF-5F1FFF85AD56}" presName="dummyMaxCanvas" presStyleCnt="0">
        <dgm:presLayoutVars/>
      </dgm:prSet>
      <dgm:spPr/>
    </dgm:pt>
    <dgm:pt modelId="{B38ABDC7-5661-DC45-82F0-77B940904838}" type="pres">
      <dgm:prSet presAssocID="{E2E9BA83-5570-4E54-AACF-5F1FFF85AD56}" presName="ThreeNodes_1" presStyleLbl="node1" presStyleIdx="0" presStyleCnt="3">
        <dgm:presLayoutVars>
          <dgm:bulletEnabled val="1"/>
        </dgm:presLayoutVars>
      </dgm:prSet>
      <dgm:spPr/>
    </dgm:pt>
    <dgm:pt modelId="{08E08C0F-CACB-6D43-AFE2-9FEE68102244}" type="pres">
      <dgm:prSet presAssocID="{E2E9BA83-5570-4E54-AACF-5F1FFF85AD56}" presName="ThreeNodes_2" presStyleLbl="node1" presStyleIdx="1" presStyleCnt="3">
        <dgm:presLayoutVars>
          <dgm:bulletEnabled val="1"/>
        </dgm:presLayoutVars>
      </dgm:prSet>
      <dgm:spPr/>
    </dgm:pt>
    <dgm:pt modelId="{5C4DD071-BF32-9443-8EA0-B83D746ADF6E}" type="pres">
      <dgm:prSet presAssocID="{E2E9BA83-5570-4E54-AACF-5F1FFF85AD56}" presName="ThreeNodes_3" presStyleLbl="node1" presStyleIdx="2" presStyleCnt="3">
        <dgm:presLayoutVars>
          <dgm:bulletEnabled val="1"/>
        </dgm:presLayoutVars>
      </dgm:prSet>
      <dgm:spPr/>
    </dgm:pt>
    <dgm:pt modelId="{7A6344D4-CA25-A14D-BD6E-BF427472D007}" type="pres">
      <dgm:prSet presAssocID="{E2E9BA83-5570-4E54-AACF-5F1FFF85AD56}" presName="ThreeConn_1-2" presStyleLbl="fgAccFollowNode1" presStyleIdx="0" presStyleCnt="2">
        <dgm:presLayoutVars>
          <dgm:bulletEnabled val="1"/>
        </dgm:presLayoutVars>
      </dgm:prSet>
      <dgm:spPr/>
    </dgm:pt>
    <dgm:pt modelId="{E50A68D8-B627-BE4F-8408-89EC4CC221DC}" type="pres">
      <dgm:prSet presAssocID="{E2E9BA83-5570-4E54-AACF-5F1FFF85AD56}" presName="ThreeConn_2-3" presStyleLbl="fgAccFollowNode1" presStyleIdx="1" presStyleCnt="2">
        <dgm:presLayoutVars>
          <dgm:bulletEnabled val="1"/>
        </dgm:presLayoutVars>
      </dgm:prSet>
      <dgm:spPr/>
    </dgm:pt>
    <dgm:pt modelId="{72C4E7DC-A890-1C4F-844E-EBFE3BCD06B7}" type="pres">
      <dgm:prSet presAssocID="{E2E9BA83-5570-4E54-AACF-5F1FFF85AD56}" presName="ThreeNodes_1_text" presStyleLbl="node1" presStyleIdx="2" presStyleCnt="3">
        <dgm:presLayoutVars>
          <dgm:bulletEnabled val="1"/>
        </dgm:presLayoutVars>
      </dgm:prSet>
      <dgm:spPr/>
    </dgm:pt>
    <dgm:pt modelId="{090F5B6A-109E-004E-8808-76CF1714CFEA}" type="pres">
      <dgm:prSet presAssocID="{E2E9BA83-5570-4E54-AACF-5F1FFF85AD56}" presName="ThreeNodes_2_text" presStyleLbl="node1" presStyleIdx="2" presStyleCnt="3">
        <dgm:presLayoutVars>
          <dgm:bulletEnabled val="1"/>
        </dgm:presLayoutVars>
      </dgm:prSet>
      <dgm:spPr/>
    </dgm:pt>
    <dgm:pt modelId="{E7366F09-956E-D84D-8083-CA0368E1B304}" type="pres">
      <dgm:prSet presAssocID="{E2E9BA83-5570-4E54-AACF-5F1FFF85AD5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8537C36-FCD8-9749-BD1A-9809D86029BA}" type="presOf" srcId="{4F374D50-2241-4AE8-BCD3-9CDA93FBF96E}" destId="{E50A68D8-B627-BE4F-8408-89EC4CC221DC}" srcOrd="0" destOrd="0" presId="urn:microsoft.com/office/officeart/2005/8/layout/vProcess5"/>
    <dgm:cxn modelId="{F0979852-BBBA-594E-9333-A6BE08EBD962}" type="presOf" srcId="{4091DFCC-9ED1-46E7-A1EB-399EE4A73801}" destId="{5C4DD071-BF32-9443-8EA0-B83D746ADF6E}" srcOrd="0" destOrd="0" presId="urn:microsoft.com/office/officeart/2005/8/layout/vProcess5"/>
    <dgm:cxn modelId="{383C8458-B513-44DB-A76C-24A2BE820ACB}" srcId="{E2E9BA83-5570-4E54-AACF-5F1FFF85AD56}" destId="{C37C0089-C09E-4A43-8D90-1EA0AAA1138F}" srcOrd="0" destOrd="0" parTransId="{760FD1C4-4A84-4FE5-8B2D-DF0C2B15D028}" sibTransId="{10BB7A2E-1919-424D-A30B-1ED798DA3CAF}"/>
    <dgm:cxn modelId="{997D5875-5BFC-48B7-BAE0-414E727E2B47}" srcId="{E2E9BA83-5570-4E54-AACF-5F1FFF85AD56}" destId="{4091DFCC-9ED1-46E7-A1EB-399EE4A73801}" srcOrd="2" destOrd="0" parTransId="{DBCDC757-839A-42B5-B4C3-B43EE355BD68}" sibTransId="{DBC567BC-F592-458F-A1B3-9C7D578FDC45}"/>
    <dgm:cxn modelId="{A966E476-8C99-1B4A-99C7-FE97E9C6AE69}" type="presOf" srcId="{E2E9BA83-5570-4E54-AACF-5F1FFF85AD56}" destId="{269FB55F-A4B6-1643-B792-C41E9AFEE597}" srcOrd="0" destOrd="0" presId="urn:microsoft.com/office/officeart/2005/8/layout/vProcess5"/>
    <dgm:cxn modelId="{C7061977-739C-FF43-B3CD-79287059849B}" type="presOf" srcId="{10BB7A2E-1919-424D-A30B-1ED798DA3CAF}" destId="{7A6344D4-CA25-A14D-BD6E-BF427472D007}" srcOrd="0" destOrd="0" presId="urn:microsoft.com/office/officeart/2005/8/layout/vProcess5"/>
    <dgm:cxn modelId="{1869E977-42F3-1F41-AE18-1E02FBCF147C}" type="presOf" srcId="{C37C0089-C09E-4A43-8D90-1EA0AAA1138F}" destId="{72C4E7DC-A890-1C4F-844E-EBFE3BCD06B7}" srcOrd="1" destOrd="0" presId="urn:microsoft.com/office/officeart/2005/8/layout/vProcess5"/>
    <dgm:cxn modelId="{B0110490-B598-49E0-89B1-6FE296227844}" srcId="{E2E9BA83-5570-4E54-AACF-5F1FFF85AD56}" destId="{D6FB3F36-4A01-4017-809C-6288101DC9FC}" srcOrd="1" destOrd="0" parTransId="{A2FA5465-471F-4C15-815E-4325AC87208D}" sibTransId="{4F374D50-2241-4AE8-BCD3-9CDA93FBF96E}"/>
    <dgm:cxn modelId="{04BE9B90-C1CC-0F45-A6FB-772D1EED310A}" type="presOf" srcId="{4091DFCC-9ED1-46E7-A1EB-399EE4A73801}" destId="{E7366F09-956E-D84D-8083-CA0368E1B304}" srcOrd="1" destOrd="0" presId="urn:microsoft.com/office/officeart/2005/8/layout/vProcess5"/>
    <dgm:cxn modelId="{07D08496-80A5-014F-9ECD-9340822EE01F}" type="presOf" srcId="{D6FB3F36-4A01-4017-809C-6288101DC9FC}" destId="{08E08C0F-CACB-6D43-AFE2-9FEE68102244}" srcOrd="0" destOrd="0" presId="urn:microsoft.com/office/officeart/2005/8/layout/vProcess5"/>
    <dgm:cxn modelId="{3CA062D4-DD51-DD43-A37B-0A8806CE1E95}" type="presOf" srcId="{D6FB3F36-4A01-4017-809C-6288101DC9FC}" destId="{090F5B6A-109E-004E-8808-76CF1714CFEA}" srcOrd="1" destOrd="0" presId="urn:microsoft.com/office/officeart/2005/8/layout/vProcess5"/>
    <dgm:cxn modelId="{DBCD70E1-F226-5F42-B9B2-EE2207CD182F}" type="presOf" srcId="{C37C0089-C09E-4A43-8D90-1EA0AAA1138F}" destId="{B38ABDC7-5661-DC45-82F0-77B940904838}" srcOrd="0" destOrd="0" presId="urn:microsoft.com/office/officeart/2005/8/layout/vProcess5"/>
    <dgm:cxn modelId="{1291A0E4-AAEF-C447-AE12-E7DFFA99DB04}" type="presParOf" srcId="{269FB55F-A4B6-1643-B792-C41E9AFEE597}" destId="{C3853EA6-481B-604F-A7B7-89CC33209B2F}" srcOrd="0" destOrd="0" presId="urn:microsoft.com/office/officeart/2005/8/layout/vProcess5"/>
    <dgm:cxn modelId="{018764D5-42B5-0243-89FA-317E2E4FEE62}" type="presParOf" srcId="{269FB55F-A4B6-1643-B792-C41E9AFEE597}" destId="{B38ABDC7-5661-DC45-82F0-77B940904838}" srcOrd="1" destOrd="0" presId="urn:microsoft.com/office/officeart/2005/8/layout/vProcess5"/>
    <dgm:cxn modelId="{3017C6FB-A967-6E45-AE47-1D0B0A41EA3C}" type="presParOf" srcId="{269FB55F-A4B6-1643-B792-C41E9AFEE597}" destId="{08E08C0F-CACB-6D43-AFE2-9FEE68102244}" srcOrd="2" destOrd="0" presId="urn:microsoft.com/office/officeart/2005/8/layout/vProcess5"/>
    <dgm:cxn modelId="{CBF790A4-EC9C-2947-87B4-8B12E9154820}" type="presParOf" srcId="{269FB55F-A4B6-1643-B792-C41E9AFEE597}" destId="{5C4DD071-BF32-9443-8EA0-B83D746ADF6E}" srcOrd="3" destOrd="0" presId="urn:microsoft.com/office/officeart/2005/8/layout/vProcess5"/>
    <dgm:cxn modelId="{BA72175D-B7D2-2641-9280-E1A776CA0997}" type="presParOf" srcId="{269FB55F-A4B6-1643-B792-C41E9AFEE597}" destId="{7A6344D4-CA25-A14D-BD6E-BF427472D007}" srcOrd="4" destOrd="0" presId="urn:microsoft.com/office/officeart/2005/8/layout/vProcess5"/>
    <dgm:cxn modelId="{90292D47-63C9-A94D-A90F-081555A29405}" type="presParOf" srcId="{269FB55F-A4B6-1643-B792-C41E9AFEE597}" destId="{E50A68D8-B627-BE4F-8408-89EC4CC221DC}" srcOrd="5" destOrd="0" presId="urn:microsoft.com/office/officeart/2005/8/layout/vProcess5"/>
    <dgm:cxn modelId="{1D5E3E57-5898-C946-88E4-8E0E6A8BE424}" type="presParOf" srcId="{269FB55F-A4B6-1643-B792-C41E9AFEE597}" destId="{72C4E7DC-A890-1C4F-844E-EBFE3BCD06B7}" srcOrd="6" destOrd="0" presId="urn:microsoft.com/office/officeart/2005/8/layout/vProcess5"/>
    <dgm:cxn modelId="{45743228-8800-5742-8E86-366ABB2B3119}" type="presParOf" srcId="{269FB55F-A4B6-1643-B792-C41E9AFEE597}" destId="{090F5B6A-109E-004E-8808-76CF1714CFEA}" srcOrd="7" destOrd="0" presId="urn:microsoft.com/office/officeart/2005/8/layout/vProcess5"/>
    <dgm:cxn modelId="{3B0B2EC2-38B5-5746-89D4-95C946184B53}" type="presParOf" srcId="{269FB55F-A4B6-1643-B792-C41E9AFEE597}" destId="{E7366F09-956E-D84D-8083-CA0368E1B30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420CE2-4757-46C9-A11D-2FB568FDF605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E008BAD-33B3-4694-BD0F-70167052DD79}">
      <dgm:prSet/>
      <dgm:spPr/>
      <dgm:t>
        <a:bodyPr/>
        <a:lstStyle/>
        <a:p>
          <a:r>
            <a:rPr lang="en-US"/>
            <a:t>- Tokenized with truncation up to 512 tokens</a:t>
          </a:r>
        </a:p>
      </dgm:t>
    </dgm:pt>
    <dgm:pt modelId="{8D66AFB8-02FC-4FBB-8E80-726CEF495658}" type="parTrans" cxnId="{5C284B8B-5848-450C-BA4B-53ADBC7BC085}">
      <dgm:prSet/>
      <dgm:spPr/>
      <dgm:t>
        <a:bodyPr/>
        <a:lstStyle/>
        <a:p>
          <a:endParaRPr lang="en-US"/>
        </a:p>
      </dgm:t>
    </dgm:pt>
    <dgm:pt modelId="{5639710A-FB55-4227-8DC4-63715C621671}" type="sibTrans" cxnId="{5C284B8B-5848-450C-BA4B-53ADBC7BC085}">
      <dgm:prSet/>
      <dgm:spPr/>
      <dgm:t>
        <a:bodyPr/>
        <a:lstStyle/>
        <a:p>
          <a:endParaRPr lang="en-US"/>
        </a:p>
      </dgm:t>
    </dgm:pt>
    <dgm:pt modelId="{FC233B19-633E-476C-80D3-F53125D417AB}">
      <dgm:prSet/>
      <dgm:spPr/>
      <dgm:t>
        <a:bodyPr/>
        <a:lstStyle/>
        <a:p>
          <a:r>
            <a:rPr lang="en-US"/>
            <a:t>- Used DataCollatorWithPadding</a:t>
          </a:r>
        </a:p>
      </dgm:t>
    </dgm:pt>
    <dgm:pt modelId="{64D34401-BF69-4930-A961-B0B3DF5A31A1}" type="parTrans" cxnId="{D8F69638-2179-4573-ABE7-427FA940D607}">
      <dgm:prSet/>
      <dgm:spPr/>
      <dgm:t>
        <a:bodyPr/>
        <a:lstStyle/>
        <a:p>
          <a:endParaRPr lang="en-US"/>
        </a:p>
      </dgm:t>
    </dgm:pt>
    <dgm:pt modelId="{CD02226E-816A-4554-B497-BB2878D8B792}" type="sibTrans" cxnId="{D8F69638-2179-4573-ABE7-427FA940D607}">
      <dgm:prSet/>
      <dgm:spPr/>
      <dgm:t>
        <a:bodyPr/>
        <a:lstStyle/>
        <a:p>
          <a:endParaRPr lang="en-US"/>
        </a:p>
      </dgm:t>
    </dgm:pt>
    <dgm:pt modelId="{80E80452-6482-40BB-B378-54892908D162}">
      <dgm:prSet/>
      <dgm:spPr/>
      <dgm:t>
        <a:bodyPr/>
        <a:lstStyle/>
        <a:p>
          <a:r>
            <a:rPr lang="en-US"/>
            <a:t>- Result: Efficient batching</a:t>
          </a:r>
        </a:p>
      </dgm:t>
    </dgm:pt>
    <dgm:pt modelId="{6215A140-2CAF-47C9-8BA1-1E5155F619BB}" type="parTrans" cxnId="{DA480DCA-2F17-4860-BB9B-744CE6938980}">
      <dgm:prSet/>
      <dgm:spPr/>
      <dgm:t>
        <a:bodyPr/>
        <a:lstStyle/>
        <a:p>
          <a:endParaRPr lang="en-US"/>
        </a:p>
      </dgm:t>
    </dgm:pt>
    <dgm:pt modelId="{AD98928A-C9F9-4640-B844-351D99395AA1}" type="sibTrans" cxnId="{DA480DCA-2F17-4860-BB9B-744CE6938980}">
      <dgm:prSet/>
      <dgm:spPr/>
      <dgm:t>
        <a:bodyPr/>
        <a:lstStyle/>
        <a:p>
          <a:endParaRPr lang="en-US"/>
        </a:p>
      </dgm:t>
    </dgm:pt>
    <dgm:pt modelId="{D0E4ED46-286C-C749-AC15-C3ACBCA5D9C3}" type="pres">
      <dgm:prSet presAssocID="{35420CE2-4757-46C9-A11D-2FB568FDF605}" presName="Name0" presStyleCnt="0">
        <dgm:presLayoutVars>
          <dgm:dir/>
          <dgm:animLvl val="lvl"/>
          <dgm:resizeHandles val="exact"/>
        </dgm:presLayoutVars>
      </dgm:prSet>
      <dgm:spPr/>
    </dgm:pt>
    <dgm:pt modelId="{06600F92-F0EA-3947-94DC-54E1D75F5ADD}" type="pres">
      <dgm:prSet presAssocID="{6E008BAD-33B3-4694-BD0F-70167052DD79}" presName="linNode" presStyleCnt="0"/>
      <dgm:spPr/>
    </dgm:pt>
    <dgm:pt modelId="{E93E78B7-76D0-1A43-B36A-B651CD651727}" type="pres">
      <dgm:prSet presAssocID="{6E008BAD-33B3-4694-BD0F-70167052DD7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5BE6752-6FCA-8F48-A6DE-FCF01D2BCB29}" type="pres">
      <dgm:prSet presAssocID="{5639710A-FB55-4227-8DC4-63715C621671}" presName="sp" presStyleCnt="0"/>
      <dgm:spPr/>
    </dgm:pt>
    <dgm:pt modelId="{40EAAA1C-8F94-4B4D-B01F-B6AF114C5621}" type="pres">
      <dgm:prSet presAssocID="{FC233B19-633E-476C-80D3-F53125D417AB}" presName="linNode" presStyleCnt="0"/>
      <dgm:spPr/>
    </dgm:pt>
    <dgm:pt modelId="{6396E963-F14A-5F43-8EAB-508B7B942AED}" type="pres">
      <dgm:prSet presAssocID="{FC233B19-633E-476C-80D3-F53125D417A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2F5F92E-4DAD-3B4F-A273-E6074BAAFD9D}" type="pres">
      <dgm:prSet presAssocID="{CD02226E-816A-4554-B497-BB2878D8B792}" presName="sp" presStyleCnt="0"/>
      <dgm:spPr/>
    </dgm:pt>
    <dgm:pt modelId="{5AD86791-99FE-E941-8FF7-30DDC588BDB9}" type="pres">
      <dgm:prSet presAssocID="{80E80452-6482-40BB-B378-54892908D162}" presName="linNode" presStyleCnt="0"/>
      <dgm:spPr/>
    </dgm:pt>
    <dgm:pt modelId="{78174C86-0644-8E43-A975-4269A9245487}" type="pres">
      <dgm:prSet presAssocID="{80E80452-6482-40BB-B378-54892908D16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D2B2910D-3AAA-9345-8AC1-9D42C3D4E271}" type="presOf" srcId="{35420CE2-4757-46C9-A11D-2FB568FDF605}" destId="{D0E4ED46-286C-C749-AC15-C3ACBCA5D9C3}" srcOrd="0" destOrd="0" presId="urn:microsoft.com/office/officeart/2005/8/layout/vList5"/>
    <dgm:cxn modelId="{D8F69638-2179-4573-ABE7-427FA940D607}" srcId="{35420CE2-4757-46C9-A11D-2FB568FDF605}" destId="{FC233B19-633E-476C-80D3-F53125D417AB}" srcOrd="1" destOrd="0" parTransId="{64D34401-BF69-4930-A961-B0B3DF5A31A1}" sibTransId="{CD02226E-816A-4554-B497-BB2878D8B792}"/>
    <dgm:cxn modelId="{4036D561-6F07-434A-A09F-16F3BF497336}" type="presOf" srcId="{6E008BAD-33B3-4694-BD0F-70167052DD79}" destId="{E93E78B7-76D0-1A43-B36A-B651CD651727}" srcOrd="0" destOrd="0" presId="urn:microsoft.com/office/officeart/2005/8/layout/vList5"/>
    <dgm:cxn modelId="{5C284B8B-5848-450C-BA4B-53ADBC7BC085}" srcId="{35420CE2-4757-46C9-A11D-2FB568FDF605}" destId="{6E008BAD-33B3-4694-BD0F-70167052DD79}" srcOrd="0" destOrd="0" parTransId="{8D66AFB8-02FC-4FBB-8E80-726CEF495658}" sibTransId="{5639710A-FB55-4227-8DC4-63715C621671}"/>
    <dgm:cxn modelId="{DA480DCA-2F17-4860-BB9B-744CE6938980}" srcId="{35420CE2-4757-46C9-A11D-2FB568FDF605}" destId="{80E80452-6482-40BB-B378-54892908D162}" srcOrd="2" destOrd="0" parTransId="{6215A140-2CAF-47C9-8BA1-1E5155F619BB}" sibTransId="{AD98928A-C9F9-4640-B844-351D99395AA1}"/>
    <dgm:cxn modelId="{0B7D82DD-0619-FD40-9B0F-E0B415C3C695}" type="presOf" srcId="{FC233B19-633E-476C-80D3-F53125D417AB}" destId="{6396E963-F14A-5F43-8EAB-508B7B942AED}" srcOrd="0" destOrd="0" presId="urn:microsoft.com/office/officeart/2005/8/layout/vList5"/>
    <dgm:cxn modelId="{6996DAEA-4D75-484C-9D9F-FEC610CAE846}" type="presOf" srcId="{80E80452-6482-40BB-B378-54892908D162}" destId="{78174C86-0644-8E43-A975-4269A9245487}" srcOrd="0" destOrd="0" presId="urn:microsoft.com/office/officeart/2005/8/layout/vList5"/>
    <dgm:cxn modelId="{6900DE89-CA08-504D-AA04-EBAB2007899F}" type="presParOf" srcId="{D0E4ED46-286C-C749-AC15-C3ACBCA5D9C3}" destId="{06600F92-F0EA-3947-94DC-54E1D75F5ADD}" srcOrd="0" destOrd="0" presId="urn:microsoft.com/office/officeart/2005/8/layout/vList5"/>
    <dgm:cxn modelId="{2C23F216-0633-B945-8A34-DFBABBD68553}" type="presParOf" srcId="{06600F92-F0EA-3947-94DC-54E1D75F5ADD}" destId="{E93E78B7-76D0-1A43-B36A-B651CD651727}" srcOrd="0" destOrd="0" presId="urn:microsoft.com/office/officeart/2005/8/layout/vList5"/>
    <dgm:cxn modelId="{A19D148B-6FFC-834D-A1B5-B005BB85B88A}" type="presParOf" srcId="{D0E4ED46-286C-C749-AC15-C3ACBCA5D9C3}" destId="{15BE6752-6FCA-8F48-A6DE-FCF01D2BCB29}" srcOrd="1" destOrd="0" presId="urn:microsoft.com/office/officeart/2005/8/layout/vList5"/>
    <dgm:cxn modelId="{90434DE2-2FD8-9D49-840E-F4CBE59AEA5F}" type="presParOf" srcId="{D0E4ED46-286C-C749-AC15-C3ACBCA5D9C3}" destId="{40EAAA1C-8F94-4B4D-B01F-B6AF114C5621}" srcOrd="2" destOrd="0" presId="urn:microsoft.com/office/officeart/2005/8/layout/vList5"/>
    <dgm:cxn modelId="{C88EB741-38C7-F24A-B9A3-E61850FE2725}" type="presParOf" srcId="{40EAAA1C-8F94-4B4D-B01F-B6AF114C5621}" destId="{6396E963-F14A-5F43-8EAB-508B7B942AED}" srcOrd="0" destOrd="0" presId="urn:microsoft.com/office/officeart/2005/8/layout/vList5"/>
    <dgm:cxn modelId="{7EBCCA6E-D0DB-5E43-9FDF-67DFD4B23A1A}" type="presParOf" srcId="{D0E4ED46-286C-C749-AC15-C3ACBCA5D9C3}" destId="{52F5F92E-4DAD-3B4F-A273-E6074BAAFD9D}" srcOrd="3" destOrd="0" presId="urn:microsoft.com/office/officeart/2005/8/layout/vList5"/>
    <dgm:cxn modelId="{32E109E7-3423-F14D-AD5A-DE1F09C1EDAC}" type="presParOf" srcId="{D0E4ED46-286C-C749-AC15-C3ACBCA5D9C3}" destId="{5AD86791-99FE-E941-8FF7-30DDC588BDB9}" srcOrd="4" destOrd="0" presId="urn:microsoft.com/office/officeart/2005/8/layout/vList5"/>
    <dgm:cxn modelId="{950B2E1B-8124-234C-8922-8E90AE0666F1}" type="presParOf" srcId="{5AD86791-99FE-E941-8FF7-30DDC588BDB9}" destId="{78174C86-0644-8E43-A975-4269A924548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43590F-44B6-412C-AC4D-BC3C706E56AF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BAD91B4-B9F8-4F70-A259-103F7F1566BC}">
      <dgm:prSet/>
      <dgm:spPr/>
      <dgm:t>
        <a:bodyPr/>
        <a:lstStyle/>
        <a:p>
          <a:r>
            <a:rPr lang="en-US"/>
            <a:t>- Explored 3 combinations (lr &amp; batch size)</a:t>
          </a:r>
        </a:p>
      </dgm:t>
    </dgm:pt>
    <dgm:pt modelId="{675DE89A-B5C2-4784-A94C-392154C778BE}" type="parTrans" cxnId="{D4B2488C-31E4-418F-B4E8-A5D8CB1682D3}">
      <dgm:prSet/>
      <dgm:spPr/>
      <dgm:t>
        <a:bodyPr/>
        <a:lstStyle/>
        <a:p>
          <a:endParaRPr lang="en-US"/>
        </a:p>
      </dgm:t>
    </dgm:pt>
    <dgm:pt modelId="{D5ACD1DA-40DE-4732-8EFB-45E29DC685EB}" type="sibTrans" cxnId="{D4B2488C-31E4-418F-B4E8-A5D8CB1682D3}">
      <dgm:prSet/>
      <dgm:spPr/>
      <dgm:t>
        <a:bodyPr/>
        <a:lstStyle/>
        <a:p>
          <a:endParaRPr lang="en-US"/>
        </a:p>
      </dgm:t>
    </dgm:pt>
    <dgm:pt modelId="{A49E613B-1B1B-43B6-BCF4-1A05D1FCA6B7}">
      <dgm:prSet/>
      <dgm:spPr/>
      <dgm:t>
        <a:bodyPr/>
        <a:lstStyle/>
        <a:p>
          <a:r>
            <a:rPr lang="en-US"/>
            <a:t>- Best: lr=3e-4, batch_size=16</a:t>
          </a:r>
        </a:p>
      </dgm:t>
    </dgm:pt>
    <dgm:pt modelId="{FEC9E8A3-AF26-4414-BCB6-ED14AF40C433}" type="parTrans" cxnId="{E5221908-259B-4D6C-BFC7-19FFA648291D}">
      <dgm:prSet/>
      <dgm:spPr/>
      <dgm:t>
        <a:bodyPr/>
        <a:lstStyle/>
        <a:p>
          <a:endParaRPr lang="en-US"/>
        </a:p>
      </dgm:t>
    </dgm:pt>
    <dgm:pt modelId="{FD0C7723-48C5-4C38-BBED-2341DF9D24FA}" type="sibTrans" cxnId="{E5221908-259B-4D6C-BFC7-19FFA648291D}">
      <dgm:prSet/>
      <dgm:spPr/>
      <dgm:t>
        <a:bodyPr/>
        <a:lstStyle/>
        <a:p>
          <a:endParaRPr lang="en-US"/>
        </a:p>
      </dgm:t>
    </dgm:pt>
    <dgm:pt modelId="{25408630-263B-4579-AD9C-40C676BC9576}">
      <dgm:prSet/>
      <dgm:spPr/>
      <dgm:t>
        <a:bodyPr/>
        <a:lstStyle/>
        <a:p>
          <a:r>
            <a:rPr lang="en-US"/>
            <a:t>- Accuracy reached 90.2%</a:t>
          </a:r>
        </a:p>
      </dgm:t>
    </dgm:pt>
    <dgm:pt modelId="{F7F76279-C8D4-4FAC-8E40-13CA6D49BE19}" type="parTrans" cxnId="{AC0B0781-8B93-4A4F-81DC-3839327C228B}">
      <dgm:prSet/>
      <dgm:spPr/>
      <dgm:t>
        <a:bodyPr/>
        <a:lstStyle/>
        <a:p>
          <a:endParaRPr lang="en-US"/>
        </a:p>
      </dgm:t>
    </dgm:pt>
    <dgm:pt modelId="{4D93105E-4F49-4E98-B8BB-F7BC8A90DF40}" type="sibTrans" cxnId="{AC0B0781-8B93-4A4F-81DC-3839327C228B}">
      <dgm:prSet/>
      <dgm:spPr/>
      <dgm:t>
        <a:bodyPr/>
        <a:lstStyle/>
        <a:p>
          <a:endParaRPr lang="en-US"/>
        </a:p>
      </dgm:t>
    </dgm:pt>
    <dgm:pt modelId="{4E86B75C-0C49-C24B-A6B7-8084F3C0F764}" type="pres">
      <dgm:prSet presAssocID="{7F43590F-44B6-412C-AC4D-BC3C706E56A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F8DA44-1090-1A45-A138-1139D5D56431}" type="pres">
      <dgm:prSet presAssocID="{3BAD91B4-B9F8-4F70-A259-103F7F1566BC}" presName="hierRoot1" presStyleCnt="0"/>
      <dgm:spPr/>
    </dgm:pt>
    <dgm:pt modelId="{5D25FD81-F29C-D445-8BA1-9B2372755E58}" type="pres">
      <dgm:prSet presAssocID="{3BAD91B4-B9F8-4F70-A259-103F7F1566BC}" presName="composite" presStyleCnt="0"/>
      <dgm:spPr/>
    </dgm:pt>
    <dgm:pt modelId="{59A43F0E-3DCB-4940-8955-043CBBE61E95}" type="pres">
      <dgm:prSet presAssocID="{3BAD91B4-B9F8-4F70-A259-103F7F1566BC}" presName="background" presStyleLbl="node0" presStyleIdx="0" presStyleCnt="3"/>
      <dgm:spPr/>
    </dgm:pt>
    <dgm:pt modelId="{B3B7E311-5E7C-5641-A180-4A2DF99E564B}" type="pres">
      <dgm:prSet presAssocID="{3BAD91B4-B9F8-4F70-A259-103F7F1566BC}" presName="text" presStyleLbl="fgAcc0" presStyleIdx="0" presStyleCnt="3">
        <dgm:presLayoutVars>
          <dgm:chPref val="3"/>
        </dgm:presLayoutVars>
      </dgm:prSet>
      <dgm:spPr/>
    </dgm:pt>
    <dgm:pt modelId="{24E6690B-A76A-9A4D-A420-9E174A19CB7D}" type="pres">
      <dgm:prSet presAssocID="{3BAD91B4-B9F8-4F70-A259-103F7F1566BC}" presName="hierChild2" presStyleCnt="0"/>
      <dgm:spPr/>
    </dgm:pt>
    <dgm:pt modelId="{D01225BF-24B7-3E48-AE52-686573CA81EA}" type="pres">
      <dgm:prSet presAssocID="{A49E613B-1B1B-43B6-BCF4-1A05D1FCA6B7}" presName="hierRoot1" presStyleCnt="0"/>
      <dgm:spPr/>
    </dgm:pt>
    <dgm:pt modelId="{9C5AF824-56A8-624A-949A-C1EC7FF61E0E}" type="pres">
      <dgm:prSet presAssocID="{A49E613B-1B1B-43B6-BCF4-1A05D1FCA6B7}" presName="composite" presStyleCnt="0"/>
      <dgm:spPr/>
    </dgm:pt>
    <dgm:pt modelId="{129BF9CB-A35F-A84A-A281-FA68C4DCC598}" type="pres">
      <dgm:prSet presAssocID="{A49E613B-1B1B-43B6-BCF4-1A05D1FCA6B7}" presName="background" presStyleLbl="node0" presStyleIdx="1" presStyleCnt="3"/>
      <dgm:spPr/>
    </dgm:pt>
    <dgm:pt modelId="{140CA6A8-DC00-5249-8364-310E4C13BDAF}" type="pres">
      <dgm:prSet presAssocID="{A49E613B-1B1B-43B6-BCF4-1A05D1FCA6B7}" presName="text" presStyleLbl="fgAcc0" presStyleIdx="1" presStyleCnt="3">
        <dgm:presLayoutVars>
          <dgm:chPref val="3"/>
        </dgm:presLayoutVars>
      </dgm:prSet>
      <dgm:spPr/>
    </dgm:pt>
    <dgm:pt modelId="{A5986E3A-287C-4E46-B894-4A4038720950}" type="pres">
      <dgm:prSet presAssocID="{A49E613B-1B1B-43B6-BCF4-1A05D1FCA6B7}" presName="hierChild2" presStyleCnt="0"/>
      <dgm:spPr/>
    </dgm:pt>
    <dgm:pt modelId="{18DAF221-B34E-0940-B332-2006235B05D3}" type="pres">
      <dgm:prSet presAssocID="{25408630-263B-4579-AD9C-40C676BC9576}" presName="hierRoot1" presStyleCnt="0"/>
      <dgm:spPr/>
    </dgm:pt>
    <dgm:pt modelId="{B853C4F8-BCAC-8C40-9E38-13537BA5BC16}" type="pres">
      <dgm:prSet presAssocID="{25408630-263B-4579-AD9C-40C676BC9576}" presName="composite" presStyleCnt="0"/>
      <dgm:spPr/>
    </dgm:pt>
    <dgm:pt modelId="{7F74F51F-BE43-6541-BF15-50D06497C6B3}" type="pres">
      <dgm:prSet presAssocID="{25408630-263B-4579-AD9C-40C676BC9576}" presName="background" presStyleLbl="node0" presStyleIdx="2" presStyleCnt="3"/>
      <dgm:spPr/>
    </dgm:pt>
    <dgm:pt modelId="{CFF5D7C5-5577-8E4D-9233-1B68B0295727}" type="pres">
      <dgm:prSet presAssocID="{25408630-263B-4579-AD9C-40C676BC9576}" presName="text" presStyleLbl="fgAcc0" presStyleIdx="2" presStyleCnt="3">
        <dgm:presLayoutVars>
          <dgm:chPref val="3"/>
        </dgm:presLayoutVars>
      </dgm:prSet>
      <dgm:spPr/>
    </dgm:pt>
    <dgm:pt modelId="{85C966EE-336A-4E44-BC33-6B3FB859C88C}" type="pres">
      <dgm:prSet presAssocID="{25408630-263B-4579-AD9C-40C676BC9576}" presName="hierChild2" presStyleCnt="0"/>
      <dgm:spPr/>
    </dgm:pt>
  </dgm:ptLst>
  <dgm:cxnLst>
    <dgm:cxn modelId="{E5221908-259B-4D6C-BFC7-19FFA648291D}" srcId="{7F43590F-44B6-412C-AC4D-BC3C706E56AF}" destId="{A49E613B-1B1B-43B6-BCF4-1A05D1FCA6B7}" srcOrd="1" destOrd="0" parTransId="{FEC9E8A3-AF26-4414-BCB6-ED14AF40C433}" sibTransId="{FD0C7723-48C5-4C38-BBED-2341DF9D24FA}"/>
    <dgm:cxn modelId="{202AF420-0683-C545-BA20-314B247EA381}" type="presOf" srcId="{25408630-263B-4579-AD9C-40C676BC9576}" destId="{CFF5D7C5-5577-8E4D-9233-1B68B0295727}" srcOrd="0" destOrd="0" presId="urn:microsoft.com/office/officeart/2005/8/layout/hierarchy1"/>
    <dgm:cxn modelId="{88E2D25F-D9D6-C343-8A22-6562D14F4F22}" type="presOf" srcId="{7F43590F-44B6-412C-AC4D-BC3C706E56AF}" destId="{4E86B75C-0C49-C24B-A6B7-8084F3C0F764}" srcOrd="0" destOrd="0" presId="urn:microsoft.com/office/officeart/2005/8/layout/hierarchy1"/>
    <dgm:cxn modelId="{AC0B0781-8B93-4A4F-81DC-3839327C228B}" srcId="{7F43590F-44B6-412C-AC4D-BC3C706E56AF}" destId="{25408630-263B-4579-AD9C-40C676BC9576}" srcOrd="2" destOrd="0" parTransId="{F7F76279-C8D4-4FAC-8E40-13CA6D49BE19}" sibTransId="{4D93105E-4F49-4E98-B8BB-F7BC8A90DF40}"/>
    <dgm:cxn modelId="{D4B2488C-31E4-418F-B4E8-A5D8CB1682D3}" srcId="{7F43590F-44B6-412C-AC4D-BC3C706E56AF}" destId="{3BAD91B4-B9F8-4F70-A259-103F7F1566BC}" srcOrd="0" destOrd="0" parTransId="{675DE89A-B5C2-4784-A94C-392154C778BE}" sibTransId="{D5ACD1DA-40DE-4732-8EFB-45E29DC685EB}"/>
    <dgm:cxn modelId="{C7C0DF94-A451-824C-8199-E2092D3A3E3D}" type="presOf" srcId="{3BAD91B4-B9F8-4F70-A259-103F7F1566BC}" destId="{B3B7E311-5E7C-5641-A180-4A2DF99E564B}" srcOrd="0" destOrd="0" presId="urn:microsoft.com/office/officeart/2005/8/layout/hierarchy1"/>
    <dgm:cxn modelId="{C155D0B8-31AA-4B40-AC0A-1EFCE8EF0A4F}" type="presOf" srcId="{A49E613B-1B1B-43B6-BCF4-1A05D1FCA6B7}" destId="{140CA6A8-DC00-5249-8364-310E4C13BDAF}" srcOrd="0" destOrd="0" presId="urn:microsoft.com/office/officeart/2005/8/layout/hierarchy1"/>
    <dgm:cxn modelId="{2D7B7C18-FF57-1347-81EA-902A1868C65D}" type="presParOf" srcId="{4E86B75C-0C49-C24B-A6B7-8084F3C0F764}" destId="{40F8DA44-1090-1A45-A138-1139D5D56431}" srcOrd="0" destOrd="0" presId="urn:microsoft.com/office/officeart/2005/8/layout/hierarchy1"/>
    <dgm:cxn modelId="{18091F6D-B54C-914F-8318-A1534AC1F5DB}" type="presParOf" srcId="{40F8DA44-1090-1A45-A138-1139D5D56431}" destId="{5D25FD81-F29C-D445-8BA1-9B2372755E58}" srcOrd="0" destOrd="0" presId="urn:microsoft.com/office/officeart/2005/8/layout/hierarchy1"/>
    <dgm:cxn modelId="{F7AA7427-06A1-7A46-92C6-A0AB6BA11986}" type="presParOf" srcId="{5D25FD81-F29C-D445-8BA1-9B2372755E58}" destId="{59A43F0E-3DCB-4940-8955-043CBBE61E95}" srcOrd="0" destOrd="0" presId="urn:microsoft.com/office/officeart/2005/8/layout/hierarchy1"/>
    <dgm:cxn modelId="{9B600EBC-9320-8F46-9E2B-876091939605}" type="presParOf" srcId="{5D25FD81-F29C-D445-8BA1-9B2372755E58}" destId="{B3B7E311-5E7C-5641-A180-4A2DF99E564B}" srcOrd="1" destOrd="0" presId="urn:microsoft.com/office/officeart/2005/8/layout/hierarchy1"/>
    <dgm:cxn modelId="{9AE64C37-0518-5B48-9090-D0BB6D28B01C}" type="presParOf" srcId="{40F8DA44-1090-1A45-A138-1139D5D56431}" destId="{24E6690B-A76A-9A4D-A420-9E174A19CB7D}" srcOrd="1" destOrd="0" presId="urn:microsoft.com/office/officeart/2005/8/layout/hierarchy1"/>
    <dgm:cxn modelId="{57EA8965-3438-584E-87F6-7E8263753A60}" type="presParOf" srcId="{4E86B75C-0C49-C24B-A6B7-8084F3C0F764}" destId="{D01225BF-24B7-3E48-AE52-686573CA81EA}" srcOrd="1" destOrd="0" presId="urn:microsoft.com/office/officeart/2005/8/layout/hierarchy1"/>
    <dgm:cxn modelId="{20F97791-E7DD-7242-9637-9BDABD834851}" type="presParOf" srcId="{D01225BF-24B7-3E48-AE52-686573CA81EA}" destId="{9C5AF824-56A8-624A-949A-C1EC7FF61E0E}" srcOrd="0" destOrd="0" presId="urn:microsoft.com/office/officeart/2005/8/layout/hierarchy1"/>
    <dgm:cxn modelId="{782E1C25-9F06-614C-994B-7EDD76D23781}" type="presParOf" srcId="{9C5AF824-56A8-624A-949A-C1EC7FF61E0E}" destId="{129BF9CB-A35F-A84A-A281-FA68C4DCC598}" srcOrd="0" destOrd="0" presId="urn:microsoft.com/office/officeart/2005/8/layout/hierarchy1"/>
    <dgm:cxn modelId="{8D26D095-891B-E84F-BC72-5B7E239C7ADC}" type="presParOf" srcId="{9C5AF824-56A8-624A-949A-C1EC7FF61E0E}" destId="{140CA6A8-DC00-5249-8364-310E4C13BDAF}" srcOrd="1" destOrd="0" presId="urn:microsoft.com/office/officeart/2005/8/layout/hierarchy1"/>
    <dgm:cxn modelId="{73014F68-5994-3948-BE34-922255271C63}" type="presParOf" srcId="{D01225BF-24B7-3E48-AE52-686573CA81EA}" destId="{A5986E3A-287C-4E46-B894-4A4038720950}" srcOrd="1" destOrd="0" presId="urn:microsoft.com/office/officeart/2005/8/layout/hierarchy1"/>
    <dgm:cxn modelId="{90CBDDE2-7702-0647-AC8E-B032EB699381}" type="presParOf" srcId="{4E86B75C-0C49-C24B-A6B7-8084F3C0F764}" destId="{18DAF221-B34E-0940-B332-2006235B05D3}" srcOrd="2" destOrd="0" presId="urn:microsoft.com/office/officeart/2005/8/layout/hierarchy1"/>
    <dgm:cxn modelId="{CD7EE0C3-AAE1-A34B-A41A-5A8C022142F8}" type="presParOf" srcId="{18DAF221-B34E-0940-B332-2006235B05D3}" destId="{B853C4F8-BCAC-8C40-9E38-13537BA5BC16}" srcOrd="0" destOrd="0" presId="urn:microsoft.com/office/officeart/2005/8/layout/hierarchy1"/>
    <dgm:cxn modelId="{0C68DF26-E5B6-8045-A844-4A1DD49452C9}" type="presParOf" srcId="{B853C4F8-BCAC-8C40-9E38-13537BA5BC16}" destId="{7F74F51F-BE43-6541-BF15-50D06497C6B3}" srcOrd="0" destOrd="0" presId="urn:microsoft.com/office/officeart/2005/8/layout/hierarchy1"/>
    <dgm:cxn modelId="{0886A920-82D4-4E48-A061-E473A2473DD4}" type="presParOf" srcId="{B853C4F8-BCAC-8C40-9E38-13537BA5BC16}" destId="{CFF5D7C5-5577-8E4D-9233-1B68B0295727}" srcOrd="1" destOrd="0" presId="urn:microsoft.com/office/officeart/2005/8/layout/hierarchy1"/>
    <dgm:cxn modelId="{2723B573-9881-AF42-9863-91AFDDE40F2D}" type="presParOf" srcId="{18DAF221-B34E-0940-B332-2006235B05D3}" destId="{85C966EE-336A-4E44-BC33-6B3FB859C88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9BD256-33E2-416E-8296-14AE1AB9869D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DC16FFD-921C-42CA-B902-9AC71C72E8DF}">
      <dgm:prSet/>
      <dgm:spPr/>
      <dgm:t>
        <a:bodyPr/>
        <a:lstStyle/>
        <a:p>
          <a:r>
            <a:rPr lang="en-US"/>
            <a:t>- Accuracy: 90.2%</a:t>
          </a:r>
        </a:p>
      </dgm:t>
    </dgm:pt>
    <dgm:pt modelId="{A312DC1A-08F4-440C-9FEE-4BD9D874FFB3}" type="parTrans" cxnId="{EF6DFF97-16FF-4426-95E6-3AAFB1471D84}">
      <dgm:prSet/>
      <dgm:spPr/>
      <dgm:t>
        <a:bodyPr/>
        <a:lstStyle/>
        <a:p>
          <a:endParaRPr lang="en-US"/>
        </a:p>
      </dgm:t>
    </dgm:pt>
    <dgm:pt modelId="{D2C0910B-9E98-47A2-99BA-C9B638C704FA}" type="sibTrans" cxnId="{EF6DFF97-16FF-4426-95E6-3AAFB1471D84}">
      <dgm:prSet/>
      <dgm:spPr/>
      <dgm:t>
        <a:bodyPr/>
        <a:lstStyle/>
        <a:p>
          <a:endParaRPr lang="en-US"/>
        </a:p>
      </dgm:t>
    </dgm:pt>
    <dgm:pt modelId="{371F8F20-00C6-4288-9C89-95DB3DA3EA52}">
      <dgm:prSet/>
      <dgm:spPr/>
      <dgm:t>
        <a:bodyPr/>
        <a:lstStyle/>
        <a:p>
          <a:r>
            <a:rPr lang="en-US"/>
            <a:t>- Balanced precision/recall (0.90+)</a:t>
          </a:r>
        </a:p>
      </dgm:t>
    </dgm:pt>
    <dgm:pt modelId="{F82BED58-6580-4C0A-8F77-9123DFF1F62F}" type="parTrans" cxnId="{F56A9512-0A3F-4761-BA5B-1AF0B5D05964}">
      <dgm:prSet/>
      <dgm:spPr/>
      <dgm:t>
        <a:bodyPr/>
        <a:lstStyle/>
        <a:p>
          <a:endParaRPr lang="en-US"/>
        </a:p>
      </dgm:t>
    </dgm:pt>
    <dgm:pt modelId="{C8C44D3E-0F43-41BA-AC14-153CA646BE56}" type="sibTrans" cxnId="{F56A9512-0A3F-4761-BA5B-1AF0B5D05964}">
      <dgm:prSet/>
      <dgm:spPr/>
      <dgm:t>
        <a:bodyPr/>
        <a:lstStyle/>
        <a:p>
          <a:endParaRPr lang="en-US"/>
        </a:p>
      </dgm:t>
    </dgm:pt>
    <dgm:pt modelId="{4711E9EE-783D-4EF5-8576-12FE978B9479}">
      <dgm:prSet/>
      <dgm:spPr/>
      <dgm:t>
        <a:bodyPr/>
        <a:lstStyle/>
        <a:p>
          <a:r>
            <a:rPr lang="en-US"/>
            <a:t>- Confusion Matrix: Low FN/FP</a:t>
          </a:r>
        </a:p>
      </dgm:t>
    </dgm:pt>
    <dgm:pt modelId="{A472527E-218D-4A33-B7F1-DBF484E9F61C}" type="parTrans" cxnId="{59DEEA45-B3A5-4A16-A7C7-048E9E01F5B4}">
      <dgm:prSet/>
      <dgm:spPr/>
      <dgm:t>
        <a:bodyPr/>
        <a:lstStyle/>
        <a:p>
          <a:endParaRPr lang="en-US"/>
        </a:p>
      </dgm:t>
    </dgm:pt>
    <dgm:pt modelId="{79DFBE0F-12BD-4BE3-9F5D-C9EB4A353A11}" type="sibTrans" cxnId="{59DEEA45-B3A5-4A16-A7C7-048E9E01F5B4}">
      <dgm:prSet/>
      <dgm:spPr/>
      <dgm:t>
        <a:bodyPr/>
        <a:lstStyle/>
        <a:p>
          <a:endParaRPr lang="en-US"/>
        </a:p>
      </dgm:t>
    </dgm:pt>
    <dgm:pt modelId="{A033374E-2E73-469D-95CD-3B379E213E34}">
      <dgm:prSet/>
      <dgm:spPr/>
      <dgm:t>
        <a:bodyPr/>
        <a:lstStyle/>
        <a:p>
          <a:r>
            <a:rPr lang="en-US"/>
            <a:t>- F1-score: 0.90 overall</a:t>
          </a:r>
        </a:p>
      </dgm:t>
    </dgm:pt>
    <dgm:pt modelId="{C7B46522-ED89-4E9C-95BF-9935B647482C}" type="parTrans" cxnId="{7066C220-8E67-4340-9317-C4042CA53BDA}">
      <dgm:prSet/>
      <dgm:spPr/>
      <dgm:t>
        <a:bodyPr/>
        <a:lstStyle/>
        <a:p>
          <a:endParaRPr lang="en-US"/>
        </a:p>
      </dgm:t>
    </dgm:pt>
    <dgm:pt modelId="{F561EED7-9264-41FA-AC2E-22DBA6AD35EB}" type="sibTrans" cxnId="{7066C220-8E67-4340-9317-C4042CA53BDA}">
      <dgm:prSet/>
      <dgm:spPr/>
      <dgm:t>
        <a:bodyPr/>
        <a:lstStyle/>
        <a:p>
          <a:endParaRPr lang="en-US"/>
        </a:p>
      </dgm:t>
    </dgm:pt>
    <dgm:pt modelId="{9CDFBDA0-B0D4-0D4A-8FEA-BB14AF03BDD0}" type="pres">
      <dgm:prSet presAssocID="{C09BD256-33E2-416E-8296-14AE1AB9869D}" presName="diagram" presStyleCnt="0">
        <dgm:presLayoutVars>
          <dgm:dir/>
          <dgm:resizeHandles val="exact"/>
        </dgm:presLayoutVars>
      </dgm:prSet>
      <dgm:spPr/>
    </dgm:pt>
    <dgm:pt modelId="{AB544917-BC86-D94B-BC99-4333422481FC}" type="pres">
      <dgm:prSet presAssocID="{DDC16FFD-921C-42CA-B902-9AC71C72E8DF}" presName="node" presStyleLbl="node1" presStyleIdx="0" presStyleCnt="4">
        <dgm:presLayoutVars>
          <dgm:bulletEnabled val="1"/>
        </dgm:presLayoutVars>
      </dgm:prSet>
      <dgm:spPr/>
    </dgm:pt>
    <dgm:pt modelId="{7F2C30B8-7E86-3547-B3D6-AF06B95838FB}" type="pres">
      <dgm:prSet presAssocID="{D2C0910B-9E98-47A2-99BA-C9B638C704FA}" presName="sibTrans" presStyleCnt="0"/>
      <dgm:spPr/>
    </dgm:pt>
    <dgm:pt modelId="{366BF4B0-2FC8-E545-AB5C-8E63303E02EC}" type="pres">
      <dgm:prSet presAssocID="{371F8F20-00C6-4288-9C89-95DB3DA3EA52}" presName="node" presStyleLbl="node1" presStyleIdx="1" presStyleCnt="4">
        <dgm:presLayoutVars>
          <dgm:bulletEnabled val="1"/>
        </dgm:presLayoutVars>
      </dgm:prSet>
      <dgm:spPr/>
    </dgm:pt>
    <dgm:pt modelId="{82BB2972-89DB-5645-8F88-6B3FF7C2B3B6}" type="pres">
      <dgm:prSet presAssocID="{C8C44D3E-0F43-41BA-AC14-153CA646BE56}" presName="sibTrans" presStyleCnt="0"/>
      <dgm:spPr/>
    </dgm:pt>
    <dgm:pt modelId="{60438038-6D94-1044-A96E-1C8B9E076624}" type="pres">
      <dgm:prSet presAssocID="{4711E9EE-783D-4EF5-8576-12FE978B9479}" presName="node" presStyleLbl="node1" presStyleIdx="2" presStyleCnt="4">
        <dgm:presLayoutVars>
          <dgm:bulletEnabled val="1"/>
        </dgm:presLayoutVars>
      </dgm:prSet>
      <dgm:spPr/>
    </dgm:pt>
    <dgm:pt modelId="{F98419E1-051B-4D45-94F2-7F724366CDED}" type="pres">
      <dgm:prSet presAssocID="{79DFBE0F-12BD-4BE3-9F5D-C9EB4A353A11}" presName="sibTrans" presStyleCnt="0"/>
      <dgm:spPr/>
    </dgm:pt>
    <dgm:pt modelId="{1BC89464-75E2-414C-90D2-1E77E84ECA13}" type="pres">
      <dgm:prSet presAssocID="{A033374E-2E73-469D-95CD-3B379E213E34}" presName="node" presStyleLbl="node1" presStyleIdx="3" presStyleCnt="4">
        <dgm:presLayoutVars>
          <dgm:bulletEnabled val="1"/>
        </dgm:presLayoutVars>
      </dgm:prSet>
      <dgm:spPr/>
    </dgm:pt>
  </dgm:ptLst>
  <dgm:cxnLst>
    <dgm:cxn modelId="{F56A9512-0A3F-4761-BA5B-1AF0B5D05964}" srcId="{C09BD256-33E2-416E-8296-14AE1AB9869D}" destId="{371F8F20-00C6-4288-9C89-95DB3DA3EA52}" srcOrd="1" destOrd="0" parTransId="{F82BED58-6580-4C0A-8F77-9123DFF1F62F}" sibTransId="{C8C44D3E-0F43-41BA-AC14-153CA646BE56}"/>
    <dgm:cxn modelId="{7066C220-8E67-4340-9317-C4042CA53BDA}" srcId="{C09BD256-33E2-416E-8296-14AE1AB9869D}" destId="{A033374E-2E73-469D-95CD-3B379E213E34}" srcOrd="3" destOrd="0" parTransId="{C7B46522-ED89-4E9C-95BF-9935B647482C}" sibTransId="{F561EED7-9264-41FA-AC2E-22DBA6AD35EB}"/>
    <dgm:cxn modelId="{05C8B528-4512-D54C-ADC0-465FD979C174}" type="presOf" srcId="{DDC16FFD-921C-42CA-B902-9AC71C72E8DF}" destId="{AB544917-BC86-D94B-BC99-4333422481FC}" srcOrd="0" destOrd="0" presId="urn:microsoft.com/office/officeart/2005/8/layout/default"/>
    <dgm:cxn modelId="{8C122E41-7D8E-8641-BCFE-F89BB586C5DE}" type="presOf" srcId="{4711E9EE-783D-4EF5-8576-12FE978B9479}" destId="{60438038-6D94-1044-A96E-1C8B9E076624}" srcOrd="0" destOrd="0" presId="urn:microsoft.com/office/officeart/2005/8/layout/default"/>
    <dgm:cxn modelId="{59DEEA45-B3A5-4A16-A7C7-048E9E01F5B4}" srcId="{C09BD256-33E2-416E-8296-14AE1AB9869D}" destId="{4711E9EE-783D-4EF5-8576-12FE978B9479}" srcOrd="2" destOrd="0" parTransId="{A472527E-218D-4A33-B7F1-DBF484E9F61C}" sibTransId="{79DFBE0F-12BD-4BE3-9F5D-C9EB4A353A11}"/>
    <dgm:cxn modelId="{E3BC8C4F-D9FA-9542-BAC5-85271A979C5F}" type="presOf" srcId="{C09BD256-33E2-416E-8296-14AE1AB9869D}" destId="{9CDFBDA0-B0D4-0D4A-8FEA-BB14AF03BDD0}" srcOrd="0" destOrd="0" presId="urn:microsoft.com/office/officeart/2005/8/layout/default"/>
    <dgm:cxn modelId="{EF6DFF97-16FF-4426-95E6-3AAFB1471D84}" srcId="{C09BD256-33E2-416E-8296-14AE1AB9869D}" destId="{DDC16FFD-921C-42CA-B902-9AC71C72E8DF}" srcOrd="0" destOrd="0" parTransId="{A312DC1A-08F4-440C-9FEE-4BD9D874FFB3}" sibTransId="{D2C0910B-9E98-47A2-99BA-C9B638C704FA}"/>
    <dgm:cxn modelId="{06849699-0E3F-1D4B-A7B0-FB63E8FBAF41}" type="presOf" srcId="{371F8F20-00C6-4288-9C89-95DB3DA3EA52}" destId="{366BF4B0-2FC8-E545-AB5C-8E63303E02EC}" srcOrd="0" destOrd="0" presId="urn:microsoft.com/office/officeart/2005/8/layout/default"/>
    <dgm:cxn modelId="{21D606ED-39A1-9B40-A0AA-B24C95307343}" type="presOf" srcId="{A033374E-2E73-469D-95CD-3B379E213E34}" destId="{1BC89464-75E2-414C-90D2-1E77E84ECA13}" srcOrd="0" destOrd="0" presId="urn:microsoft.com/office/officeart/2005/8/layout/default"/>
    <dgm:cxn modelId="{0E5EC76D-D2EB-5542-BAE5-C8408FBF883A}" type="presParOf" srcId="{9CDFBDA0-B0D4-0D4A-8FEA-BB14AF03BDD0}" destId="{AB544917-BC86-D94B-BC99-4333422481FC}" srcOrd="0" destOrd="0" presId="urn:microsoft.com/office/officeart/2005/8/layout/default"/>
    <dgm:cxn modelId="{933B588B-9F8B-FA4C-8641-9129619E6AF3}" type="presParOf" srcId="{9CDFBDA0-B0D4-0D4A-8FEA-BB14AF03BDD0}" destId="{7F2C30B8-7E86-3547-B3D6-AF06B95838FB}" srcOrd="1" destOrd="0" presId="urn:microsoft.com/office/officeart/2005/8/layout/default"/>
    <dgm:cxn modelId="{C6CEA3D6-FB40-F64A-8D29-BB2C1A36736C}" type="presParOf" srcId="{9CDFBDA0-B0D4-0D4A-8FEA-BB14AF03BDD0}" destId="{366BF4B0-2FC8-E545-AB5C-8E63303E02EC}" srcOrd="2" destOrd="0" presId="urn:microsoft.com/office/officeart/2005/8/layout/default"/>
    <dgm:cxn modelId="{C5A9104F-4A90-9544-AE43-D541ED4E87BE}" type="presParOf" srcId="{9CDFBDA0-B0D4-0D4A-8FEA-BB14AF03BDD0}" destId="{82BB2972-89DB-5645-8F88-6B3FF7C2B3B6}" srcOrd="3" destOrd="0" presId="urn:microsoft.com/office/officeart/2005/8/layout/default"/>
    <dgm:cxn modelId="{24B31EF3-F856-F74B-AD4F-2A6A1F3A0784}" type="presParOf" srcId="{9CDFBDA0-B0D4-0D4A-8FEA-BB14AF03BDD0}" destId="{60438038-6D94-1044-A96E-1C8B9E076624}" srcOrd="4" destOrd="0" presId="urn:microsoft.com/office/officeart/2005/8/layout/default"/>
    <dgm:cxn modelId="{A5F95BC1-A188-6A4F-B2F7-EE083E8211E4}" type="presParOf" srcId="{9CDFBDA0-B0D4-0D4A-8FEA-BB14AF03BDD0}" destId="{F98419E1-051B-4D45-94F2-7F724366CDED}" srcOrd="5" destOrd="0" presId="urn:microsoft.com/office/officeart/2005/8/layout/default"/>
    <dgm:cxn modelId="{C6D41BCA-2BE9-EC49-A12D-C8272F65569E}" type="presParOf" srcId="{9CDFBDA0-B0D4-0D4A-8FEA-BB14AF03BDD0}" destId="{1BC89464-75E2-414C-90D2-1E77E84ECA1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1DE3C-1A8A-DB46-B007-958225B9F0F7}">
      <dsp:nvSpPr>
        <dsp:cNvPr id="0" name=""/>
        <dsp:cNvSpPr/>
      </dsp:nvSpPr>
      <dsp:spPr>
        <a:xfrm>
          <a:off x="0" y="353201"/>
          <a:ext cx="8115300" cy="6475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Dataset: Amazon Polarity (via Hugging Face)</a:t>
          </a:r>
        </a:p>
      </dsp:txBody>
      <dsp:txXfrm>
        <a:off x="31613" y="384814"/>
        <a:ext cx="8052074" cy="584369"/>
      </dsp:txXfrm>
    </dsp:sp>
    <dsp:sp modelId="{580862CE-56BC-F94C-B053-7BF2B9FAD2C4}">
      <dsp:nvSpPr>
        <dsp:cNvPr id="0" name=""/>
        <dsp:cNvSpPr/>
      </dsp:nvSpPr>
      <dsp:spPr>
        <a:xfrm>
          <a:off x="0" y="1078556"/>
          <a:ext cx="8115300" cy="647595"/>
        </a:xfrm>
        <a:prstGeom prst="roundRect">
          <a:avLst/>
        </a:prstGeom>
        <a:gradFill rotWithShape="0">
          <a:gsLst>
            <a:gs pos="0">
              <a:schemeClr val="accent2">
                <a:hueOff val="383163"/>
                <a:satOff val="-6257"/>
                <a:lumOff val="39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383163"/>
                <a:satOff val="-6257"/>
                <a:lumOff val="39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Labels: 0 = Negative, 1 = Positive</a:t>
          </a:r>
        </a:p>
      </dsp:txBody>
      <dsp:txXfrm>
        <a:off x="31613" y="1110169"/>
        <a:ext cx="8052074" cy="584369"/>
      </dsp:txXfrm>
    </dsp:sp>
    <dsp:sp modelId="{60338544-356B-2D4F-B256-10B9B3054EC4}">
      <dsp:nvSpPr>
        <dsp:cNvPr id="0" name=""/>
        <dsp:cNvSpPr/>
      </dsp:nvSpPr>
      <dsp:spPr>
        <a:xfrm>
          <a:off x="0" y="1803911"/>
          <a:ext cx="8115300" cy="647595"/>
        </a:xfrm>
        <a:prstGeom prst="roundRect">
          <a:avLst/>
        </a:prstGeom>
        <a:gradFill rotWithShape="0">
          <a:gsLst>
            <a:gs pos="0">
              <a:schemeClr val="accent2">
                <a:hueOff val="766327"/>
                <a:satOff val="-12515"/>
                <a:lumOff val="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766327"/>
                <a:satOff val="-12515"/>
                <a:lumOff val="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Fields: title, content → renamed to text</a:t>
          </a:r>
        </a:p>
      </dsp:txBody>
      <dsp:txXfrm>
        <a:off x="31613" y="1835524"/>
        <a:ext cx="8052074" cy="584369"/>
      </dsp:txXfrm>
    </dsp:sp>
    <dsp:sp modelId="{A527D54F-AE2B-944D-B1B2-F58C4EEE7EA3}">
      <dsp:nvSpPr>
        <dsp:cNvPr id="0" name=""/>
        <dsp:cNvSpPr/>
      </dsp:nvSpPr>
      <dsp:spPr>
        <a:xfrm>
          <a:off x="0" y="2529266"/>
          <a:ext cx="8115300" cy="647595"/>
        </a:xfrm>
        <a:prstGeom prst="round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Subset: 1,000 train + 1,000 test samples</a:t>
          </a:r>
        </a:p>
      </dsp:txBody>
      <dsp:txXfrm>
        <a:off x="31613" y="2560879"/>
        <a:ext cx="8052074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1968B-9ABA-4578-9AB0-3FBEE2B04A48}">
      <dsp:nvSpPr>
        <dsp:cNvPr id="0" name=""/>
        <dsp:cNvSpPr/>
      </dsp:nvSpPr>
      <dsp:spPr>
        <a:xfrm>
          <a:off x="477900" y="437531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6BEFC4-2B98-4A3E-A3B0-4DFC16E5249F}">
      <dsp:nvSpPr>
        <dsp:cNvPr id="0" name=""/>
        <dsp:cNvSpPr/>
      </dsp:nvSpPr>
      <dsp:spPr>
        <a:xfrm>
          <a:off x="792337" y="751968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EA20D-D494-4708-99C0-C37167A5F355}">
      <dsp:nvSpPr>
        <dsp:cNvPr id="0" name=""/>
        <dsp:cNvSpPr/>
      </dsp:nvSpPr>
      <dsp:spPr>
        <a:xfrm>
          <a:off x="6243" y="23725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Class distribution is balanced</a:t>
          </a:r>
        </a:p>
      </dsp:txBody>
      <dsp:txXfrm>
        <a:off x="6243" y="2372531"/>
        <a:ext cx="2418750" cy="720000"/>
      </dsp:txXfrm>
    </dsp:sp>
    <dsp:sp modelId="{5BF2211C-43BE-4996-950B-C5708FEEACB7}">
      <dsp:nvSpPr>
        <dsp:cNvPr id="0" name=""/>
        <dsp:cNvSpPr/>
      </dsp:nvSpPr>
      <dsp:spPr>
        <a:xfrm>
          <a:off x="3319931" y="437531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9DA2B-C794-4C4D-BE44-7C732007ABA7}">
      <dsp:nvSpPr>
        <dsp:cNvPr id="0" name=""/>
        <dsp:cNvSpPr/>
      </dsp:nvSpPr>
      <dsp:spPr>
        <a:xfrm>
          <a:off x="3634368" y="751968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90410-6100-4A0C-8A78-26B974BB955C}">
      <dsp:nvSpPr>
        <dsp:cNvPr id="0" name=""/>
        <dsp:cNvSpPr/>
      </dsp:nvSpPr>
      <dsp:spPr>
        <a:xfrm>
          <a:off x="2848275" y="23725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Review lengths: Most between 25–100 words</a:t>
          </a:r>
        </a:p>
      </dsp:txBody>
      <dsp:txXfrm>
        <a:off x="2848275" y="2372531"/>
        <a:ext cx="2418750" cy="720000"/>
      </dsp:txXfrm>
    </dsp:sp>
    <dsp:sp modelId="{75765A2F-DC00-430C-BF04-BE01D3A18E8C}">
      <dsp:nvSpPr>
        <dsp:cNvPr id="0" name=""/>
        <dsp:cNvSpPr/>
      </dsp:nvSpPr>
      <dsp:spPr>
        <a:xfrm>
          <a:off x="6161962" y="437531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5F1BB-D130-4F2C-8628-8DF32A0A7889}">
      <dsp:nvSpPr>
        <dsp:cNvPr id="0" name=""/>
        <dsp:cNvSpPr/>
      </dsp:nvSpPr>
      <dsp:spPr>
        <a:xfrm>
          <a:off x="6476400" y="751968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F2B89-2C78-4B8E-BB4B-46DDABCADAD2}">
      <dsp:nvSpPr>
        <dsp:cNvPr id="0" name=""/>
        <dsp:cNvSpPr/>
      </dsp:nvSpPr>
      <dsp:spPr>
        <a:xfrm>
          <a:off x="5690306" y="23725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Informs max token length (e.g. 128–256)</a:t>
          </a:r>
        </a:p>
      </dsp:txBody>
      <dsp:txXfrm>
        <a:off x="5690306" y="2372531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ABDC7-5661-DC45-82F0-77B940904838}">
      <dsp:nvSpPr>
        <dsp:cNvPr id="0" name=""/>
        <dsp:cNvSpPr/>
      </dsp:nvSpPr>
      <dsp:spPr>
        <a:xfrm>
          <a:off x="0" y="0"/>
          <a:ext cx="6898005" cy="10590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Pretrained model: DistilBERT</a:t>
          </a:r>
        </a:p>
      </dsp:txBody>
      <dsp:txXfrm>
        <a:off x="31018" y="31018"/>
        <a:ext cx="5755240" cy="996982"/>
      </dsp:txXfrm>
    </dsp:sp>
    <dsp:sp modelId="{08E08C0F-CACB-6D43-AFE2-9FEE68102244}">
      <dsp:nvSpPr>
        <dsp:cNvPr id="0" name=""/>
        <dsp:cNvSpPr/>
      </dsp:nvSpPr>
      <dsp:spPr>
        <a:xfrm>
          <a:off x="608647" y="1235521"/>
          <a:ext cx="6898005" cy="10590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574745"/>
                <a:satOff val="-9386"/>
                <a:lumOff val="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74745"/>
                <a:satOff val="-9386"/>
                <a:lumOff val="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Tokenizer: AutoTokenizer from distilbert-base-uncased</a:t>
          </a:r>
        </a:p>
      </dsp:txBody>
      <dsp:txXfrm>
        <a:off x="639665" y="1266539"/>
        <a:ext cx="5538959" cy="996982"/>
      </dsp:txXfrm>
    </dsp:sp>
    <dsp:sp modelId="{5C4DD071-BF32-9443-8EA0-B83D746ADF6E}">
      <dsp:nvSpPr>
        <dsp:cNvPr id="0" name=""/>
        <dsp:cNvSpPr/>
      </dsp:nvSpPr>
      <dsp:spPr>
        <a:xfrm>
          <a:off x="1217295" y="2471043"/>
          <a:ext cx="6898005" cy="10590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Classification head added with 2 outputs</a:t>
          </a:r>
        </a:p>
      </dsp:txBody>
      <dsp:txXfrm>
        <a:off x="1248313" y="2502061"/>
        <a:ext cx="5538959" cy="996982"/>
      </dsp:txXfrm>
    </dsp:sp>
    <dsp:sp modelId="{7A6344D4-CA25-A14D-BD6E-BF427472D007}">
      <dsp:nvSpPr>
        <dsp:cNvPr id="0" name=""/>
        <dsp:cNvSpPr/>
      </dsp:nvSpPr>
      <dsp:spPr>
        <a:xfrm>
          <a:off x="6209642" y="803089"/>
          <a:ext cx="688362" cy="6883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6364523" y="803089"/>
        <a:ext cx="378600" cy="517992"/>
      </dsp:txXfrm>
    </dsp:sp>
    <dsp:sp modelId="{E50A68D8-B627-BE4F-8408-89EC4CC221DC}">
      <dsp:nvSpPr>
        <dsp:cNvPr id="0" name=""/>
        <dsp:cNvSpPr/>
      </dsp:nvSpPr>
      <dsp:spPr>
        <a:xfrm>
          <a:off x="6818290" y="2031550"/>
          <a:ext cx="688362" cy="6883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492659"/>
            <a:satOff val="-27750"/>
            <a:lumOff val="-129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492659"/>
              <a:satOff val="-27750"/>
              <a:lumOff val="-12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6973171" y="2031550"/>
        <a:ext cx="378600" cy="5179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E78B7-76D0-1A43-B36A-B651CD651727}">
      <dsp:nvSpPr>
        <dsp:cNvPr id="0" name=""/>
        <dsp:cNvSpPr/>
      </dsp:nvSpPr>
      <dsp:spPr>
        <a:xfrm>
          <a:off x="2596896" y="1723"/>
          <a:ext cx="2921508" cy="113761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Tokenized with truncation up to 512 tokens</a:t>
          </a:r>
        </a:p>
      </dsp:txBody>
      <dsp:txXfrm>
        <a:off x="2652430" y="57257"/>
        <a:ext cx="2810440" cy="1026549"/>
      </dsp:txXfrm>
    </dsp:sp>
    <dsp:sp modelId="{6396E963-F14A-5F43-8EAB-508B7B942AED}">
      <dsp:nvSpPr>
        <dsp:cNvPr id="0" name=""/>
        <dsp:cNvSpPr/>
      </dsp:nvSpPr>
      <dsp:spPr>
        <a:xfrm>
          <a:off x="2596896" y="1196222"/>
          <a:ext cx="2921508" cy="113761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Used DataCollatorWithPadding</a:t>
          </a:r>
        </a:p>
      </dsp:txBody>
      <dsp:txXfrm>
        <a:off x="2652430" y="1251756"/>
        <a:ext cx="2810440" cy="1026549"/>
      </dsp:txXfrm>
    </dsp:sp>
    <dsp:sp modelId="{78174C86-0644-8E43-A975-4269A9245487}">
      <dsp:nvSpPr>
        <dsp:cNvPr id="0" name=""/>
        <dsp:cNvSpPr/>
      </dsp:nvSpPr>
      <dsp:spPr>
        <a:xfrm>
          <a:off x="2596896" y="2390720"/>
          <a:ext cx="2921508" cy="113761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Result: Efficient batching</a:t>
          </a:r>
        </a:p>
      </dsp:txBody>
      <dsp:txXfrm>
        <a:off x="2652430" y="2446254"/>
        <a:ext cx="2810440" cy="10265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43F0E-3DCB-4940-8955-043CBBE61E95}">
      <dsp:nvSpPr>
        <dsp:cNvPr id="0" name=""/>
        <dsp:cNvSpPr/>
      </dsp:nvSpPr>
      <dsp:spPr>
        <a:xfrm>
          <a:off x="0" y="919898"/>
          <a:ext cx="2282428" cy="14493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B7E311-5E7C-5641-A180-4A2DF99E564B}">
      <dsp:nvSpPr>
        <dsp:cNvPr id="0" name=""/>
        <dsp:cNvSpPr/>
      </dsp:nvSpPr>
      <dsp:spPr>
        <a:xfrm>
          <a:off x="253603" y="1160821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Explored 3 combinations (lr &amp; batch size)</a:t>
          </a:r>
        </a:p>
      </dsp:txBody>
      <dsp:txXfrm>
        <a:off x="296053" y="1203271"/>
        <a:ext cx="2197528" cy="1364441"/>
      </dsp:txXfrm>
    </dsp:sp>
    <dsp:sp modelId="{129BF9CB-A35F-A84A-A281-FA68C4DCC598}">
      <dsp:nvSpPr>
        <dsp:cNvPr id="0" name=""/>
        <dsp:cNvSpPr/>
      </dsp:nvSpPr>
      <dsp:spPr>
        <a:xfrm>
          <a:off x="2789634" y="919898"/>
          <a:ext cx="2282428" cy="14493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0CA6A8-DC00-5249-8364-310E4C13BDAF}">
      <dsp:nvSpPr>
        <dsp:cNvPr id="0" name=""/>
        <dsp:cNvSpPr/>
      </dsp:nvSpPr>
      <dsp:spPr>
        <a:xfrm>
          <a:off x="3043237" y="1160821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Best: lr=3e-4, batch_size=16</a:t>
          </a:r>
        </a:p>
      </dsp:txBody>
      <dsp:txXfrm>
        <a:off x="3085687" y="1203271"/>
        <a:ext cx="2197528" cy="1364441"/>
      </dsp:txXfrm>
    </dsp:sp>
    <dsp:sp modelId="{7F74F51F-BE43-6541-BF15-50D06497C6B3}">
      <dsp:nvSpPr>
        <dsp:cNvPr id="0" name=""/>
        <dsp:cNvSpPr/>
      </dsp:nvSpPr>
      <dsp:spPr>
        <a:xfrm>
          <a:off x="5579268" y="919898"/>
          <a:ext cx="2282428" cy="14493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F5D7C5-5577-8E4D-9233-1B68B0295727}">
      <dsp:nvSpPr>
        <dsp:cNvPr id="0" name=""/>
        <dsp:cNvSpPr/>
      </dsp:nvSpPr>
      <dsp:spPr>
        <a:xfrm>
          <a:off x="5832871" y="1160821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Accuracy reached 90.2%</a:t>
          </a:r>
        </a:p>
      </dsp:txBody>
      <dsp:txXfrm>
        <a:off x="5875321" y="1203271"/>
        <a:ext cx="2197528" cy="13644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44917-BC86-D94B-BC99-4333422481FC}">
      <dsp:nvSpPr>
        <dsp:cNvPr id="0" name=""/>
        <dsp:cNvSpPr/>
      </dsp:nvSpPr>
      <dsp:spPr>
        <a:xfrm>
          <a:off x="1207586" y="706"/>
          <a:ext cx="2714345" cy="16286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Accuracy: 90.2%</a:t>
          </a:r>
        </a:p>
      </dsp:txBody>
      <dsp:txXfrm>
        <a:off x="1207586" y="706"/>
        <a:ext cx="2714345" cy="1628607"/>
      </dsp:txXfrm>
    </dsp:sp>
    <dsp:sp modelId="{366BF4B0-2FC8-E545-AB5C-8E63303E02EC}">
      <dsp:nvSpPr>
        <dsp:cNvPr id="0" name=""/>
        <dsp:cNvSpPr/>
      </dsp:nvSpPr>
      <dsp:spPr>
        <a:xfrm>
          <a:off x="4193367" y="706"/>
          <a:ext cx="2714345" cy="1628607"/>
        </a:xfrm>
        <a:prstGeom prst="rect">
          <a:avLst/>
        </a:prstGeom>
        <a:gradFill rotWithShape="0">
          <a:gsLst>
            <a:gs pos="0">
              <a:schemeClr val="accent2">
                <a:hueOff val="383163"/>
                <a:satOff val="-6257"/>
                <a:lumOff val="39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383163"/>
                <a:satOff val="-6257"/>
                <a:lumOff val="39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Balanced precision/recall (0.90+)</a:t>
          </a:r>
        </a:p>
      </dsp:txBody>
      <dsp:txXfrm>
        <a:off x="4193367" y="706"/>
        <a:ext cx="2714345" cy="1628607"/>
      </dsp:txXfrm>
    </dsp:sp>
    <dsp:sp modelId="{60438038-6D94-1044-A96E-1C8B9E076624}">
      <dsp:nvSpPr>
        <dsp:cNvPr id="0" name=""/>
        <dsp:cNvSpPr/>
      </dsp:nvSpPr>
      <dsp:spPr>
        <a:xfrm>
          <a:off x="1207586" y="1900748"/>
          <a:ext cx="2714345" cy="1628607"/>
        </a:xfrm>
        <a:prstGeom prst="rect">
          <a:avLst/>
        </a:prstGeom>
        <a:gradFill rotWithShape="0">
          <a:gsLst>
            <a:gs pos="0">
              <a:schemeClr val="accent2">
                <a:hueOff val="766327"/>
                <a:satOff val="-12515"/>
                <a:lumOff val="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766327"/>
                <a:satOff val="-12515"/>
                <a:lumOff val="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Confusion Matrix: Low FN/FP</a:t>
          </a:r>
        </a:p>
      </dsp:txBody>
      <dsp:txXfrm>
        <a:off x="1207586" y="1900748"/>
        <a:ext cx="2714345" cy="1628607"/>
      </dsp:txXfrm>
    </dsp:sp>
    <dsp:sp modelId="{1BC89464-75E2-414C-90D2-1E77E84ECA13}">
      <dsp:nvSpPr>
        <dsp:cNvPr id="0" name=""/>
        <dsp:cNvSpPr/>
      </dsp:nvSpPr>
      <dsp:spPr>
        <a:xfrm>
          <a:off x="4193367" y="1900748"/>
          <a:ext cx="2714345" cy="1628607"/>
        </a:xfrm>
        <a:prstGeom prst="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F1-score: 0.90 overall</a:t>
          </a:r>
        </a:p>
      </dsp:txBody>
      <dsp:txXfrm>
        <a:off x="4193367" y="1900748"/>
        <a:ext cx="2714345" cy="1628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2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3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69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3560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37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3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51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66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3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6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7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4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8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8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1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5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36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Sentiment Classification with LoRA &amp; DistilBERT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t>Fine-tuning on Amazon Polarity Dataset</a:t>
            </a:r>
          </a:p>
          <a:p>
            <a:r>
              <a:t>By Selvin Tuscano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LoRA + PEFT = efficient, modular training</a:t>
            </a:r>
          </a:p>
          <a:p>
            <a:r>
              <a:t>- Excellent results with small data and compute</a:t>
            </a:r>
          </a:p>
          <a:p>
            <a:r>
              <a:t>- Extendable to other tasks/domains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US"/>
              <a:t>Step 1: Dataset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F3CB6F-6AF1-67B0-DE2C-2DB5A1023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058867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t>Step 2: Dataset Exploration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47B9A7-48A4-79B3-E5AD-D92F2C333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190870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US"/>
              <a:t>Step 3: Model &amp; Tokenizer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6BA944-5034-B1D4-68B3-FF6317A66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82607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t>Step 4-5: Tokenization &amp; Collation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AB12EF-509D-8447-5170-A36DAC53F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238141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US"/>
              <a:t>Step 6-7: LoRA with PEFT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99" y="2194560"/>
            <a:ext cx="4362450" cy="4024125"/>
          </a:xfrm>
        </p:spPr>
        <p:txBody>
          <a:bodyPr>
            <a:normAutofit/>
          </a:bodyPr>
          <a:lstStyle/>
          <a:p>
            <a:r>
              <a:rPr lang="en-US"/>
              <a:t>- LoRA applied to 'q_lin' with r=4, alpha=32</a:t>
            </a:r>
          </a:p>
          <a:p>
            <a:r>
              <a:rPr lang="en-US"/>
              <a:t>- Less than 1% of model parameters trained</a:t>
            </a:r>
          </a:p>
          <a:p>
            <a:r>
              <a:rPr lang="en-US"/>
              <a:t>- PEFT enables adapter-based fine-tuning</a:t>
            </a:r>
          </a:p>
        </p:txBody>
      </p:sp>
      <p:pic>
        <p:nvPicPr>
          <p:cNvPr id="4" name="Picture 3" descr="lor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0" y="3220316"/>
            <a:ext cx="3390900" cy="1744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US" sz="3700"/>
              <a:t>Step 8-9: Hyperparameter Tuning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ACA1FD-413A-6804-4134-316122D63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840364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t>Step 10-12: Evaluation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284375-1344-59FC-53E4-ED269EAA9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492777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49" y="764373"/>
            <a:ext cx="298322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2600"/>
              <a:t>Step 13-14: Before vs After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364573"/>
            <a:ext cx="3297486" cy="3854112"/>
          </a:xfrm>
        </p:spPr>
        <p:txBody>
          <a:bodyPr>
            <a:normAutofit/>
          </a:bodyPr>
          <a:lstStyle/>
          <a:p>
            <a:r>
              <a:rPr lang="en-US" sz="1400" dirty="0"/>
              <a:t>- Untrained model: Random predictions</a:t>
            </a:r>
          </a:p>
          <a:p>
            <a:r>
              <a:rPr lang="en-US" sz="1400" dirty="0"/>
              <a:t>- Fine-tuned model: Consistent, accurate sentiment detection</a:t>
            </a:r>
          </a:p>
          <a:p>
            <a:r>
              <a:rPr lang="en-US" sz="1400" dirty="0"/>
              <a:t>- Manual review confirms improvement</a:t>
            </a:r>
          </a:p>
        </p:txBody>
      </p:sp>
      <p:pic>
        <p:nvPicPr>
          <p:cNvPr id="5" name="Picture 4" descr="A robot with human face">
            <a:extLst>
              <a:ext uri="{FF2B5EF4-FFF2-40B4-BE49-F238E27FC236}">
                <a16:creationId xmlns:a16="http://schemas.microsoft.com/office/drawing/2014/main" id="{B1AFEE6A-501D-5117-13FE-202221ECD5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06" r="27913" b="-1"/>
          <a:stretch/>
        </p:blipFill>
        <p:spPr>
          <a:xfrm>
            <a:off x="5464366" y="10"/>
            <a:ext cx="3679634" cy="6857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22</TotalTime>
  <Words>287</Words>
  <Application>Microsoft Macintosh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Sentiment Classification with LoRA &amp; DistilBERT</vt:lpstr>
      <vt:lpstr>Step 1: Dataset Overview</vt:lpstr>
      <vt:lpstr>Step 2: Dataset Exploration</vt:lpstr>
      <vt:lpstr>Step 3: Model &amp; Tokenizer Setup</vt:lpstr>
      <vt:lpstr>Step 4-5: Tokenization &amp; Collation</vt:lpstr>
      <vt:lpstr>Step 6-7: LoRA with PEFT</vt:lpstr>
      <vt:lpstr>Step 8-9: Hyperparameter Tuning</vt:lpstr>
      <vt:lpstr>Step 10-12: Evaluation</vt:lpstr>
      <vt:lpstr>Step 13-14: Before vs After Comparison</vt:lpstr>
      <vt:lpstr>Conclusion &amp;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Selvin Charles Tuscano</cp:lastModifiedBy>
  <cp:revision>3</cp:revision>
  <dcterms:created xsi:type="dcterms:W3CDTF">2013-01-27T09:14:16Z</dcterms:created>
  <dcterms:modified xsi:type="dcterms:W3CDTF">2025-04-21T06:00:04Z</dcterms:modified>
  <cp:category/>
</cp:coreProperties>
</file>