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13433425" cy="75565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42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59"/>
  </p:normalViewPr>
  <p:slideViewPr>
    <p:cSldViewPr snapToGrid="0" snapToObjects="1">
      <p:cViewPr varScale="1">
        <p:scale>
          <a:sx n="115" d="100"/>
          <a:sy n="115" d="100"/>
        </p:scale>
        <p:origin x="224" y="720"/>
      </p:cViewPr>
      <p:guideLst>
        <p:guide orient="horz" pos="2380"/>
        <p:guide pos="42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2442294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311858" y="4534375"/>
            <a:ext cx="10809711" cy="584042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50">
                <a:solidFill>
                  <a:srgbClr val="444444"/>
                </a:solidFill>
              </a:rPr>
              <a:t>Texto del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311858" y="5139274"/>
            <a:ext cx="10809711" cy="4641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271">
                <a:latin typeface="+mn-lt"/>
                <a:ea typeface="+mn-ea"/>
                <a:cs typeface="+mn-cs"/>
                <a:sym typeface="Helvetica Light"/>
              </a:defRPr>
            </a:lvl1pPr>
            <a:lvl2pPr indent="287167" algn="ctr">
              <a:lnSpc>
                <a:spcPct val="100000"/>
              </a:lnSpc>
              <a:spcBef>
                <a:spcPts val="0"/>
              </a:spcBef>
              <a:defRPr sz="4271">
                <a:latin typeface="+mn-lt"/>
                <a:ea typeface="+mn-ea"/>
                <a:cs typeface="+mn-cs"/>
                <a:sym typeface="Helvetica Light"/>
              </a:defRPr>
            </a:lvl2pPr>
            <a:lvl3pPr indent="574335" algn="ctr">
              <a:lnSpc>
                <a:spcPct val="100000"/>
              </a:lnSpc>
              <a:spcBef>
                <a:spcPts val="0"/>
              </a:spcBef>
              <a:defRPr sz="4271">
                <a:latin typeface="+mn-lt"/>
                <a:ea typeface="+mn-ea"/>
                <a:cs typeface="+mn-cs"/>
                <a:sym typeface="Helvetica Light"/>
              </a:defRPr>
            </a:lvl3pPr>
            <a:lvl4pPr indent="861502" algn="ctr">
              <a:lnSpc>
                <a:spcPct val="100000"/>
              </a:lnSpc>
              <a:spcBef>
                <a:spcPts val="0"/>
              </a:spcBef>
              <a:defRPr sz="4271">
                <a:latin typeface="+mn-lt"/>
                <a:ea typeface="+mn-ea"/>
                <a:cs typeface="+mn-cs"/>
                <a:sym typeface="Helvetica Light"/>
              </a:defRPr>
            </a:lvl4pPr>
            <a:lvl5pPr indent="1148669" algn="ctr">
              <a:lnSpc>
                <a:spcPct val="100000"/>
              </a:lnSpc>
              <a:spcBef>
                <a:spcPts val="0"/>
              </a:spcBef>
              <a:defRPr sz="427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4271"/>
              <a:t>Nivel de texto 1</a:t>
            </a:r>
          </a:p>
          <a:p>
            <a:pPr lvl="1">
              <a:defRPr sz="1800"/>
            </a:pPr>
            <a:r>
              <a:rPr sz="4271"/>
              <a:t>Nivel de texto 2</a:t>
            </a:r>
          </a:p>
          <a:p>
            <a:pPr lvl="2">
              <a:defRPr sz="1800"/>
            </a:pPr>
            <a:r>
              <a:rPr sz="4271"/>
              <a:t>Nivel de texto 3</a:t>
            </a:r>
          </a:p>
          <a:p>
            <a:pPr lvl="3">
              <a:defRPr sz="1800"/>
            </a:pPr>
            <a:r>
              <a:rPr sz="4271"/>
              <a:t>Nivel de texto 4</a:t>
            </a:r>
          </a:p>
          <a:p>
            <a:pPr lvl="4">
              <a:defRPr sz="1800"/>
            </a:pPr>
            <a:r>
              <a:rPr sz="4271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311858" y="3100346"/>
            <a:ext cx="10809711" cy="135581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50">
                <a:solidFill>
                  <a:srgbClr val="444444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983894" y="2036556"/>
            <a:ext cx="5509806" cy="1637403"/>
          </a:xfrm>
          <a:prstGeom prst="rect">
            <a:avLst/>
          </a:prstGeom>
        </p:spPr>
        <p:txBody>
          <a:bodyPr anchor="b"/>
          <a:lstStyle>
            <a:lvl1pPr>
              <a:defRPr sz="80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40"/>
              <a:t>Texto del título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983894" y="3731318"/>
            <a:ext cx="5509806" cy="168433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271">
                <a:latin typeface="+mn-lt"/>
                <a:ea typeface="+mn-ea"/>
                <a:cs typeface="+mn-cs"/>
                <a:sym typeface="Helvetica Light"/>
              </a:defRPr>
            </a:lvl1pPr>
            <a:lvl2pPr indent="287167" algn="ctr">
              <a:lnSpc>
                <a:spcPct val="100000"/>
              </a:lnSpc>
              <a:spcBef>
                <a:spcPts val="0"/>
              </a:spcBef>
              <a:defRPr sz="4271">
                <a:latin typeface="+mn-lt"/>
                <a:ea typeface="+mn-ea"/>
                <a:cs typeface="+mn-cs"/>
                <a:sym typeface="Helvetica Light"/>
              </a:defRPr>
            </a:lvl2pPr>
            <a:lvl3pPr indent="574335" algn="ctr">
              <a:lnSpc>
                <a:spcPct val="100000"/>
              </a:lnSpc>
              <a:spcBef>
                <a:spcPts val="0"/>
              </a:spcBef>
              <a:defRPr sz="4271">
                <a:latin typeface="+mn-lt"/>
                <a:ea typeface="+mn-ea"/>
                <a:cs typeface="+mn-cs"/>
                <a:sym typeface="Helvetica Light"/>
              </a:defRPr>
            </a:lvl3pPr>
            <a:lvl4pPr indent="861502" algn="ctr">
              <a:lnSpc>
                <a:spcPct val="100000"/>
              </a:lnSpc>
              <a:spcBef>
                <a:spcPts val="0"/>
              </a:spcBef>
              <a:defRPr sz="4271">
                <a:latin typeface="+mn-lt"/>
                <a:ea typeface="+mn-ea"/>
                <a:cs typeface="+mn-cs"/>
                <a:sym typeface="Helvetica Light"/>
              </a:defRPr>
            </a:lvl4pPr>
            <a:lvl5pPr indent="1148669" algn="ctr">
              <a:lnSpc>
                <a:spcPct val="100000"/>
              </a:lnSpc>
              <a:spcBef>
                <a:spcPts val="0"/>
              </a:spcBef>
              <a:defRPr sz="427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4271"/>
              <a:t>Nivel de texto 1</a:t>
            </a:r>
          </a:p>
          <a:p>
            <a:pPr lvl="1">
              <a:defRPr sz="1800"/>
            </a:pPr>
            <a:r>
              <a:rPr sz="4271"/>
              <a:t>Nivel de texto 2</a:t>
            </a:r>
          </a:p>
          <a:p>
            <a:pPr lvl="2">
              <a:defRPr sz="1800"/>
            </a:pPr>
            <a:r>
              <a:rPr sz="4271"/>
              <a:t>Nivel de texto 3</a:t>
            </a:r>
          </a:p>
          <a:p>
            <a:pPr lvl="3">
              <a:defRPr sz="1800"/>
            </a:pPr>
            <a:r>
              <a:rPr sz="4271"/>
              <a:t>Nivel de texto 4</a:t>
            </a:r>
          </a:p>
          <a:p>
            <a:pPr lvl="4">
              <a:defRPr sz="1800"/>
            </a:pPr>
            <a:r>
              <a:rPr sz="4271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50">
                <a:solidFill>
                  <a:srgbClr val="444444"/>
                </a:solidFill>
              </a:rPr>
              <a:t>Texto del título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33"/>
              <a:t>Nivel de texto 1</a:t>
            </a:r>
          </a:p>
          <a:p>
            <a:pPr lvl="1">
              <a:defRPr sz="1800"/>
            </a:pPr>
            <a:r>
              <a:rPr sz="1633"/>
              <a:t>Nivel de texto 2</a:t>
            </a:r>
          </a:p>
          <a:p>
            <a:pPr lvl="2">
              <a:defRPr sz="1800"/>
            </a:pPr>
            <a:r>
              <a:rPr sz="1633"/>
              <a:t>Nivel de texto 3</a:t>
            </a:r>
          </a:p>
          <a:p>
            <a:pPr lvl="3">
              <a:defRPr sz="1800"/>
            </a:pPr>
            <a:r>
              <a:rPr sz="1633"/>
              <a:t>Nivel de texto 4</a:t>
            </a:r>
          </a:p>
          <a:p>
            <a:pPr lvl="4">
              <a:defRPr sz="1800"/>
            </a:pPr>
            <a:r>
              <a:rPr sz="1633"/>
              <a:t>Nivel de texto 5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12136615" y="7337185"/>
            <a:ext cx="405567" cy="20325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83892" y="1958335"/>
            <a:ext cx="11465641" cy="88649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50">
                <a:solidFill>
                  <a:srgbClr val="444444"/>
                </a:solidFill>
              </a:rPr>
              <a:t>Texto del título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983894" y="2844827"/>
            <a:ext cx="5509806" cy="25812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61518" indent="-461518" algn="l">
              <a:lnSpc>
                <a:spcPct val="100000"/>
              </a:lnSpc>
              <a:spcBef>
                <a:spcPts val="4020"/>
              </a:spcBef>
              <a:buSzPct val="75000"/>
              <a:buChar char="•"/>
              <a:defRPr sz="3769">
                <a:latin typeface="+mn-lt"/>
                <a:ea typeface="+mn-ea"/>
                <a:cs typeface="+mn-cs"/>
                <a:sym typeface="Helvetica Light"/>
              </a:defRPr>
            </a:lvl1pPr>
            <a:lvl2pPr marL="892269" indent="-461518" algn="l">
              <a:lnSpc>
                <a:spcPct val="100000"/>
              </a:lnSpc>
              <a:spcBef>
                <a:spcPts val="4020"/>
              </a:spcBef>
              <a:buSzPct val="75000"/>
              <a:buChar char="•"/>
              <a:defRPr sz="3769">
                <a:latin typeface="+mn-lt"/>
                <a:ea typeface="+mn-ea"/>
                <a:cs typeface="+mn-cs"/>
                <a:sym typeface="Helvetica Light"/>
              </a:defRPr>
            </a:lvl2pPr>
            <a:lvl3pPr marL="1323020" indent="-461518" algn="l">
              <a:lnSpc>
                <a:spcPct val="100000"/>
              </a:lnSpc>
              <a:spcBef>
                <a:spcPts val="4020"/>
              </a:spcBef>
              <a:buSzPct val="75000"/>
              <a:buChar char="•"/>
              <a:defRPr sz="3769">
                <a:latin typeface="+mn-lt"/>
                <a:ea typeface="+mn-ea"/>
                <a:cs typeface="+mn-cs"/>
                <a:sym typeface="Helvetica Light"/>
              </a:defRPr>
            </a:lvl3pPr>
            <a:lvl4pPr marL="1753771" indent="-461518" algn="l">
              <a:lnSpc>
                <a:spcPct val="100000"/>
              </a:lnSpc>
              <a:spcBef>
                <a:spcPts val="4020"/>
              </a:spcBef>
              <a:buSzPct val="75000"/>
              <a:buChar char="•"/>
              <a:defRPr sz="3769">
                <a:latin typeface="+mn-lt"/>
                <a:ea typeface="+mn-ea"/>
                <a:cs typeface="+mn-cs"/>
                <a:sym typeface="Helvetica Light"/>
              </a:defRPr>
            </a:lvl4pPr>
            <a:lvl5pPr marL="2184522" indent="-461518" algn="l">
              <a:lnSpc>
                <a:spcPct val="100000"/>
              </a:lnSpc>
              <a:spcBef>
                <a:spcPts val="4020"/>
              </a:spcBef>
              <a:buSzPct val="75000"/>
              <a:buChar char="•"/>
              <a:defRPr sz="3769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769"/>
              <a:t>Nivel de texto 1</a:t>
            </a:r>
          </a:p>
          <a:p>
            <a:pPr lvl="1">
              <a:defRPr sz="1800"/>
            </a:pPr>
            <a:r>
              <a:rPr sz="3769"/>
              <a:t>Nivel de texto 2</a:t>
            </a:r>
          </a:p>
          <a:p>
            <a:pPr lvl="2">
              <a:defRPr sz="1800"/>
            </a:pPr>
            <a:r>
              <a:rPr sz="3769"/>
              <a:t>Nivel de texto 3</a:t>
            </a:r>
          </a:p>
          <a:p>
            <a:pPr lvl="3">
              <a:defRPr sz="1800"/>
            </a:pPr>
            <a:r>
              <a:rPr sz="3769"/>
              <a:t>Nivel de texto 4</a:t>
            </a:r>
          </a:p>
          <a:p>
            <a:pPr lvl="4">
              <a:defRPr sz="1800"/>
            </a:pPr>
            <a:r>
              <a:rPr sz="3769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91804" y="7337186"/>
            <a:ext cx="13617033" cy="240215"/>
          </a:xfrm>
          <a:prstGeom prst="rect">
            <a:avLst/>
          </a:prstGeom>
          <a:solidFill>
            <a:srgbClr val="144973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 sz="3266"/>
          </a:p>
        </p:txBody>
      </p:sp>
      <p:sp>
        <p:nvSpPr>
          <p:cNvPr id="42" name="Shape 42"/>
          <p:cNvSpPr/>
          <p:nvPr/>
        </p:nvSpPr>
        <p:spPr>
          <a:xfrm>
            <a:off x="758122" y="7355135"/>
            <a:ext cx="9658995" cy="1718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92500" lnSpcReduction="20000"/>
          </a:bodyPr>
          <a:lstStyle>
            <a:lvl1pPr algn="l" defTabSz="344677">
              <a:defRPr sz="1179">
                <a:solidFill>
                  <a:srgbClr val="FFFFFF"/>
                </a:solidFill>
                <a:latin typeface="Code Bold"/>
                <a:ea typeface="Code Bold"/>
                <a:cs typeface="Code Bold"/>
                <a:sym typeface="Code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81">
                <a:solidFill>
                  <a:srgbClr val="FFFFFF"/>
                </a:solidFill>
              </a:rPr>
              <a:t>E-book “Triunfagram”   por Vilma nuñez</a:t>
            </a:r>
          </a:p>
        </p:txBody>
      </p:sp>
      <p:sp>
        <p:nvSpPr>
          <p:cNvPr id="43" name="Shape 43"/>
          <p:cNvSpPr/>
          <p:nvPr/>
        </p:nvSpPr>
        <p:spPr>
          <a:xfrm>
            <a:off x="12211960" y="7337186"/>
            <a:ext cx="254877" cy="289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>
                <a:solidFill>
                  <a:srgbClr val="FFFFFF"/>
                </a:solidFill>
                <a:latin typeface="Code Bold"/>
                <a:ea typeface="Code Bold"/>
                <a:cs typeface="Code Bold"/>
                <a:sym typeface="Code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84">
                <a:solidFill>
                  <a:srgbClr val="FFFFFF"/>
                </a:solidFill>
              </a:rPr>
              <a:t>07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83892" y="333749"/>
            <a:ext cx="11465641" cy="5999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50">
                <a:solidFill>
                  <a:srgbClr val="444444"/>
                </a:solidFill>
              </a:rP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9869" y="1235059"/>
            <a:ext cx="11914720" cy="58187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1633"/>
              <a:t>Nivel de texto 1</a:t>
            </a:r>
          </a:p>
          <a:p>
            <a:pPr lvl="1">
              <a:defRPr sz="1800"/>
            </a:pPr>
            <a:r>
              <a:rPr sz="1633"/>
              <a:t>Nivel de texto 2</a:t>
            </a:r>
          </a:p>
          <a:p>
            <a:pPr lvl="2">
              <a:defRPr sz="1800"/>
            </a:pPr>
            <a:r>
              <a:rPr sz="1633"/>
              <a:t>Nivel de texto 3</a:t>
            </a:r>
          </a:p>
          <a:p>
            <a:pPr lvl="3">
              <a:defRPr sz="1800"/>
            </a:pPr>
            <a:r>
              <a:rPr sz="1633"/>
              <a:t>Nivel de texto 4</a:t>
            </a:r>
          </a:p>
          <a:p>
            <a:pPr lvl="4">
              <a:defRPr sz="1800"/>
            </a:pPr>
            <a:r>
              <a:rPr sz="1633"/>
              <a:t>Nivel de texto 5</a:t>
            </a:r>
          </a:p>
        </p:txBody>
      </p:sp>
      <p:sp>
        <p:nvSpPr>
          <p:cNvPr id="4" name="Shape 4"/>
          <p:cNvSpPr/>
          <p:nvPr/>
        </p:nvSpPr>
        <p:spPr>
          <a:xfrm>
            <a:off x="759356" y="907457"/>
            <a:ext cx="11914716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3266"/>
          </a:p>
        </p:txBody>
      </p:sp>
      <p:sp>
        <p:nvSpPr>
          <p:cNvPr id="5" name="Shape 5"/>
          <p:cNvSpPr/>
          <p:nvPr/>
        </p:nvSpPr>
        <p:spPr>
          <a:xfrm>
            <a:off x="759356" y="360015"/>
            <a:ext cx="11914716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3266"/>
          </a:p>
        </p:txBody>
      </p:sp>
      <p:sp>
        <p:nvSpPr>
          <p:cNvPr id="6" name="Shape 6"/>
          <p:cNvSpPr/>
          <p:nvPr/>
        </p:nvSpPr>
        <p:spPr>
          <a:xfrm>
            <a:off x="-91804" y="7337186"/>
            <a:ext cx="13617033" cy="240215"/>
          </a:xfrm>
          <a:prstGeom prst="rect">
            <a:avLst/>
          </a:prstGeom>
          <a:solidFill>
            <a:srgbClr val="144973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 sz="326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ransition spd="med"/>
  <p:txStyles>
    <p:titleStyle>
      <a:lvl1pPr algn="ctr" defTabSz="733872">
        <a:defRPr sz="5150">
          <a:solidFill>
            <a:srgbClr val="444444"/>
          </a:solidFill>
          <a:latin typeface="+mj-lt"/>
          <a:ea typeface="+mj-ea"/>
          <a:cs typeface="+mj-cs"/>
          <a:sym typeface="Rimouski"/>
        </a:defRPr>
      </a:lvl1pPr>
      <a:lvl2pPr indent="287167" algn="ctr" defTabSz="733872">
        <a:defRPr sz="5150">
          <a:solidFill>
            <a:srgbClr val="444444"/>
          </a:solidFill>
          <a:latin typeface="+mj-lt"/>
          <a:ea typeface="+mj-ea"/>
          <a:cs typeface="+mj-cs"/>
          <a:sym typeface="Rimouski"/>
        </a:defRPr>
      </a:lvl2pPr>
      <a:lvl3pPr indent="574335" algn="ctr" defTabSz="733872">
        <a:defRPr sz="5150">
          <a:solidFill>
            <a:srgbClr val="444444"/>
          </a:solidFill>
          <a:latin typeface="+mj-lt"/>
          <a:ea typeface="+mj-ea"/>
          <a:cs typeface="+mj-cs"/>
          <a:sym typeface="Rimouski"/>
        </a:defRPr>
      </a:lvl3pPr>
      <a:lvl4pPr indent="861502" algn="ctr" defTabSz="733872">
        <a:defRPr sz="5150">
          <a:solidFill>
            <a:srgbClr val="444444"/>
          </a:solidFill>
          <a:latin typeface="+mj-lt"/>
          <a:ea typeface="+mj-ea"/>
          <a:cs typeface="+mj-cs"/>
          <a:sym typeface="Rimouski"/>
        </a:defRPr>
      </a:lvl4pPr>
      <a:lvl5pPr indent="1148669" algn="ctr" defTabSz="733872">
        <a:defRPr sz="5150">
          <a:solidFill>
            <a:srgbClr val="444444"/>
          </a:solidFill>
          <a:latin typeface="+mj-lt"/>
          <a:ea typeface="+mj-ea"/>
          <a:cs typeface="+mj-cs"/>
          <a:sym typeface="Rimouski"/>
        </a:defRPr>
      </a:lvl5pPr>
      <a:lvl6pPr indent="1435837" algn="ctr" defTabSz="733872">
        <a:defRPr sz="5150">
          <a:solidFill>
            <a:srgbClr val="444444"/>
          </a:solidFill>
          <a:latin typeface="+mj-lt"/>
          <a:ea typeface="+mj-ea"/>
          <a:cs typeface="+mj-cs"/>
          <a:sym typeface="Rimouski"/>
        </a:defRPr>
      </a:lvl6pPr>
      <a:lvl7pPr indent="1723004" algn="ctr" defTabSz="733872">
        <a:defRPr sz="5150">
          <a:solidFill>
            <a:srgbClr val="444444"/>
          </a:solidFill>
          <a:latin typeface="+mj-lt"/>
          <a:ea typeface="+mj-ea"/>
          <a:cs typeface="+mj-cs"/>
          <a:sym typeface="Rimouski"/>
        </a:defRPr>
      </a:lvl7pPr>
      <a:lvl8pPr indent="2010171" algn="ctr" defTabSz="733872">
        <a:defRPr sz="5150">
          <a:solidFill>
            <a:srgbClr val="444444"/>
          </a:solidFill>
          <a:latin typeface="+mj-lt"/>
          <a:ea typeface="+mj-ea"/>
          <a:cs typeface="+mj-cs"/>
          <a:sym typeface="Rimouski"/>
        </a:defRPr>
      </a:lvl8pPr>
      <a:lvl9pPr indent="2297339" algn="ctr" defTabSz="733872">
        <a:defRPr sz="5150">
          <a:solidFill>
            <a:srgbClr val="444444"/>
          </a:solidFill>
          <a:latin typeface="+mj-lt"/>
          <a:ea typeface="+mj-ea"/>
          <a:cs typeface="+mj-cs"/>
          <a:sym typeface="Rimouski"/>
        </a:defRPr>
      </a:lvl9pPr>
    </p:titleStyle>
    <p:bodyStyle>
      <a:lvl1pPr algn="just" defTabSz="733872">
        <a:lnSpc>
          <a:spcPct val="130000"/>
        </a:lnSpc>
        <a:spcBef>
          <a:spcPts val="1507"/>
        </a:spcBef>
        <a:defRPr sz="1633">
          <a:latin typeface="Raleway Medium"/>
          <a:ea typeface="Raleway Medium"/>
          <a:cs typeface="Raleway Medium"/>
          <a:sym typeface="Raleway Medium"/>
        </a:defRPr>
      </a:lvl1pPr>
      <a:lvl2pPr indent="558381" algn="just" defTabSz="733872">
        <a:lnSpc>
          <a:spcPct val="130000"/>
        </a:lnSpc>
        <a:spcBef>
          <a:spcPts val="1507"/>
        </a:spcBef>
        <a:defRPr sz="1633">
          <a:latin typeface="Raleway Medium"/>
          <a:ea typeface="Raleway Medium"/>
          <a:cs typeface="Raleway Medium"/>
          <a:sym typeface="Raleway Medium"/>
        </a:defRPr>
      </a:lvl2pPr>
      <a:lvl3pPr indent="1116762" algn="just" defTabSz="733872">
        <a:lnSpc>
          <a:spcPct val="130000"/>
        </a:lnSpc>
        <a:spcBef>
          <a:spcPts val="1507"/>
        </a:spcBef>
        <a:defRPr sz="1633">
          <a:latin typeface="Raleway Medium"/>
          <a:ea typeface="Raleway Medium"/>
          <a:cs typeface="Raleway Medium"/>
          <a:sym typeface="Raleway Medium"/>
        </a:defRPr>
      </a:lvl3pPr>
      <a:lvl4pPr indent="1675143" algn="just" defTabSz="733872">
        <a:lnSpc>
          <a:spcPct val="130000"/>
        </a:lnSpc>
        <a:spcBef>
          <a:spcPts val="1507"/>
        </a:spcBef>
        <a:defRPr sz="1633">
          <a:latin typeface="Raleway Medium"/>
          <a:ea typeface="Raleway Medium"/>
          <a:cs typeface="Raleway Medium"/>
          <a:sym typeface="Raleway Medium"/>
        </a:defRPr>
      </a:lvl4pPr>
      <a:lvl5pPr indent="2233524" algn="just" defTabSz="733872">
        <a:lnSpc>
          <a:spcPct val="130000"/>
        </a:lnSpc>
        <a:spcBef>
          <a:spcPts val="1507"/>
        </a:spcBef>
        <a:defRPr sz="1633">
          <a:latin typeface="Raleway Medium"/>
          <a:ea typeface="Raleway Medium"/>
          <a:cs typeface="Raleway Medium"/>
          <a:sym typeface="Raleway Medium"/>
        </a:defRPr>
      </a:lvl5pPr>
      <a:lvl6pPr marL="2993541" indent="-201636" algn="just" defTabSz="733872">
        <a:lnSpc>
          <a:spcPct val="130000"/>
        </a:lnSpc>
        <a:spcBef>
          <a:spcPts val="1507"/>
        </a:spcBef>
        <a:buSzPct val="75000"/>
        <a:buChar char="•"/>
        <a:defRPr sz="1633">
          <a:latin typeface="Raleway Medium"/>
          <a:ea typeface="Raleway Medium"/>
          <a:cs typeface="Raleway Medium"/>
          <a:sym typeface="Raleway Medium"/>
        </a:defRPr>
      </a:lvl6pPr>
      <a:lvl7pPr marL="3551922" indent="-201636" algn="just" defTabSz="733872">
        <a:lnSpc>
          <a:spcPct val="130000"/>
        </a:lnSpc>
        <a:spcBef>
          <a:spcPts val="1507"/>
        </a:spcBef>
        <a:buSzPct val="75000"/>
        <a:buChar char="•"/>
        <a:defRPr sz="1633">
          <a:latin typeface="Raleway Medium"/>
          <a:ea typeface="Raleway Medium"/>
          <a:cs typeface="Raleway Medium"/>
          <a:sym typeface="Raleway Medium"/>
        </a:defRPr>
      </a:lvl7pPr>
      <a:lvl8pPr marL="4110303" indent="-201636" algn="just" defTabSz="733872">
        <a:lnSpc>
          <a:spcPct val="130000"/>
        </a:lnSpc>
        <a:spcBef>
          <a:spcPts val="1507"/>
        </a:spcBef>
        <a:buSzPct val="75000"/>
        <a:buChar char="•"/>
        <a:defRPr sz="1633">
          <a:latin typeface="Raleway Medium"/>
          <a:ea typeface="Raleway Medium"/>
          <a:cs typeface="Raleway Medium"/>
          <a:sym typeface="Raleway Medium"/>
        </a:defRPr>
      </a:lvl8pPr>
      <a:lvl9pPr marL="4668684" indent="-201636" algn="just" defTabSz="733872">
        <a:lnSpc>
          <a:spcPct val="130000"/>
        </a:lnSpc>
        <a:spcBef>
          <a:spcPts val="1507"/>
        </a:spcBef>
        <a:buSzPct val="75000"/>
        <a:buChar char="•"/>
        <a:defRPr sz="1633">
          <a:latin typeface="Raleway Medium"/>
          <a:ea typeface="Raleway Medium"/>
          <a:cs typeface="Raleway Medium"/>
          <a:sym typeface="Raleway Medium"/>
        </a:defRPr>
      </a:lvl9pPr>
    </p:bodyStyle>
    <p:otherStyle>
      <a:lvl1pPr algn="ctr" defTabSz="733872">
        <a:defRPr sz="1884">
          <a:solidFill>
            <a:schemeClr val="tx1"/>
          </a:solidFill>
          <a:latin typeface="+mn-lt"/>
          <a:ea typeface="+mn-ea"/>
          <a:cs typeface="+mn-cs"/>
          <a:sym typeface="Code Bold"/>
        </a:defRPr>
      </a:lvl1pPr>
      <a:lvl2pPr indent="287167" algn="ctr" defTabSz="733872">
        <a:defRPr sz="1884">
          <a:solidFill>
            <a:schemeClr val="tx1"/>
          </a:solidFill>
          <a:latin typeface="+mn-lt"/>
          <a:ea typeface="+mn-ea"/>
          <a:cs typeface="+mn-cs"/>
          <a:sym typeface="Code Bold"/>
        </a:defRPr>
      </a:lvl2pPr>
      <a:lvl3pPr indent="574335" algn="ctr" defTabSz="733872">
        <a:defRPr sz="1884">
          <a:solidFill>
            <a:schemeClr val="tx1"/>
          </a:solidFill>
          <a:latin typeface="+mn-lt"/>
          <a:ea typeface="+mn-ea"/>
          <a:cs typeface="+mn-cs"/>
          <a:sym typeface="Code Bold"/>
        </a:defRPr>
      </a:lvl3pPr>
      <a:lvl4pPr indent="861502" algn="ctr" defTabSz="733872">
        <a:defRPr sz="1884">
          <a:solidFill>
            <a:schemeClr val="tx1"/>
          </a:solidFill>
          <a:latin typeface="+mn-lt"/>
          <a:ea typeface="+mn-ea"/>
          <a:cs typeface="+mn-cs"/>
          <a:sym typeface="Code Bold"/>
        </a:defRPr>
      </a:lvl4pPr>
      <a:lvl5pPr indent="1148669" algn="ctr" defTabSz="733872">
        <a:defRPr sz="1884">
          <a:solidFill>
            <a:schemeClr val="tx1"/>
          </a:solidFill>
          <a:latin typeface="+mn-lt"/>
          <a:ea typeface="+mn-ea"/>
          <a:cs typeface="+mn-cs"/>
          <a:sym typeface="Code Bold"/>
        </a:defRPr>
      </a:lvl5pPr>
      <a:lvl6pPr indent="1435837" algn="ctr" defTabSz="733872">
        <a:defRPr sz="1884">
          <a:solidFill>
            <a:schemeClr val="tx1"/>
          </a:solidFill>
          <a:latin typeface="+mn-lt"/>
          <a:ea typeface="+mn-ea"/>
          <a:cs typeface="+mn-cs"/>
          <a:sym typeface="Code Bold"/>
        </a:defRPr>
      </a:lvl6pPr>
      <a:lvl7pPr indent="1723004" algn="ctr" defTabSz="733872">
        <a:defRPr sz="1884">
          <a:solidFill>
            <a:schemeClr val="tx1"/>
          </a:solidFill>
          <a:latin typeface="+mn-lt"/>
          <a:ea typeface="+mn-ea"/>
          <a:cs typeface="+mn-cs"/>
          <a:sym typeface="Code Bold"/>
        </a:defRPr>
      </a:lvl7pPr>
      <a:lvl8pPr indent="2010171" algn="ctr" defTabSz="733872">
        <a:defRPr sz="1884">
          <a:solidFill>
            <a:schemeClr val="tx1"/>
          </a:solidFill>
          <a:latin typeface="+mn-lt"/>
          <a:ea typeface="+mn-ea"/>
          <a:cs typeface="+mn-cs"/>
          <a:sym typeface="Code Bold"/>
        </a:defRPr>
      </a:lvl8pPr>
      <a:lvl9pPr indent="2297339" algn="ctr" defTabSz="733872">
        <a:defRPr sz="1884">
          <a:solidFill>
            <a:schemeClr val="tx1"/>
          </a:solidFill>
          <a:latin typeface="+mn-lt"/>
          <a:ea typeface="+mn-ea"/>
          <a:cs typeface="+mn-cs"/>
          <a:sym typeface="Cod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vilmanunez.com/recursos" TargetMode="Externa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_tradnl" b="1" dirty="0">
                <a:latin typeface="Century Gothic"/>
                <a:cs typeface="Century Gothic"/>
              </a:rPr>
              <a:t>Calendario editorial sencillo</a:t>
            </a:r>
            <a:endParaRPr b="1" dirty="0">
              <a:latin typeface="Century Gothic"/>
              <a:cs typeface="Century Gothic"/>
            </a:endParaRPr>
          </a:p>
        </p:txBody>
      </p:sp>
      <p:graphicFrame>
        <p:nvGraphicFramePr>
          <p:cNvPr id="190" name="Table 190"/>
          <p:cNvGraphicFramePr/>
          <p:nvPr>
            <p:extLst>
              <p:ext uri="{D42A27DB-BD31-4B8C-83A1-F6EECF244321}">
                <p14:modId xmlns:p14="http://schemas.microsoft.com/office/powerpoint/2010/main" val="2010794583"/>
              </p:ext>
            </p:extLst>
          </p:nvPr>
        </p:nvGraphicFramePr>
        <p:xfrm>
          <a:off x="607091" y="1505415"/>
          <a:ext cx="12350627" cy="5073803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827602"/>
                <a:gridCol w="1491292"/>
                <a:gridCol w="1877659"/>
                <a:gridCol w="3013380"/>
                <a:gridCol w="1839932"/>
                <a:gridCol w="1280426"/>
                <a:gridCol w="2020336"/>
              </a:tblGrid>
              <a:tr h="343089">
                <a:tc rowSpan="2">
                  <a:txBody>
                    <a:bodyPr/>
                    <a:lstStyle/>
                    <a:p>
                      <a:pPr lvl="0" algn="l" defTabSz="914400">
                        <a:defRPr sz="1400">
                          <a:solidFill>
                            <a:srgbClr val="FFFFFF"/>
                          </a:solidFill>
                          <a:latin typeface="Raleway Heavy"/>
                          <a:ea typeface="Raleway Heavy"/>
                          <a:cs typeface="Raleway Heavy"/>
                          <a:sym typeface="Raleway Heavy"/>
                        </a:defRPr>
                      </a:pPr>
                      <a:r>
                        <a:rPr lang="es-ES_tradnl" sz="1300" dirty="0" err="1" smtClean="0"/>
                        <a:t>Enl</a:t>
                      </a:r>
                      <a:endParaRPr sz="1300" dirty="0"/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entury Gothic"/>
                          <a:ea typeface="Raleway Heavy"/>
                          <a:cs typeface="Century Gothic"/>
                          <a:sym typeface="Raleway Heavy"/>
                        </a:rPr>
                        <a:t>Publicación</a:t>
                      </a: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144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entury Gothic"/>
                          <a:ea typeface="Raleway Heavy"/>
                          <a:cs typeface="Century Gothic"/>
                          <a:sym typeface="Raleway Heavy"/>
                        </a:rPr>
                        <a:t>Detalle contenido</a:t>
                      </a: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144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4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300" b="1" dirty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Día</a:t>
                      </a: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4E6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300" b="1" dirty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Horario</a:t>
                      </a: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4E6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300" b="1" dirty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Copy</a:t>
                      </a: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4E6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300" b="1" dirty="0" smtClean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Enlace</a:t>
                      </a:r>
                      <a:endParaRPr sz="1300" b="1" dirty="0">
                        <a:latin typeface="Century Gothic"/>
                        <a:ea typeface="Raleway"/>
                        <a:cs typeface="Century Gothic"/>
                        <a:sym typeface="Raleway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B4E6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300" b="1" dirty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Hashtags</a:t>
                      </a: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4E6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300" b="1" dirty="0" smtClean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Red Social a publicar</a:t>
                      </a:r>
                      <a:endParaRPr sz="1300" b="1" dirty="0">
                        <a:latin typeface="Century Gothic"/>
                        <a:ea typeface="Raleway"/>
                        <a:cs typeface="Century Gothic"/>
                        <a:sym typeface="Raleway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B4E6F1"/>
                    </a:solidFill>
                  </a:tcPr>
                </a:tc>
              </a:tr>
              <a:tr h="42762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000" b="1" dirty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1</a:t>
                      </a: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2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000" b="1" dirty="0" smtClean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2</a:t>
                      </a:r>
                      <a:endParaRPr sz="1000" b="1" dirty="0">
                        <a:latin typeface="Century Gothic"/>
                        <a:ea typeface="Raleway"/>
                        <a:cs typeface="Century Gothic"/>
                        <a:sym typeface="Raleway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2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000" b="1" dirty="0" smtClean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3</a:t>
                      </a:r>
                      <a:endParaRPr sz="1000" b="1" dirty="0">
                        <a:latin typeface="Century Gothic"/>
                        <a:ea typeface="Raleway"/>
                        <a:cs typeface="Century Gothic"/>
                        <a:sym typeface="Raleway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2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000" b="1" dirty="0" smtClean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4</a:t>
                      </a:r>
                      <a:endParaRPr sz="1000" b="1" dirty="0">
                        <a:latin typeface="Century Gothic"/>
                        <a:ea typeface="Raleway"/>
                        <a:cs typeface="Century Gothic"/>
                        <a:sym typeface="Raleway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2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000" b="1" dirty="0" smtClean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5</a:t>
                      </a:r>
                      <a:endParaRPr sz="1000" b="1" dirty="0">
                        <a:latin typeface="Century Gothic"/>
                        <a:ea typeface="Raleway"/>
                        <a:cs typeface="Century Gothic"/>
                        <a:sym typeface="Raleway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2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000" b="1" dirty="0" smtClean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6</a:t>
                      </a:r>
                      <a:endParaRPr sz="1000" b="1" dirty="0">
                        <a:latin typeface="Century Gothic"/>
                        <a:ea typeface="Raleway"/>
                        <a:cs typeface="Century Gothic"/>
                        <a:sym typeface="Raleway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2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000" b="1" dirty="0" smtClean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7</a:t>
                      </a:r>
                      <a:endParaRPr sz="1000" b="1" dirty="0">
                        <a:latin typeface="Century Gothic"/>
                        <a:ea typeface="Raleway"/>
                        <a:cs typeface="Century Gothic"/>
                        <a:sym typeface="Raleway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2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000" b="1" dirty="0" smtClean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8</a:t>
                      </a:r>
                      <a:endParaRPr sz="1000" b="1" dirty="0">
                        <a:latin typeface="Century Gothic"/>
                        <a:ea typeface="Raleway"/>
                        <a:cs typeface="Century Gothic"/>
                        <a:sym typeface="Raleway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2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000" b="1" dirty="0" smtClean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9</a:t>
                      </a:r>
                      <a:endParaRPr sz="1000" b="1" dirty="0">
                        <a:latin typeface="Century Gothic"/>
                        <a:ea typeface="Raleway"/>
                        <a:cs typeface="Century Gothic"/>
                        <a:sym typeface="Raleway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2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000" b="1" dirty="0" smtClean="0">
                          <a:latin typeface="Century Gothic"/>
                          <a:ea typeface="Raleway"/>
                          <a:cs typeface="Century Gothic"/>
                          <a:sym typeface="Raleway"/>
                        </a:rPr>
                        <a:t>10</a:t>
                      </a:r>
                      <a:endParaRPr sz="1000" b="1" dirty="0">
                        <a:latin typeface="Century Gothic"/>
                        <a:ea typeface="Raleway"/>
                        <a:cs typeface="Century Gothic"/>
                        <a:sym typeface="Raleway"/>
                      </a:endParaRPr>
                    </a:p>
                  </a:txBody>
                  <a:tcPr marL="90308" marR="90308" marT="45096" marB="45096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100"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endParaRPr sz="1300" dirty="0">
                        <a:latin typeface="Century Gothic"/>
                        <a:cs typeface="Century Gothic"/>
                      </a:endParaRPr>
                    </a:p>
                  </a:txBody>
                  <a:tcPr marL="90308" marR="90308" marT="45096" marB="450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94" y="6846570"/>
            <a:ext cx="2181820" cy="3266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  <a:t>réditos</a:t>
            </a:r>
            <a:endParaRPr lang="es-ES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sz="4020" b="1" dirty="0"/>
              <a:t>Plantilla creada por Vilma N</a:t>
            </a:r>
            <a:r>
              <a:rPr lang="es-ES_tradnl" sz="4020" b="1" dirty="0" err="1"/>
              <a:t>úñez</a:t>
            </a:r>
            <a:endParaRPr lang="es-ES_tradnl" sz="4020" b="1" dirty="0"/>
          </a:p>
          <a:p>
            <a:pPr algn="ctr"/>
            <a:endParaRPr lang="es-ES_tradnl" sz="4020" b="1" dirty="0"/>
          </a:p>
          <a:p>
            <a:pPr algn="ctr"/>
            <a:r>
              <a:rPr lang="es-ES_tradnl" sz="4020" b="1" dirty="0"/>
              <a:t>Más recursos en </a:t>
            </a:r>
          </a:p>
          <a:p>
            <a:pPr algn="ctr"/>
            <a:r>
              <a:rPr lang="es-ES_tradnl" sz="4020" b="1" dirty="0">
                <a:hlinkClick r:id="rId2"/>
              </a:rPr>
              <a:t>www.vilmanunez.com/recursos</a:t>
            </a:r>
            <a:r>
              <a:rPr lang="es-ES_tradnl" sz="4020" b="1" dirty="0"/>
              <a:t> </a:t>
            </a:r>
            <a:endParaRPr lang="es-ES" sz="402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619" y="6179634"/>
            <a:ext cx="5257220" cy="7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imouski"/>
        <a:ea typeface="Rimouski"/>
        <a:cs typeface="Rimouski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9517" tIns="29517" rIns="29517" bIns="2951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9517" tIns="29517" rIns="29517" bIns="2951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imouski"/>
        <a:ea typeface="Rimouski"/>
        <a:cs typeface="Rimouski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9517" tIns="29517" rIns="29517" bIns="2951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9517" tIns="29517" rIns="29517" bIns="2951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</Words>
  <Application>Microsoft Macintosh PowerPoint</Application>
  <PresentationFormat>Personalizado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Century Gothic</vt:lpstr>
      <vt:lpstr>Code Bold</vt:lpstr>
      <vt:lpstr>Helvetica Light</vt:lpstr>
      <vt:lpstr>Helvetica Neue</vt:lpstr>
      <vt:lpstr>Raleway</vt:lpstr>
      <vt:lpstr>Raleway Heavy</vt:lpstr>
      <vt:lpstr>Raleway Medium</vt:lpstr>
      <vt:lpstr>Rimouski</vt:lpstr>
      <vt:lpstr>White</vt:lpstr>
      <vt:lpstr>Calendario editorial sencillo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calendarios</dc:title>
  <cp:lastModifiedBy>Vilma Nuñez</cp:lastModifiedBy>
  <cp:revision>6</cp:revision>
  <dcterms:modified xsi:type="dcterms:W3CDTF">2018-01-08T21:50:22Z</dcterms:modified>
</cp:coreProperties>
</file>