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72" r:id="rId10"/>
    <p:sldId id="262" r:id="rId11"/>
    <p:sldId id="274" r:id="rId12"/>
    <p:sldId id="273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1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pEZvP3W0ibM8i/2rItmfxeDPC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86B4C-88AF-480E-B27E-29481FEB38E0}">
  <a:tblStyle styleId="{6AE86B4C-88AF-480E-B27E-29481FEB38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1296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8 October 2023</a:t>
            </a:r>
            <a:endParaRPr/>
          </a:p>
        </p:txBody>
      </p:sp>
      <p:sp>
        <p:nvSpPr>
          <p:cNvPr id="207" name="Google Shape;2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1-10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a59daab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a59daab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8a59daab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a59daab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a59daab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8a59daab7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8 October 2023</a:t>
            </a:r>
            <a:endParaRPr/>
          </a:p>
        </p:txBody>
      </p:sp>
      <p:sp>
        <p:nvSpPr>
          <p:cNvPr id="251" name="Google Shape;251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1-10</a:t>
            </a:r>
            <a:endParaRPr/>
          </a:p>
        </p:txBody>
      </p:sp>
      <p:sp>
        <p:nvSpPr>
          <p:cNvPr id="252" name="Google Shape;25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54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44196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IN"/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>
            <a:spLocks noGrp="1"/>
          </p:cNvSpPr>
          <p:nvPr>
            <p:ph type="subTitle" idx="4294967295"/>
          </p:nvPr>
        </p:nvSpPr>
        <p:spPr>
          <a:xfrm>
            <a:off x="1143000" y="1463675"/>
            <a:ext cx="79517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2800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CENTRIC E-COMMERCE PLATFORM FOR DAIRY PRODUCTS</a:t>
            </a:r>
            <a:endParaRPr sz="2800" b="1" i="0" u="none" strike="noStrike" cap="none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"/>
          <p:cNvSpPr txBox="1"/>
          <p:nvPr/>
        </p:nvSpPr>
        <p:spPr>
          <a:xfrm flipH="1">
            <a:off x="3409553" y="4384516"/>
            <a:ext cx="4038599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rgbClr val="B907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MEGASHRI N  </a:t>
            </a:r>
            <a:r>
              <a:rPr lang="en-IN" sz="1600" b="1" i="0" u="none" strike="noStrike" cap="none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(24MCR064)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B907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MOHAN NIVASH C   </a:t>
            </a:r>
            <a:r>
              <a:rPr lang="en-IN" sz="1600" b="1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(24MCR067)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B907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SELYAVARSNEE M </a:t>
            </a:r>
            <a:r>
              <a:rPr lang="en-IN" sz="1600" b="1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(24MCR98)</a:t>
            </a:r>
            <a:endParaRPr sz="1600" b="1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"/>
          <p:cNvSpPr txBox="1"/>
          <p:nvPr/>
        </p:nvSpPr>
        <p:spPr>
          <a:xfrm>
            <a:off x="3243000" y="3309035"/>
            <a:ext cx="5520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IN" sz="18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Dr.P.VIJAYAKUMAR</a:t>
            </a:r>
            <a:endParaRPr sz="1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4380707" y="449302"/>
            <a:ext cx="20962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Team no:MPI22</a:t>
            </a:r>
            <a:endParaRPr sz="1800" b="1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3743E-DDE6-E8D4-0EC6-5001CC1A8AFF}"/>
              </a:ext>
            </a:extLst>
          </p:cNvPr>
          <p:cNvSpPr txBox="1"/>
          <p:nvPr/>
        </p:nvSpPr>
        <p:spPr>
          <a:xfrm>
            <a:off x="277005" y="652269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D43B7-2CB9-F265-398F-D6C75EB51E2F}"/>
              </a:ext>
            </a:extLst>
          </p:cNvPr>
          <p:cNvSpPr txBox="1"/>
          <p:nvPr/>
        </p:nvSpPr>
        <p:spPr>
          <a:xfrm>
            <a:off x="7244080" y="64294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60e7f659-eea6-4566-bbda-e9ae2fe9843f/pages/0_0?a=395&amp;x=219&amp;y=299&amp;w=1344&amp;h=278&amp;store=1&amp;accept=image%2F*&amp;auth=LCA%204a4bd229d30adc413e3721a77f0438b6a04d9978495de3edf478194818834245-ts%3D17328765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980470"/>
            <a:ext cx="7896833" cy="247723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52875" y="5003762"/>
            <a:ext cx="2739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Google Shape;267;p6"/>
          <p:cNvSpPr txBox="1">
            <a:spLocks/>
          </p:cNvSpPr>
          <p:nvPr/>
        </p:nvSpPr>
        <p:spPr>
          <a:xfrm>
            <a:off x="2440474" y="708022"/>
            <a:ext cx="5928360" cy="8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b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2BB6F-2F29-3DE1-6BDF-F7E91F6A4C31}"/>
              </a:ext>
            </a:extLst>
          </p:cNvPr>
          <p:cNvSpPr txBox="1"/>
          <p:nvPr/>
        </p:nvSpPr>
        <p:spPr>
          <a:xfrm>
            <a:off x="154474" y="647315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4C774-04DD-F417-1C15-F51FED88E7F2}"/>
              </a:ext>
            </a:extLst>
          </p:cNvPr>
          <p:cNvSpPr txBox="1"/>
          <p:nvPr/>
        </p:nvSpPr>
        <p:spPr>
          <a:xfrm>
            <a:off x="7538720" y="64985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BC63F9-FE58-DB32-1E75-48B1582CF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817143"/>
            <a:ext cx="8178800" cy="54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3C424-4437-983D-033B-FE8B00A64B7B}"/>
              </a:ext>
            </a:extLst>
          </p:cNvPr>
          <p:cNvSpPr txBox="1"/>
          <p:nvPr/>
        </p:nvSpPr>
        <p:spPr>
          <a:xfrm>
            <a:off x="132080" y="65290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40C24-B039-DCD1-2A00-BFC6595F534B}"/>
              </a:ext>
            </a:extLst>
          </p:cNvPr>
          <p:cNvSpPr txBox="1"/>
          <p:nvPr/>
        </p:nvSpPr>
        <p:spPr>
          <a:xfrm>
            <a:off x="3906625" y="6429791"/>
            <a:ext cx="226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81E35-8387-8407-B73F-F5B746D56792}"/>
              </a:ext>
            </a:extLst>
          </p:cNvPr>
          <p:cNvSpPr txBox="1"/>
          <p:nvPr/>
        </p:nvSpPr>
        <p:spPr>
          <a:xfrm>
            <a:off x="7655665" y="6473133"/>
            <a:ext cx="1620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D9B29F-427D-0A47-1FB4-D96E560B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87" y="942431"/>
            <a:ext cx="3415246" cy="3996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5B8AF-D577-BA0C-0293-4FC9057599D9}"/>
              </a:ext>
            </a:extLst>
          </p:cNvPr>
          <p:cNvSpPr txBox="1"/>
          <p:nvPr/>
        </p:nvSpPr>
        <p:spPr>
          <a:xfrm>
            <a:off x="3292572" y="357656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4D3E0-75D5-DDD2-FD01-1BC5D11796B8}"/>
              </a:ext>
            </a:extLst>
          </p:cNvPr>
          <p:cNvSpPr txBox="1"/>
          <p:nvPr/>
        </p:nvSpPr>
        <p:spPr>
          <a:xfrm>
            <a:off x="1714101" y="506250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0541FB-2833-F985-1BDF-67BAF5DD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29" y="1313847"/>
            <a:ext cx="3649602" cy="34372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048BD1-0228-2A86-11DD-1A4E1DE1F5AB}"/>
              </a:ext>
            </a:extLst>
          </p:cNvPr>
          <p:cNvSpPr txBox="1"/>
          <p:nvPr/>
        </p:nvSpPr>
        <p:spPr>
          <a:xfrm>
            <a:off x="5669483" y="506250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48A6D-6B4B-BE42-FABF-1EA27547BE56}"/>
              </a:ext>
            </a:extLst>
          </p:cNvPr>
          <p:cNvSpPr txBox="1"/>
          <p:nvPr/>
        </p:nvSpPr>
        <p:spPr>
          <a:xfrm>
            <a:off x="193040" y="6550223"/>
            <a:ext cx="5120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259E3-43AF-E79A-A04E-5033841AA356}"/>
              </a:ext>
            </a:extLst>
          </p:cNvPr>
          <p:cNvSpPr txBox="1"/>
          <p:nvPr/>
        </p:nvSpPr>
        <p:spPr>
          <a:xfrm>
            <a:off x="7254240" y="6524525"/>
            <a:ext cx="512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12</a:t>
            </a:r>
          </a:p>
        </p:txBody>
      </p:sp>
    </p:spTree>
    <p:extLst>
      <p:ext uri="{BB962C8B-B14F-4D97-AF65-F5344CB8AC3E}">
        <p14:creationId xmlns:p14="http://schemas.microsoft.com/office/powerpoint/2010/main" val="233569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AD296-8859-25EF-3B23-F89191F5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29" y="287050"/>
            <a:ext cx="5808752" cy="2767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51C1A-6A4C-E8C3-8BF6-02B3B22F7287}"/>
              </a:ext>
            </a:extLst>
          </p:cNvPr>
          <p:cNvSpPr txBox="1"/>
          <p:nvPr/>
        </p:nvSpPr>
        <p:spPr>
          <a:xfrm>
            <a:off x="1324465" y="17887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61F952-3AD5-CD67-4CB7-D95FF1CA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0" y="3803717"/>
            <a:ext cx="5105565" cy="2644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17AF5B-8625-6C7F-6EE8-461159EFDF3B}"/>
              </a:ext>
            </a:extLst>
          </p:cNvPr>
          <p:cNvSpPr txBox="1"/>
          <p:nvPr/>
        </p:nvSpPr>
        <p:spPr>
          <a:xfrm>
            <a:off x="6773159" y="51258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2E3ED-DFC4-59D0-7159-37BF23E39F73}"/>
              </a:ext>
            </a:extLst>
          </p:cNvPr>
          <p:cNvSpPr txBox="1"/>
          <p:nvPr/>
        </p:nvSpPr>
        <p:spPr>
          <a:xfrm>
            <a:off x="147045" y="6570950"/>
            <a:ext cx="567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82C92-69F8-B9C7-1548-D36856A9D79C}"/>
              </a:ext>
            </a:extLst>
          </p:cNvPr>
          <p:cNvSpPr txBox="1"/>
          <p:nvPr/>
        </p:nvSpPr>
        <p:spPr>
          <a:xfrm>
            <a:off x="7205980" y="6540172"/>
            <a:ext cx="567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13</a:t>
            </a:r>
          </a:p>
        </p:txBody>
      </p:sp>
    </p:spTree>
    <p:extLst>
      <p:ext uri="{BB962C8B-B14F-4D97-AF65-F5344CB8AC3E}">
        <p14:creationId xmlns:p14="http://schemas.microsoft.com/office/powerpoint/2010/main" val="45425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CB9BA-21EE-A326-DECE-BFBAB68E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12" y="160051"/>
            <a:ext cx="6278252" cy="3064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E134D-61AB-8612-E4D7-D6991B58C569}"/>
              </a:ext>
            </a:extLst>
          </p:cNvPr>
          <p:cNvSpPr txBox="1"/>
          <p:nvPr/>
        </p:nvSpPr>
        <p:spPr>
          <a:xfrm>
            <a:off x="608029" y="17691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4236B-70BD-1652-3E04-4A6EF971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71" y="3429000"/>
            <a:ext cx="6939740" cy="2686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806B79-B645-1704-0B35-0CB2A2932051}"/>
              </a:ext>
            </a:extLst>
          </p:cNvPr>
          <p:cNvSpPr txBox="1"/>
          <p:nvPr/>
        </p:nvSpPr>
        <p:spPr>
          <a:xfrm>
            <a:off x="4958499" y="59620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F0FD5-7EB9-250F-66AE-EB05AE876BC9}"/>
              </a:ext>
            </a:extLst>
          </p:cNvPr>
          <p:cNvSpPr txBox="1"/>
          <p:nvPr/>
        </p:nvSpPr>
        <p:spPr>
          <a:xfrm>
            <a:off x="193459" y="6550223"/>
            <a:ext cx="4765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AC6D-BD16-FF3B-28C9-49E75A62247E}"/>
              </a:ext>
            </a:extLst>
          </p:cNvPr>
          <p:cNvSpPr txBox="1"/>
          <p:nvPr/>
        </p:nvSpPr>
        <p:spPr>
          <a:xfrm>
            <a:off x="7147979" y="6544845"/>
            <a:ext cx="476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14</a:t>
            </a:r>
          </a:p>
        </p:txBody>
      </p:sp>
    </p:spTree>
    <p:extLst>
      <p:ext uri="{BB962C8B-B14F-4D97-AF65-F5344CB8AC3E}">
        <p14:creationId xmlns:p14="http://schemas.microsoft.com/office/powerpoint/2010/main" val="29362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EC211-7683-D522-D964-B05E50A3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19" y="314701"/>
            <a:ext cx="2124824" cy="359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55A02-3B9D-FDC1-7DCE-678DF3C25D50}"/>
              </a:ext>
            </a:extLst>
          </p:cNvPr>
          <p:cNvSpPr txBox="1"/>
          <p:nvPr/>
        </p:nvSpPr>
        <p:spPr>
          <a:xfrm>
            <a:off x="4133654" y="1882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Info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8BE52F-1809-A4C8-F93C-00280086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09" y="3501436"/>
            <a:ext cx="2864072" cy="3201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0D88E0-A33D-56EC-2827-A987A4A8EEE0}"/>
              </a:ext>
            </a:extLst>
          </p:cNvPr>
          <p:cNvSpPr txBox="1"/>
          <p:nvPr/>
        </p:nvSpPr>
        <p:spPr>
          <a:xfrm>
            <a:off x="2045617" y="49480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Details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637ED-AC41-D822-BDDA-506195660A9B}"/>
              </a:ext>
            </a:extLst>
          </p:cNvPr>
          <p:cNvSpPr txBox="1"/>
          <p:nvPr/>
        </p:nvSpPr>
        <p:spPr>
          <a:xfrm>
            <a:off x="156243" y="651621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22881-3E58-4BDF-B637-98779F133430}"/>
              </a:ext>
            </a:extLst>
          </p:cNvPr>
          <p:cNvSpPr txBox="1"/>
          <p:nvPr/>
        </p:nvSpPr>
        <p:spPr>
          <a:xfrm>
            <a:off x="7593781" y="64600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15</a:t>
            </a:r>
          </a:p>
        </p:txBody>
      </p:sp>
    </p:spTree>
    <p:extLst>
      <p:ext uri="{BB962C8B-B14F-4D97-AF65-F5344CB8AC3E}">
        <p14:creationId xmlns:p14="http://schemas.microsoft.com/office/powerpoint/2010/main" val="147205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E5740-278E-A4C2-ADFB-AABA1314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670938"/>
            <a:ext cx="4880821" cy="242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857F4-2E16-03FF-AB68-D1785E1AE55A}"/>
              </a:ext>
            </a:extLst>
          </p:cNvPr>
          <p:cNvSpPr txBox="1"/>
          <p:nvPr/>
        </p:nvSpPr>
        <p:spPr>
          <a:xfrm>
            <a:off x="6631756" y="172757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D201D-DFAF-124A-9265-AC88ABD7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58" y="3565391"/>
            <a:ext cx="5935652" cy="2882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7653E-A90A-5119-CE11-CF7A1CB32B5E}"/>
              </a:ext>
            </a:extLst>
          </p:cNvPr>
          <p:cNvSpPr txBox="1"/>
          <p:nvPr/>
        </p:nvSpPr>
        <p:spPr>
          <a:xfrm>
            <a:off x="1112363" y="4729820"/>
            <a:ext cx="5599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FC422-6380-2EE3-DB7B-AF8132339DF4}"/>
              </a:ext>
            </a:extLst>
          </p:cNvPr>
          <p:cNvSpPr txBox="1"/>
          <p:nvPr/>
        </p:nvSpPr>
        <p:spPr>
          <a:xfrm>
            <a:off x="149860" y="6550223"/>
            <a:ext cx="5603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2338B-8E76-B169-6B87-B3A2FB267F60}"/>
              </a:ext>
            </a:extLst>
          </p:cNvPr>
          <p:cNvSpPr txBox="1"/>
          <p:nvPr/>
        </p:nvSpPr>
        <p:spPr>
          <a:xfrm>
            <a:off x="7475220" y="6519445"/>
            <a:ext cx="5603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16</a:t>
            </a:r>
          </a:p>
        </p:txBody>
      </p:sp>
    </p:spTree>
    <p:extLst>
      <p:ext uri="{BB962C8B-B14F-4D97-AF65-F5344CB8AC3E}">
        <p14:creationId xmlns:p14="http://schemas.microsoft.com/office/powerpoint/2010/main" val="10460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0AEFF-819A-B85C-AC2D-0A83BC39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703071"/>
            <a:ext cx="5235045" cy="254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179F-74BE-951E-467A-424F56CF156C}"/>
              </a:ext>
            </a:extLst>
          </p:cNvPr>
          <p:cNvSpPr txBox="1"/>
          <p:nvPr/>
        </p:nvSpPr>
        <p:spPr>
          <a:xfrm>
            <a:off x="6471501" y="18049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4C6E4-F00C-6EA9-0A5F-A63C515B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1" y="3605755"/>
            <a:ext cx="6871328" cy="269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16A5B-428C-1E67-442C-2AC168AAD9FD}"/>
              </a:ext>
            </a:extLst>
          </p:cNvPr>
          <p:cNvSpPr txBox="1"/>
          <p:nvPr/>
        </p:nvSpPr>
        <p:spPr>
          <a:xfrm>
            <a:off x="620624" y="4887692"/>
            <a:ext cx="5519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Order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34582-0709-3358-28C6-B202014275C9}"/>
              </a:ext>
            </a:extLst>
          </p:cNvPr>
          <p:cNvSpPr txBox="1"/>
          <p:nvPr/>
        </p:nvSpPr>
        <p:spPr>
          <a:xfrm>
            <a:off x="180340" y="6523138"/>
            <a:ext cx="5521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A39A7-8984-1302-C13F-95412A8803DC}"/>
              </a:ext>
            </a:extLst>
          </p:cNvPr>
          <p:cNvSpPr txBox="1"/>
          <p:nvPr/>
        </p:nvSpPr>
        <p:spPr>
          <a:xfrm>
            <a:off x="7607300" y="6550223"/>
            <a:ext cx="5521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17</a:t>
            </a:r>
          </a:p>
        </p:txBody>
      </p:sp>
    </p:spTree>
    <p:extLst>
      <p:ext uri="{BB962C8B-B14F-4D97-AF65-F5344CB8AC3E}">
        <p14:creationId xmlns:p14="http://schemas.microsoft.com/office/powerpoint/2010/main" val="56143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4124D-D351-1EA9-2B93-11959615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19" y="1151059"/>
            <a:ext cx="6895556" cy="333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50FC4-C48E-FCE4-C8BA-7E2338B5E271}"/>
              </a:ext>
            </a:extLst>
          </p:cNvPr>
          <p:cNvSpPr txBox="1"/>
          <p:nvPr/>
        </p:nvSpPr>
        <p:spPr>
          <a:xfrm>
            <a:off x="4095947" y="503085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BF2BF-0FD8-BD8C-4080-66F067FAB5B1}"/>
              </a:ext>
            </a:extLst>
          </p:cNvPr>
          <p:cNvSpPr txBox="1"/>
          <p:nvPr/>
        </p:nvSpPr>
        <p:spPr>
          <a:xfrm>
            <a:off x="245097" y="655022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09239-74C7-E9C4-9207-A807D34D3A09}"/>
              </a:ext>
            </a:extLst>
          </p:cNvPr>
          <p:cNvSpPr txBox="1"/>
          <p:nvPr/>
        </p:nvSpPr>
        <p:spPr>
          <a:xfrm>
            <a:off x="7081520" y="65194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18</a:t>
            </a:r>
          </a:p>
        </p:txBody>
      </p:sp>
    </p:spTree>
    <p:extLst>
      <p:ext uri="{BB962C8B-B14F-4D97-AF65-F5344CB8AC3E}">
        <p14:creationId xmlns:p14="http://schemas.microsoft.com/office/powerpoint/2010/main" val="298896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C52BA-DFB2-BB9F-7B77-DB00C5CC46C5}"/>
              </a:ext>
            </a:extLst>
          </p:cNvPr>
          <p:cNvSpPr txBox="1"/>
          <p:nvPr/>
        </p:nvSpPr>
        <p:spPr>
          <a:xfrm>
            <a:off x="3244077" y="112271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CONCLUSTION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DE0603-9FB8-5300-0DAE-474EB2BC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17" y="2043634"/>
            <a:ext cx="747776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React responsive interface with MongoDB's robust data management to create an efficient e-commerce platform for dairy products.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a seamless shopping experience for customers while supporting producers in managing operations smoothly.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potential for future enhancements like personalized recommendations and faster delivery options.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1A6CD-2C18-624B-E544-A6EA3C2BB20D}"/>
              </a:ext>
            </a:extLst>
          </p:cNvPr>
          <p:cNvSpPr txBox="1"/>
          <p:nvPr/>
        </p:nvSpPr>
        <p:spPr>
          <a:xfrm>
            <a:off x="152400" y="655022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774F0-0E66-FAE5-B852-4EC84C854598}"/>
              </a:ext>
            </a:extLst>
          </p:cNvPr>
          <p:cNvSpPr txBox="1"/>
          <p:nvPr/>
        </p:nvSpPr>
        <p:spPr>
          <a:xfrm>
            <a:off x="7355840" y="65502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Team_22     19</a:t>
            </a:r>
          </a:p>
        </p:txBody>
      </p:sp>
    </p:spTree>
    <p:extLst>
      <p:ext uri="{BB962C8B-B14F-4D97-AF65-F5344CB8AC3E}">
        <p14:creationId xmlns:p14="http://schemas.microsoft.com/office/powerpoint/2010/main" val="37085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>
            <a:spLocks noGrp="1"/>
          </p:cNvSpPr>
          <p:nvPr>
            <p:ph type="title"/>
          </p:nvPr>
        </p:nvSpPr>
        <p:spPr>
          <a:xfrm>
            <a:off x="1013346" y="762000"/>
            <a:ext cx="7434445" cy="43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  <p:sp>
        <p:nvSpPr>
          <p:cNvPr id="223" name="Google Shape;223;p2"/>
          <p:cNvSpPr txBox="1">
            <a:spLocks noGrp="1"/>
          </p:cNvSpPr>
          <p:nvPr>
            <p:ph type="body" idx="1"/>
          </p:nvPr>
        </p:nvSpPr>
        <p:spPr>
          <a:xfrm>
            <a:off x="990600" y="1463675"/>
            <a:ext cx="6924040" cy="46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C0000"/>
              </a:buClr>
              <a:buSzPts val="1600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  <a:p>
            <a:pPr marL="273050" lvl="0" indent="-26289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C0000"/>
              </a:buClr>
              <a:buSzPts val="1440"/>
              <a:buFont typeface="Times New Roman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</a:p>
          <a:p>
            <a:pPr marL="273050" lvl="0" indent="-26289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C0000"/>
              </a:buClr>
              <a:buSzPts val="1440"/>
              <a:buFont typeface="Times New Roman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</a:p>
          <a:p>
            <a:pPr marL="273050" lvl="0" indent="-2730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AC0000"/>
              </a:buClr>
              <a:buSzPts val="1600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lang="en-US" dirty="0"/>
          </a:p>
          <a:p>
            <a:pPr marL="273050" lvl="0" indent="-2730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AC0000"/>
              </a:buClr>
              <a:buSzPts val="1600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</a:t>
            </a:r>
          </a:p>
          <a:p>
            <a:pPr marL="273050" lvl="0" indent="-2730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AC0000"/>
              </a:buClr>
              <a:buSzPts val="1600"/>
              <a:buChar char="⮚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lang="en-US" dirty="0"/>
          </a:p>
          <a:p>
            <a:pPr marL="273050" indent="-273050" algn="just">
              <a:lnSpc>
                <a:spcPct val="150000"/>
              </a:lnSpc>
              <a:spcBef>
                <a:spcPts val="400"/>
              </a:spcBef>
              <a:buClr>
                <a:srgbClr val="AC0000"/>
              </a:buClr>
              <a:buSzPts val="1600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</a:p>
          <a:p>
            <a:pPr marL="273050" indent="-273050" algn="just">
              <a:lnSpc>
                <a:spcPct val="150000"/>
              </a:lnSpc>
              <a:spcBef>
                <a:spcPts val="400"/>
              </a:spcBef>
              <a:buClr>
                <a:srgbClr val="AC0000"/>
              </a:buClr>
              <a:buSzPts val="1600"/>
            </a:pPr>
            <a:r>
              <a:rPr lang="en-US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</a:p>
          <a:p>
            <a:pPr marL="273050" indent="-273050" algn="just">
              <a:lnSpc>
                <a:spcPct val="150000"/>
              </a:lnSpc>
              <a:spcBef>
                <a:spcPts val="400"/>
              </a:spcBef>
              <a:buClr>
                <a:srgbClr val="AC0000"/>
              </a:buClr>
              <a:buSzPts val="1600"/>
            </a:pPr>
            <a:r>
              <a:rPr lang="en-US" b="1" dirty="0" err="1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Conclustion</a:t>
            </a:r>
            <a:endParaRPr lang="en-US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indent="-273050" algn="just">
              <a:lnSpc>
                <a:spcPct val="150000"/>
              </a:lnSpc>
              <a:spcBef>
                <a:spcPts val="400"/>
              </a:spcBef>
              <a:buClr>
                <a:srgbClr val="AC0000"/>
              </a:buClr>
              <a:buSzPts val="1600"/>
            </a:pPr>
            <a:endParaRPr lang="en-US" dirty="0"/>
          </a:p>
          <a:p>
            <a:pPr marL="273050" lvl="0" indent="-2730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AC0000"/>
              </a:buClr>
              <a:buSzPts val="1600"/>
              <a:buChar char="⮚"/>
            </a:pPr>
            <a:endParaRPr lang="en-US" dirty="0"/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0491-70DD-7155-1791-673E51698352}"/>
              </a:ext>
            </a:extLst>
          </p:cNvPr>
          <p:cNvSpPr txBox="1"/>
          <p:nvPr/>
        </p:nvSpPr>
        <p:spPr>
          <a:xfrm>
            <a:off x="138244" y="655022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D161-4ED1-55BB-24CE-07F4662F226B}"/>
              </a:ext>
            </a:extLst>
          </p:cNvPr>
          <p:cNvSpPr txBox="1"/>
          <p:nvPr/>
        </p:nvSpPr>
        <p:spPr>
          <a:xfrm>
            <a:off x="7122160" y="639633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8-Oct-23</a:t>
            </a:r>
            <a:endParaRPr/>
          </a:p>
        </p:txBody>
      </p:sp>
      <p:pic>
        <p:nvPicPr>
          <p:cNvPr id="324" name="Google Shape;324;p14" descr="Thank You Page | IDP Cambo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title"/>
          </p:nvPr>
        </p:nvSpPr>
        <p:spPr>
          <a:xfrm>
            <a:off x="3500120" y="651016"/>
            <a:ext cx="79248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body" idx="1"/>
          </p:nvPr>
        </p:nvSpPr>
        <p:spPr>
          <a:xfrm>
            <a:off x="1024980" y="1460517"/>
            <a:ext cx="7469696" cy="410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741025" y="1616425"/>
            <a:ext cx="81351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30200" algn="just">
              <a:buSzPts val="1600"/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website offers a convenient and user-friendly platform for purchasing fresh dairy products.</a:t>
            </a: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system offers a simple platform for customers and administrator to manage orders easily.</a:t>
            </a: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website is easy to navigate and find what product exactly they need.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secure online payment options and timely notifications for order updates. </a:t>
            </a:r>
            <a:endParaRPr lang="en-US" sz="16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</a:t>
            </a:r>
            <a:r>
              <a:rPr lang="en-US" sz="16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resh products, saves time and enhances the online dairy shopping experience.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6E834-76A7-88C8-96F1-859DA3E7B89E}"/>
              </a:ext>
            </a:extLst>
          </p:cNvPr>
          <p:cNvSpPr txBox="1"/>
          <p:nvPr/>
        </p:nvSpPr>
        <p:spPr>
          <a:xfrm>
            <a:off x="0" y="64854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32EC2-E21A-E41A-708D-EDD1FE48349E}"/>
              </a:ext>
            </a:extLst>
          </p:cNvPr>
          <p:cNvSpPr txBox="1"/>
          <p:nvPr/>
        </p:nvSpPr>
        <p:spPr>
          <a:xfrm>
            <a:off x="7256780" y="6448108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a59daab7e_0_0"/>
          <p:cNvSpPr txBox="1">
            <a:spLocks noGrp="1"/>
          </p:cNvSpPr>
          <p:nvPr>
            <p:ph type="title"/>
          </p:nvPr>
        </p:nvSpPr>
        <p:spPr>
          <a:xfrm>
            <a:off x="2794000" y="318675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g28a59daab7e_0_0"/>
          <p:cNvSpPr txBox="1">
            <a:spLocks noGrp="1"/>
          </p:cNvSpPr>
          <p:nvPr>
            <p:ph type="body" idx="1"/>
          </p:nvPr>
        </p:nvSpPr>
        <p:spPr>
          <a:xfrm>
            <a:off x="914400" y="1840163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Services before are manually operated, from payment to delivery.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Many people face challenges in accessing fresh dairy products conveniently, often lacking nearby stores or time to purchase them.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Customers need to visit stores and carry dairy products home manually.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231A1-5648-EB81-B83C-B401387EE99C}"/>
              </a:ext>
            </a:extLst>
          </p:cNvPr>
          <p:cNvSpPr txBox="1"/>
          <p:nvPr/>
        </p:nvSpPr>
        <p:spPr>
          <a:xfrm>
            <a:off x="221530" y="6506351"/>
            <a:ext cx="4590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198D3-B4F0-5A4F-A78B-4DB41BBE8086}"/>
              </a:ext>
            </a:extLst>
          </p:cNvPr>
          <p:cNvSpPr txBox="1"/>
          <p:nvPr/>
        </p:nvSpPr>
        <p:spPr>
          <a:xfrm>
            <a:off x="7124700" y="6454062"/>
            <a:ext cx="551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a59daab7e_0_6"/>
          <p:cNvSpPr txBox="1">
            <a:spLocks noGrp="1"/>
          </p:cNvSpPr>
          <p:nvPr>
            <p:ph type="title"/>
          </p:nvPr>
        </p:nvSpPr>
        <p:spPr>
          <a:xfrm>
            <a:off x="2286165" y="574795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g28a59daab7e_0_6"/>
          <p:cNvSpPr txBox="1">
            <a:spLocks noGrp="1"/>
          </p:cNvSpPr>
          <p:nvPr>
            <p:ph type="body" idx="1"/>
          </p:nvPr>
        </p:nvSpPr>
        <p:spPr>
          <a:xfrm>
            <a:off x="689478" y="2074917"/>
            <a:ext cx="7712842" cy="24056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⮚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order dairy products through online.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⮚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Secure online payments and doorstep delivery services.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⮚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convenience, time savings, efficiency for a seamless shopping experience.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B2EF2-B232-25F7-9AF1-8E7597D41B0B}"/>
              </a:ext>
            </a:extLst>
          </p:cNvPr>
          <p:cNvSpPr txBox="1"/>
          <p:nvPr/>
        </p:nvSpPr>
        <p:spPr>
          <a:xfrm>
            <a:off x="175718" y="6483082"/>
            <a:ext cx="4628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00AD8-BEB3-EA8F-8BE7-48C39669385D}"/>
              </a:ext>
            </a:extLst>
          </p:cNvPr>
          <p:cNvSpPr txBox="1"/>
          <p:nvPr/>
        </p:nvSpPr>
        <p:spPr>
          <a:xfrm>
            <a:off x="7332980" y="6452304"/>
            <a:ext cx="525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>
            <a:spLocks noGrp="1"/>
          </p:cNvSpPr>
          <p:nvPr>
            <p:ph type="title"/>
          </p:nvPr>
        </p:nvSpPr>
        <p:spPr>
          <a:xfrm>
            <a:off x="2495550" y="42418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dirty="0"/>
          </a:p>
        </p:txBody>
      </p:sp>
      <p:sp>
        <p:nvSpPr>
          <p:cNvPr id="255" name="Google Shape;255;p5"/>
          <p:cNvSpPr txBox="1">
            <a:spLocks noGrp="1"/>
          </p:cNvSpPr>
          <p:nvPr>
            <p:ph type="body" idx="1"/>
          </p:nvPr>
        </p:nvSpPr>
        <p:spPr>
          <a:xfrm>
            <a:off x="819150" y="1352550"/>
            <a:ext cx="7095490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MODULE</a:t>
            </a:r>
            <a:r>
              <a:rPr lang="en-US" sz="1800" b="1" dirty="0">
                <a:solidFill>
                  <a:srgbClr val="A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Module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module, the user can view all the products.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Module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search the product, select and order it.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 Module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select products using filter by categories and filter by price.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Module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b="1" dirty="0">
              <a:solidFill>
                <a:srgbClr val="A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add the product to their cart and order it.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A0148-D09A-7CCD-8231-9A0AFAC1B718}"/>
              </a:ext>
            </a:extLst>
          </p:cNvPr>
          <p:cNvSpPr txBox="1"/>
          <p:nvPr/>
        </p:nvSpPr>
        <p:spPr>
          <a:xfrm>
            <a:off x="209550" y="645795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E4F5-8E00-40E6-E05C-EDE6A8FA7ABF}"/>
              </a:ext>
            </a:extLst>
          </p:cNvPr>
          <p:cNvSpPr txBox="1"/>
          <p:nvPr/>
        </p:nvSpPr>
        <p:spPr>
          <a:xfrm>
            <a:off x="7208520" y="6480810"/>
            <a:ext cx="521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71526"/>
            <a:ext cx="77165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ADMIN MODULE:</a:t>
            </a:r>
          </a:p>
          <a:p>
            <a:endParaRPr lang="en-US" dirty="0"/>
          </a:p>
          <a:p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 Module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Admin can view all the products.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Categories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Admin can create categories products.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View/Update/Delete Products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Admin can view all the products and items that are added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Admin can update or delete the existing categories or products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2B733-5869-9AC9-C084-B9C0B746F969}"/>
              </a:ext>
            </a:extLst>
          </p:cNvPr>
          <p:cNvSpPr txBox="1"/>
          <p:nvPr/>
        </p:nvSpPr>
        <p:spPr>
          <a:xfrm>
            <a:off x="155542" y="64543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E092B-7020-6CF5-6DA5-1C50DDECA14B}"/>
              </a:ext>
            </a:extLst>
          </p:cNvPr>
          <p:cNvSpPr txBox="1"/>
          <p:nvPr/>
        </p:nvSpPr>
        <p:spPr>
          <a:xfrm>
            <a:off x="7447280" y="64901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>
            <a:spLocks noGrp="1"/>
          </p:cNvSpPr>
          <p:nvPr>
            <p:ph type="title"/>
          </p:nvPr>
        </p:nvSpPr>
        <p:spPr>
          <a:xfrm>
            <a:off x="1930400" y="245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  SYSTEM REQUIREMENTS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990600" y="1289300"/>
            <a:ext cx="7129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Processor : Intel(R) Core(TM) i3-7020U CPU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RAM : 4.00 GB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3.Hard disk : 1 TB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4.System type : 64-bit operating system, x64-based processor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1.Operating system : Windows 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2.Working Environment : Visual Studio Code, Chrome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: REACTJS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: NODE JS,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9EE52-6CA5-B6FA-362F-33A618E74B19}"/>
              </a:ext>
            </a:extLst>
          </p:cNvPr>
          <p:cNvSpPr txBox="1"/>
          <p:nvPr/>
        </p:nvSpPr>
        <p:spPr>
          <a:xfrm>
            <a:off x="152400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0FECB-AF4B-141B-7CF2-F1117B373C71}"/>
              </a:ext>
            </a:extLst>
          </p:cNvPr>
          <p:cNvSpPr txBox="1"/>
          <p:nvPr/>
        </p:nvSpPr>
        <p:spPr>
          <a:xfrm>
            <a:off x="7416800" y="6446222"/>
            <a:ext cx="5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DB82B-161C-DC36-F1CB-D4A01234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187777"/>
            <a:ext cx="7997087" cy="5101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B0B89-6A78-384F-BE74-5CF5E174A877}"/>
              </a:ext>
            </a:extLst>
          </p:cNvPr>
          <p:cNvSpPr txBox="1"/>
          <p:nvPr/>
        </p:nvSpPr>
        <p:spPr>
          <a:xfrm>
            <a:off x="2628507" y="37738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B296E-5D91-3873-02D8-FFADF3DCA0F0}"/>
              </a:ext>
            </a:extLst>
          </p:cNvPr>
          <p:cNvSpPr txBox="1"/>
          <p:nvPr/>
        </p:nvSpPr>
        <p:spPr>
          <a:xfrm>
            <a:off x="7200507" y="65146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Team_22    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2313B-6985-8E69-826A-0772F16B469E}"/>
              </a:ext>
            </a:extLst>
          </p:cNvPr>
          <p:cNvSpPr txBox="1"/>
          <p:nvPr/>
        </p:nvSpPr>
        <p:spPr>
          <a:xfrm>
            <a:off x="109220" y="6550223"/>
            <a:ext cx="5887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24-Dec-24</a:t>
            </a:r>
          </a:p>
        </p:txBody>
      </p:sp>
    </p:spTree>
    <p:extLst>
      <p:ext uri="{BB962C8B-B14F-4D97-AF65-F5344CB8AC3E}">
        <p14:creationId xmlns:p14="http://schemas.microsoft.com/office/powerpoint/2010/main" val="153913259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609</Words>
  <Application>Microsoft Office PowerPoint</Application>
  <PresentationFormat>On-screen Show (4:3)</PresentationFormat>
  <Paragraphs>163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Noto Sans Symbols</vt:lpstr>
      <vt:lpstr>Times New Roman</vt:lpstr>
      <vt:lpstr>1_Custom Design</vt:lpstr>
      <vt:lpstr>Flow</vt:lpstr>
      <vt:lpstr>Custom Design</vt:lpstr>
      <vt:lpstr> </vt:lpstr>
      <vt:lpstr>Table of contents</vt:lpstr>
      <vt:lpstr>ABSTRACT</vt:lpstr>
      <vt:lpstr>EXISTING SYSTEM</vt:lpstr>
      <vt:lpstr>PROPOSED SYSTEM</vt:lpstr>
      <vt:lpstr>MODULE DESCRIPTION</vt:lpstr>
      <vt:lpstr>PowerPoint Presentation</vt:lpstr>
      <vt:lpstr>  SYSTEM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Staff</dc:creator>
  <cp:lastModifiedBy>MAHA L</cp:lastModifiedBy>
  <cp:revision>74</cp:revision>
  <dcterms:created xsi:type="dcterms:W3CDTF">2013-12-25T07:56:38Z</dcterms:created>
  <dcterms:modified xsi:type="dcterms:W3CDTF">2024-12-24T04:11:45Z</dcterms:modified>
</cp:coreProperties>
</file>