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/>
    <p:restoredTop sz="96291"/>
  </p:normalViewPr>
  <p:slideViewPr>
    <p:cSldViewPr snapToGrid="0" snapToObjects="1">
      <p:cViewPr>
        <p:scale>
          <a:sx n="117" d="100"/>
          <a:sy n="117" d="100"/>
        </p:scale>
        <p:origin x="-3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FF63-CBAB-B948-90E7-595163B0E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F7CF8-0E33-BD46-9CCB-22FE36FB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60A8-3BEC-874E-A71B-CEE0BA5B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5B683-6437-1947-ACEA-B0848056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C3DD-571E-9D4C-BB51-38686564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704F-93C8-CB47-8144-4A828173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A64B8-649A-2A42-A036-22F53DC79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52FD-C2BE-1A47-96DD-F4E2969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B6D0-5ABF-ED40-B9E2-912184A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D7AE-81AA-CA48-BA38-7C4C83DE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8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D8D7F-4E91-434D-A3F8-6977B046C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77C3-DBE9-194C-8766-E7F6532E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A53E-B5E0-6142-BC67-2BB06735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931F-E3DE-3643-A7A4-BDF3BF9F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707C-AC7D-564A-B2C4-395E8B8F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2605-CEF1-A743-B914-7987FB12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8F6F-9526-5748-AF91-EF6AF61E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4645-79E0-5148-BE90-475B48CB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A5C9-D98B-6C47-8663-F81B5986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1E49-8F5A-FB48-B280-3CB20B5D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67A0-BF46-4148-9756-F38C852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DDF0-2DB7-F346-8E16-04A8051C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18D2-8755-D347-9740-4EC65B8D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8B4C-EF06-9F4C-AD26-855D39A4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371B-312D-1243-93A1-5BF7843E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140F-E5EA-864F-8384-C04AE223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2ACE-EE5F-9849-9623-5F5B37D62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21C88-3883-D04B-AEED-559CDDA2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EF5D-E993-BC40-94F8-C5E79461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BB430-B716-F743-809C-0C8725BE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22A2C-AAFD-294A-9B45-5051EFB5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4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5C61-E25B-9C42-A546-C4068D6A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DFBA6-2233-1848-8D27-BF61262A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3179-716C-F34D-9CA9-30292D16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7861A-519C-D94B-8011-DE409EA98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3EFB-D2CA-1448-8E3C-3D15659F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5F4A8-4C13-2E4F-8B01-D8B2ED9F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5145D-2667-0D4D-8E99-11E85850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FDE55-E1C7-3B46-A455-268EB698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6423-F9D5-154A-9538-47FBA26D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22C79-29C7-A141-9181-DAEC4D8D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D8C40-A5C9-0F41-8DFA-D59B8660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9260-FCA4-8A47-B812-36774FFF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1117D-901C-8849-8B58-4517EFCB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CEFA2-70E0-F742-B6F0-3241922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9989-CAB1-7549-8E35-C1057E67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0A2D-7402-004D-AFD4-0654D934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742B-B23A-2248-A043-02513688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CA6B2-401D-E443-BFD8-00D5AC59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EDC9-95B0-5647-9C7D-EFC111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241FC-79C8-8942-9820-F3C9F690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0841-84EF-6249-959D-11827FDB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DC98-31C8-BD47-84A5-A0EBD45E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A096E-14CD-074A-8577-DB541945F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2088A-3609-C740-9847-649F30EA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4B65-6FF6-0F46-BB7B-2C1151AA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CC03-8958-1342-B478-E8D58FA2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AAABE-884D-7342-9003-F6F4C74E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F1DE5-BAF5-084B-A519-9350F5FC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44AA-64C7-E043-BEF2-4E84A199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EF3A-D61D-174D-8A2D-76A277C60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DB4E-F389-F14B-8C9B-D575E3F955E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55AE-A5C3-DA42-BD47-345DF6A9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C008-5B09-CB43-B58B-000B08213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FEC0-9550-CB41-9F11-754EBFB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79C2A1-B80C-9248-BC60-418B085F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55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3037" y="1562184"/>
            <a:ext cx="4412690" cy="30107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098306-FCE5-4E4D-9BBC-877B8DDD1D5F}"/>
              </a:ext>
            </a:extLst>
          </p:cNvPr>
          <p:cNvGrpSpPr/>
          <p:nvPr/>
        </p:nvGrpSpPr>
        <p:grpSpPr>
          <a:xfrm>
            <a:off x="981307" y="1628060"/>
            <a:ext cx="9590049" cy="4265358"/>
            <a:chOff x="1241644" y="2238205"/>
            <a:chExt cx="6526150" cy="15329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42078-785D-1947-9125-C11CCCFE79B4}"/>
                </a:ext>
              </a:extLst>
            </p:cNvPr>
            <p:cNvSpPr/>
            <p:nvPr/>
          </p:nvSpPr>
          <p:spPr bwMode="auto">
            <a:xfrm>
              <a:off x="1241644" y="2238205"/>
              <a:ext cx="1400064" cy="39510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/>
                <a:t>SEM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CD9BAE-78A7-C14A-AE74-F800F725351F}"/>
                </a:ext>
              </a:extLst>
            </p:cNvPr>
            <p:cNvSpPr/>
            <p:nvPr/>
          </p:nvSpPr>
          <p:spPr bwMode="auto">
            <a:xfrm>
              <a:off x="3850631" y="3328670"/>
              <a:ext cx="1086405" cy="442454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/>
                <a:t>Jarrett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40CA38-1A81-9B4F-B2B8-83AF9B05C000}"/>
                </a:ext>
              </a:extLst>
            </p:cNvPr>
            <p:cNvSpPr/>
            <p:nvPr/>
          </p:nvSpPr>
          <p:spPr bwMode="auto">
            <a:xfrm>
              <a:off x="6251313" y="2241510"/>
              <a:ext cx="1516481" cy="418286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/>
                <a:t>Jon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1C400F-D7BC-AF4E-BC31-72762619BB7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 bwMode="auto">
            <a:xfrm flipV="1">
              <a:off x="4937036" y="2450653"/>
              <a:ext cx="1314277" cy="1099244"/>
            </a:xfrm>
            <a:prstGeom prst="straightConnector1">
              <a:avLst/>
            </a:prstGeom>
            <a:ln w="63500" cmpd="sng">
              <a:prstDash val="solid"/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F31FBC-8C00-484C-B694-087A3A9D230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 bwMode="auto">
            <a:xfrm>
              <a:off x="2641708" y="2435756"/>
              <a:ext cx="1208923" cy="1114142"/>
            </a:xfrm>
            <a:prstGeom prst="straightConnector1">
              <a:avLst/>
            </a:prstGeom>
            <a:ln w="635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4416F0-E232-E042-843D-AB968382491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 bwMode="auto">
            <a:xfrm>
              <a:off x="2641708" y="2435756"/>
              <a:ext cx="3609605" cy="14897"/>
            </a:xfrm>
            <a:prstGeom prst="straightConnector1">
              <a:avLst/>
            </a:prstGeom>
            <a:ln w="635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03E6107-1222-D64A-AB07-A873045335E5}"/>
              </a:ext>
            </a:extLst>
          </p:cNvPr>
          <p:cNvSpPr txBox="1"/>
          <p:nvPr/>
        </p:nvSpPr>
        <p:spPr>
          <a:xfrm>
            <a:off x="1534886" y="6346371"/>
            <a:ext cx="378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Bernie is judging your model.</a:t>
            </a:r>
          </a:p>
        </p:txBody>
      </p:sp>
    </p:spTree>
    <p:extLst>
      <p:ext uri="{BB962C8B-B14F-4D97-AF65-F5344CB8AC3E}">
        <p14:creationId xmlns:p14="http://schemas.microsoft.com/office/powerpoint/2010/main" val="54483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79C2A1-B80C-9248-BC60-418B085F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55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1604" y="2399000"/>
            <a:ext cx="3113198" cy="21241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E42078-785D-1947-9125-C11CCCFE79B4}"/>
              </a:ext>
            </a:extLst>
          </p:cNvPr>
          <p:cNvSpPr/>
          <p:nvPr/>
        </p:nvSpPr>
        <p:spPr bwMode="auto">
          <a:xfrm>
            <a:off x="1101051" y="4228731"/>
            <a:ext cx="1451493" cy="77561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SEM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D9BAE-78A7-C14A-AE74-F800F725351F}"/>
              </a:ext>
            </a:extLst>
          </p:cNvPr>
          <p:cNvSpPr/>
          <p:nvPr/>
        </p:nvSpPr>
        <p:spPr bwMode="auto">
          <a:xfrm>
            <a:off x="3752109" y="1931574"/>
            <a:ext cx="1364839" cy="86857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Jarrett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0CA38-1A81-9B4F-B2B8-83AF9B05C000}"/>
              </a:ext>
            </a:extLst>
          </p:cNvPr>
          <p:cNvSpPr/>
          <p:nvPr/>
        </p:nvSpPr>
        <p:spPr bwMode="auto">
          <a:xfrm>
            <a:off x="6294742" y="4235219"/>
            <a:ext cx="1572187" cy="821132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Jon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1C400F-D7BC-AF4E-BC31-72762619BB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116948" y="2365862"/>
            <a:ext cx="1177794" cy="2279923"/>
          </a:xfrm>
          <a:prstGeom prst="straightConnector1">
            <a:avLst/>
          </a:prstGeom>
          <a:ln w="63500" cmpd="sng">
            <a:prstDash val="solid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1FBC-8C00-484C-B694-087A3A9D230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2552544" y="2365862"/>
            <a:ext cx="1199565" cy="2250678"/>
          </a:xfrm>
          <a:prstGeom prst="straightConnector1">
            <a:avLst/>
          </a:prstGeom>
          <a:ln w="635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4416F0-E232-E042-843D-AB968382491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2552544" y="4616540"/>
            <a:ext cx="3742198" cy="29245"/>
          </a:xfrm>
          <a:prstGeom prst="straightConnector1">
            <a:avLst/>
          </a:prstGeom>
          <a:ln w="635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E6107-1222-D64A-AB07-A873045335E5}"/>
              </a:ext>
            </a:extLst>
          </p:cNvPr>
          <p:cNvSpPr txBox="1"/>
          <p:nvPr/>
        </p:nvSpPr>
        <p:spPr>
          <a:xfrm>
            <a:off x="1534886" y="6346371"/>
            <a:ext cx="47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Bernie is judging your model.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4546F-CA3B-6F49-9473-C2DFE41FAB5E}"/>
              </a:ext>
            </a:extLst>
          </p:cNvPr>
          <p:cNvSpPr/>
          <p:nvPr/>
        </p:nvSpPr>
        <p:spPr bwMode="auto">
          <a:xfrm>
            <a:off x="3904508" y="134981"/>
            <a:ext cx="1126312" cy="86857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Jim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B0655B-BCEB-CD46-9259-549F4099DC3C}"/>
              </a:ext>
            </a:extLst>
          </p:cNvPr>
          <p:cNvCxnSpPr>
            <a:cxnSpLocks/>
            <a:stCxn id="7" idx="0"/>
            <a:endCxn id="13" idx="1"/>
          </p:cNvCxnSpPr>
          <p:nvPr/>
        </p:nvCxnSpPr>
        <p:spPr bwMode="auto">
          <a:xfrm flipV="1">
            <a:off x="1826798" y="569269"/>
            <a:ext cx="2077710" cy="3659462"/>
          </a:xfrm>
          <a:prstGeom prst="straightConnector1">
            <a:avLst/>
          </a:prstGeom>
          <a:ln w="635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2F67EB-0BFB-B84F-8459-F2BC3F03CBCD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 bwMode="auto">
          <a:xfrm>
            <a:off x="5030820" y="569269"/>
            <a:ext cx="2050016" cy="3665950"/>
          </a:xfrm>
          <a:prstGeom prst="straightConnector1">
            <a:avLst/>
          </a:prstGeom>
          <a:ln w="1270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F656EF-8A6F-1E4B-93EE-6A4BDB36A905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 bwMode="auto">
          <a:xfrm flipH="1">
            <a:off x="4434529" y="1003557"/>
            <a:ext cx="33135" cy="928017"/>
          </a:xfrm>
          <a:prstGeom prst="straightConnector1">
            <a:avLst/>
          </a:prstGeom>
          <a:ln w="1270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3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3</cp:revision>
  <dcterms:created xsi:type="dcterms:W3CDTF">2021-01-22T14:01:11Z</dcterms:created>
  <dcterms:modified xsi:type="dcterms:W3CDTF">2021-01-22T14:37:21Z</dcterms:modified>
</cp:coreProperties>
</file>