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9" r:id="rId4"/>
    <p:sldId id="258" r:id="rId5"/>
    <p:sldId id="270" r:id="rId6"/>
    <p:sldId id="286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320" r:id="rId17"/>
    <p:sldId id="316" r:id="rId18"/>
    <p:sldId id="317" r:id="rId19"/>
    <p:sldId id="319" r:id="rId20"/>
    <p:sldId id="322" r:id="rId21"/>
    <p:sldId id="321" r:id="rId22"/>
    <p:sldId id="271" r:id="rId23"/>
    <p:sldId id="275" r:id="rId24"/>
    <p:sldId id="273" r:id="rId25"/>
    <p:sldId id="274" r:id="rId26"/>
    <p:sldId id="276" r:id="rId27"/>
    <p:sldId id="272" r:id="rId28"/>
    <p:sldId id="277" r:id="rId29"/>
    <p:sldId id="278" r:id="rId30"/>
    <p:sldId id="279" r:id="rId31"/>
    <p:sldId id="280" r:id="rId32"/>
    <p:sldId id="282" r:id="rId33"/>
    <p:sldId id="281" r:id="rId34"/>
    <p:sldId id="283" r:id="rId35"/>
    <p:sldId id="28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CDC2C"/>
    <a:srgbClr val="00CC99"/>
    <a:srgbClr val="5982CB"/>
    <a:srgbClr val="7EBA56"/>
    <a:srgbClr val="E56915"/>
    <a:srgbClr val="767171"/>
    <a:srgbClr val="C55A11"/>
    <a:srgbClr val="9C6742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5019" autoAdjust="0"/>
  </p:normalViewPr>
  <p:slideViewPr>
    <p:cSldViewPr snapToGrid="0">
      <p:cViewPr varScale="1">
        <p:scale>
          <a:sx n="73" d="100"/>
          <a:sy n="7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C23A-D4A3-465E-AC51-DFE81EB3F6E1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823-177D-41F7-8B7D-F1611157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9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산업혁명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민생이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혼란스럽고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정비되지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경제적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악화와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왕권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약화로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늘어나는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도둑들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막으려는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경찰들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잡으려는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도망가려는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치열한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싸움이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시작된다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물음표는 게임 시작 전 임의의 위치에 두기</a:t>
            </a:r>
            <a:r>
              <a:rPr lang="en-US" altLang="ko-KR" dirty="0"/>
              <a:t>, </a:t>
            </a:r>
            <a:r>
              <a:rPr lang="ko-KR" altLang="en-US" dirty="0"/>
              <a:t>도달 시 보석 획득 가능</a:t>
            </a:r>
            <a:r>
              <a:rPr lang="en-US" altLang="ko-KR" dirty="0"/>
              <a:t>(</a:t>
            </a:r>
            <a:r>
              <a:rPr lang="ko-KR" altLang="en-US" dirty="0" err="1"/>
              <a:t>덱에서</a:t>
            </a:r>
            <a:r>
              <a:rPr lang="ko-KR" altLang="en-US" dirty="0"/>
              <a:t> 한 장 랜덤으로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1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위치 고정</a:t>
            </a:r>
            <a:r>
              <a:rPr lang="en-US" altLang="ko-KR" dirty="0"/>
              <a:t>, </a:t>
            </a:r>
            <a:r>
              <a:rPr lang="ko-KR" altLang="en-US" dirty="0"/>
              <a:t>골드를 모아 자신의 턴에 아이템 구매 가능</a:t>
            </a:r>
            <a:r>
              <a:rPr lang="en-US" altLang="ko-KR" dirty="0"/>
              <a:t>(</a:t>
            </a:r>
            <a:r>
              <a:rPr lang="ko-KR" altLang="en-US" dirty="0"/>
              <a:t>게임 도중</a:t>
            </a:r>
            <a:r>
              <a:rPr lang="en-US" altLang="ko-KR" dirty="0"/>
              <a:t>), </a:t>
            </a:r>
            <a:r>
              <a:rPr lang="ko-KR" altLang="en-US" dirty="0" err="1"/>
              <a:t>아무때나</a:t>
            </a:r>
            <a:r>
              <a:rPr lang="ko-KR" altLang="en-US" dirty="0"/>
              <a:t> 사용가능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0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비밀통로를 통해 이동가능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33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스킬이나 개인 능력을 통해 벽을 넘을 수 있다</a:t>
            </a:r>
            <a:r>
              <a:rPr lang="en-US" altLang="ko-KR" dirty="0"/>
              <a:t>.(</a:t>
            </a:r>
            <a:r>
              <a:rPr lang="ko-KR" altLang="en-US" dirty="0"/>
              <a:t>한번에 </a:t>
            </a:r>
            <a:r>
              <a:rPr lang="en-US" altLang="ko-KR" dirty="0"/>
              <a:t>2</a:t>
            </a:r>
            <a:r>
              <a:rPr lang="ko-KR" altLang="en-US" dirty="0"/>
              <a:t>번 불가</a:t>
            </a:r>
            <a:r>
              <a:rPr lang="en-US" altLang="ko-KR" dirty="0"/>
              <a:t>) -&gt; </a:t>
            </a:r>
            <a:r>
              <a:rPr lang="ko-KR" altLang="en-US" dirty="0"/>
              <a:t>두꺼운 벽은 넘지 못함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시작전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12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 직업별 캐릭터를 무작위로 뽑고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스킬횟수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카드를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장씩 뽑은 후 게임을 시작한다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먼저 주사위를 굴려 이동한 후 경찰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주사위를 굴려 이동한다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자신의 턴일 때 액티브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스킬을 사용할 수 있고 아이템 구매 및 사용이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5)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도둑과 경찰이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번갈아가며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주사위를 굴려 이동한다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67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한판이 끝나면 이긴 쪽은 전직을 하게 되어 캐릭터 카드를 업그레이드한다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 각자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스킬횟수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카드를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장씩 뽑은 후 동일한 방식으로 게임을 시작한다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판을 이기면 최종 승리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7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도둑일 경우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①다양한 도구 사용</a:t>
            </a:r>
          </a:p>
          <a:p>
            <a:pPr lvl="0">
              <a:defRPr/>
            </a:pPr>
            <a:r>
              <a:rPr lang="ko-KR" altLang="en-US" dirty="0"/>
              <a:t>②다양한 침입 루트 짜기</a:t>
            </a:r>
            <a:r>
              <a:rPr lang="en-US" altLang="ko-KR" dirty="0"/>
              <a:t>-</a:t>
            </a:r>
            <a:r>
              <a:rPr lang="ko-KR" altLang="en-US" dirty="0" err="1"/>
              <a:t>침입시</a:t>
            </a:r>
            <a:r>
              <a:rPr lang="ko-KR" altLang="en-US" dirty="0"/>
              <a:t> 건물 내 루트</a:t>
            </a:r>
            <a:r>
              <a:rPr lang="en-US" altLang="ko-KR" dirty="0"/>
              <a:t>,</a:t>
            </a:r>
            <a:r>
              <a:rPr lang="ko-KR" altLang="en-US" dirty="0"/>
              <a:t> 도주 경로</a:t>
            </a:r>
          </a:p>
          <a:p>
            <a:pPr lvl="0">
              <a:defRPr/>
            </a:pPr>
            <a:r>
              <a:rPr lang="ko-KR" altLang="en-US" dirty="0"/>
              <a:t>③건물 내부 사람들</a:t>
            </a:r>
            <a:r>
              <a:rPr lang="en-US" altLang="ko-KR" dirty="0"/>
              <a:t>-</a:t>
            </a:r>
            <a:r>
              <a:rPr lang="ko-KR" altLang="en-US" dirty="0"/>
              <a:t>주거 침입 시 깨우지 않기</a:t>
            </a:r>
            <a:r>
              <a:rPr lang="en-US" altLang="ko-KR" dirty="0"/>
              <a:t>(</a:t>
            </a:r>
            <a:r>
              <a:rPr lang="ko-KR" altLang="en-US" dirty="0"/>
              <a:t>소리가 나면 사람들 게이지가 올라감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④보안 장치</a:t>
            </a:r>
            <a:r>
              <a:rPr lang="en-US" altLang="ko-KR" dirty="0"/>
              <a:t>-</a:t>
            </a:r>
            <a:r>
              <a:rPr lang="ko-KR" altLang="en-US" dirty="0"/>
              <a:t>일반가정집 </a:t>
            </a:r>
            <a:r>
              <a:rPr lang="en-US" altLang="ko-KR" dirty="0"/>
              <a:t>: 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대저택 </a:t>
            </a:r>
            <a:r>
              <a:rPr lang="en-US" altLang="ko-KR" dirty="0"/>
              <a:t>: </a:t>
            </a:r>
            <a:r>
              <a:rPr lang="ko-KR" altLang="en-US" dirty="0"/>
              <a:t>경비원</a:t>
            </a:r>
            <a:r>
              <a:rPr lang="en-US" altLang="ko-KR" dirty="0"/>
              <a:t>,</a:t>
            </a:r>
            <a:r>
              <a:rPr lang="ko-KR" altLang="en-US" dirty="0"/>
              <a:t> 집안 내부 도둑을 잡을 함정</a:t>
            </a:r>
            <a:r>
              <a:rPr lang="en-US" altLang="ko-KR" dirty="0"/>
              <a:t>(</a:t>
            </a:r>
            <a:r>
              <a:rPr lang="ko-KR" altLang="en-US" dirty="0"/>
              <a:t>미니 게임 형식으로 구성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⑤다양한 금고</a:t>
            </a:r>
          </a:p>
          <a:p>
            <a:pPr lvl="0">
              <a:defRPr/>
            </a:pPr>
            <a:r>
              <a:rPr lang="ko-KR" altLang="en-US" dirty="0"/>
              <a:t>⑥캐릭터 별 응용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0FA94-5CF8-4E32-A556-04BE2C6440F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0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경찰의 경우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①다양한 도구 사용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②다양한 검거 루트 짜기 </a:t>
            </a:r>
            <a:r>
              <a:rPr lang="en-US" altLang="ko-KR" dirty="0"/>
              <a:t>-</a:t>
            </a:r>
            <a:r>
              <a:rPr lang="ko-KR" altLang="en-US" dirty="0"/>
              <a:t>경찰은 플레이어의 능력을 알 수 있으므로 건물 내부의 지도를 보고 검거 루트 짜기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③건물 내부 사람들</a:t>
            </a:r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건물 내부 사람들을 다양한 방법으로 깨울 수 있음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en-US" altLang="ko-KR" dirty="0"/>
              <a:t>-</a:t>
            </a:r>
            <a:r>
              <a:rPr lang="ko-KR" altLang="en-US" dirty="0"/>
              <a:t>건물 내부 사람들은 </a:t>
            </a:r>
            <a:r>
              <a:rPr lang="ko-KR" altLang="en-US" dirty="0" err="1"/>
              <a:t>도둑발견시</a:t>
            </a:r>
            <a:r>
              <a:rPr lang="ko-KR" altLang="en-US" dirty="0"/>
              <a:t> 위치를 알려준다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④캐릭터 별 응용 상황</a:t>
            </a:r>
          </a:p>
          <a:p>
            <a:pPr lvl="0">
              <a:defRPr/>
            </a:pPr>
            <a:r>
              <a:rPr lang="ko-KR" altLang="en-US" dirty="0"/>
              <a:t>⑤인명 피해 없을 시 추가 혜택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0FA94-5CF8-4E32-A556-04BE2C6440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4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번째 방법 </a:t>
            </a:r>
            <a:r>
              <a:rPr lang="en-US" altLang="ko-KR" dirty="0"/>
              <a:t>(</a:t>
            </a:r>
            <a:r>
              <a:rPr lang="ko-KR" altLang="en-US" dirty="0" err="1"/>
              <a:t>메인미션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① 정보원으로부터 </a:t>
            </a:r>
            <a:r>
              <a:rPr lang="ko-KR" altLang="en-US" dirty="0" err="1"/>
              <a:t>예고장</a:t>
            </a:r>
            <a:r>
              <a:rPr lang="ko-KR" altLang="en-US" dirty="0"/>
              <a:t> 날아옴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/>
              <a:t>내</a:t>
            </a:r>
            <a:r>
              <a:rPr lang="ko-KR" altLang="en-US" dirty="0"/>
              <a:t>용은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훔칠 물건</a:t>
            </a:r>
            <a:r>
              <a:rPr lang="en-US" altLang="ko-KR" dirty="0"/>
              <a:t>, </a:t>
            </a:r>
            <a:r>
              <a:rPr lang="ko-KR" altLang="en-US" dirty="0"/>
              <a:t>집안 위험 요소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dirty="0"/>
              <a:t>집안 내부 인원</a:t>
            </a:r>
            <a:r>
              <a:rPr lang="en-US" altLang="ko-KR" dirty="0"/>
              <a:t>, </a:t>
            </a:r>
            <a:r>
              <a:rPr lang="ko-KR" altLang="en-US" dirty="0"/>
              <a:t>집안 총기 여부 등</a:t>
            </a:r>
            <a:r>
              <a:rPr lang="en-US" altLang="ko-KR" dirty="0"/>
              <a:t>) </a:t>
            </a:r>
            <a:r>
              <a:rPr lang="ko-KR" altLang="en-US" dirty="0"/>
              <a:t>출동 예상 경찰 인원</a:t>
            </a:r>
            <a:r>
              <a:rPr lang="en-US" altLang="ko-KR" dirty="0"/>
              <a:t>, </a:t>
            </a:r>
            <a:r>
              <a:rPr lang="ko-KR" altLang="en-US" dirty="0"/>
              <a:t>건물 내부 지도</a:t>
            </a:r>
          </a:p>
          <a:p>
            <a:pPr lvl="0">
              <a:defRPr/>
            </a:pPr>
            <a:r>
              <a:rPr lang="ko-KR" altLang="en-US" dirty="0"/>
              <a:t>② 지도를 보고 훔칠 집 찾아가기</a:t>
            </a:r>
            <a:r>
              <a:rPr lang="en-US" altLang="ko-KR" dirty="0"/>
              <a:t>(</a:t>
            </a:r>
            <a:r>
              <a:rPr lang="ko-KR" altLang="en-US" dirty="0"/>
              <a:t>탈 것 이용 가능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③ </a:t>
            </a:r>
            <a:r>
              <a:rPr lang="ko-KR" altLang="en-US" dirty="0"/>
              <a:t>집 도착 후</a:t>
            </a:r>
            <a:r>
              <a:rPr lang="en-US" altLang="ko-KR" dirty="0"/>
              <a:t>, </a:t>
            </a:r>
            <a:r>
              <a:rPr lang="ko-KR" altLang="en-US" dirty="0"/>
              <a:t>가져온 도구를 사용하여 집 침입</a:t>
            </a:r>
            <a:r>
              <a:rPr lang="en-US" altLang="ko-KR" dirty="0"/>
              <a:t>(</a:t>
            </a:r>
            <a:r>
              <a:rPr lang="ko-KR" altLang="en-US" dirty="0"/>
              <a:t>도둑이 가져갈 수 있는 가방의 무게는 한정되어 있고</a:t>
            </a:r>
            <a:r>
              <a:rPr lang="en-US" altLang="ko-KR" dirty="0"/>
              <a:t>, </a:t>
            </a:r>
            <a:r>
              <a:rPr lang="ko-KR" altLang="en-US" dirty="0"/>
              <a:t>플레이어 </a:t>
            </a:r>
            <a:r>
              <a:rPr lang="ko-KR" altLang="en-US" dirty="0" err="1"/>
              <a:t>능력치에</a:t>
            </a:r>
            <a:r>
              <a:rPr lang="ko-KR" altLang="en-US" dirty="0"/>
              <a:t> 따라 도구 활용도가 다름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④ </a:t>
            </a:r>
            <a:r>
              <a:rPr lang="ko-KR" altLang="en-US" dirty="0"/>
              <a:t>물건 훔치기 </a:t>
            </a:r>
            <a:r>
              <a:rPr lang="en-US" altLang="ko-KR" dirty="0"/>
              <a:t>– </a:t>
            </a:r>
            <a:r>
              <a:rPr lang="ko-KR" altLang="en-US" dirty="0"/>
              <a:t>집안에 여러 변수가 작용</a:t>
            </a:r>
            <a:r>
              <a:rPr lang="en-US" altLang="ko-KR" dirty="0"/>
              <a:t>.... </a:t>
            </a:r>
            <a:r>
              <a:rPr lang="ko-KR" altLang="en-US" dirty="0"/>
              <a:t>보안 장치를 건드리면 경찰 출동</a:t>
            </a:r>
          </a:p>
          <a:p>
            <a:pPr lvl="0">
              <a:defRPr/>
            </a:pPr>
            <a:r>
              <a:rPr lang="ko-KR" altLang="en-US" dirty="0"/>
              <a:t>⑤ 자기 집으로 달아나면 성공</a:t>
            </a:r>
            <a:r>
              <a:rPr lang="en-US" altLang="ko-KR" dirty="0"/>
              <a:t>!! </a:t>
            </a:r>
            <a:r>
              <a:rPr lang="ko-KR" altLang="en-US" dirty="0"/>
              <a:t>중간에 잡히면 실패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필수조건을 달성하면 성공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집 내 코인 등 부가조건을 달성하면 어드밴티지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아이템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용병 등</a:t>
            </a:r>
            <a:r>
              <a:rPr lang="en-US" altLang="ko-KR" baseline="0" dirty="0"/>
              <a:t>)</a:t>
            </a:r>
            <a:r>
              <a:rPr lang="ko-KR" altLang="en-US" baseline="0" dirty="0"/>
              <a:t>사용 가능</a:t>
            </a:r>
            <a:endParaRPr lang="en-US" altLang="ko-KR" baseline="0" dirty="0"/>
          </a:p>
          <a:p>
            <a:pPr lvl="0">
              <a:defRPr/>
            </a:pPr>
            <a:endParaRPr lang="en-US" altLang="ko-KR" baseline="0" dirty="0"/>
          </a:p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(</a:t>
            </a:r>
            <a:r>
              <a:rPr lang="ko-KR" altLang="en-US" dirty="0"/>
              <a:t>서브미션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도둑이 물건을 훔치다 보안 장치를 건드리면 출동 시작</a:t>
            </a:r>
            <a:r>
              <a:rPr lang="en-US" altLang="ko-KR" dirty="0"/>
              <a:t>(</a:t>
            </a:r>
            <a:r>
              <a:rPr lang="ko-KR" altLang="en-US" dirty="0"/>
              <a:t>탈 것 이용가능</a:t>
            </a:r>
            <a:r>
              <a:rPr lang="en-US" altLang="ko-KR" dirty="0"/>
              <a:t>- </a:t>
            </a:r>
            <a:r>
              <a:rPr lang="ko-KR" altLang="en-US" dirty="0"/>
              <a:t>시간 차이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0FA94-5CF8-4E32-A556-04BE2C6440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50" dirty="0"/>
              <a:t>랭킹을 바탕으로 마인드맵을 정리해 보니</a:t>
            </a:r>
            <a:r>
              <a:rPr lang="en-US" altLang="ko-KR" sz="1050" dirty="0"/>
              <a:t> </a:t>
            </a:r>
            <a:r>
              <a:rPr lang="en-US" altLang="ko-KR" u="sng" dirty="0"/>
              <a:t>RPG</a:t>
            </a:r>
            <a:r>
              <a:rPr lang="ko-KR" altLang="en-US" u="sng" dirty="0"/>
              <a:t>의 압도적 우위</a:t>
            </a:r>
            <a:r>
              <a:rPr lang="ko-KR" altLang="en-US" u="none" dirty="0"/>
              <a:t> 가 확인되었습니다</a:t>
            </a:r>
            <a:endParaRPr lang="en-US" altLang="ko-KR" u="none" dirty="0"/>
          </a:p>
          <a:p>
            <a:r>
              <a:rPr lang="ko-KR" altLang="en-US" u="none" dirty="0"/>
              <a:t>결론</a:t>
            </a:r>
            <a:r>
              <a:rPr lang="en-US" altLang="ko-KR" u="none" dirty="0"/>
              <a:t>: </a:t>
            </a:r>
            <a:r>
              <a:rPr lang="ko-KR" altLang="en-US" sz="1200" u="none" dirty="0" err="1"/>
              <a:t>롤플레잉을</a:t>
            </a:r>
            <a:r>
              <a:rPr lang="ko-KR" altLang="en-US" sz="1200" u="none" dirty="0"/>
              <a:t> 기반으로 하되</a:t>
            </a:r>
            <a:r>
              <a:rPr lang="en-US" altLang="ko-KR" sz="1200" u="none" dirty="0"/>
              <a:t>, </a:t>
            </a:r>
            <a:r>
              <a:rPr lang="ko-KR" altLang="en-US" sz="1200" u="none" dirty="0"/>
              <a:t>오픈월드 형식으로 새로운 요소를 도입하여 차별성을 지닌 게임을 기획하였습니다</a:t>
            </a:r>
            <a:endParaRPr lang="en-US" altLang="ko-KR" sz="1200" u="none" dirty="0"/>
          </a:p>
          <a:p>
            <a:r>
              <a:rPr lang="ko-KR" altLang="en-US" sz="1200" u="none" dirty="0"/>
              <a:t>주 타겟은 구매력이 높은 </a:t>
            </a:r>
            <a:r>
              <a:rPr lang="en-US" altLang="ko-KR" sz="1200" u="none" dirty="0"/>
              <a:t>2~30</a:t>
            </a:r>
            <a:r>
              <a:rPr lang="ko-KR" altLang="en-US" sz="1200" u="none" dirty="0"/>
              <a:t>대</a:t>
            </a:r>
            <a:r>
              <a:rPr lang="ko-KR" altLang="en-US" sz="1200" u="none" baseline="0" dirty="0"/>
              <a:t> 를 </a:t>
            </a:r>
            <a:r>
              <a:rPr lang="ko-KR" altLang="en-US" sz="1200" u="none" baseline="0"/>
              <a:t>목표로 하였습니다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2018</a:t>
            </a:r>
            <a:r>
              <a:rPr lang="ko-KR" altLang="en-US" sz="1200" dirty="0"/>
              <a:t>년 기준 세계 </a:t>
            </a:r>
            <a:r>
              <a:rPr lang="ko-KR" altLang="en-US" sz="1200" dirty="0" err="1"/>
              <a:t>모바일</a:t>
            </a:r>
            <a:r>
              <a:rPr lang="ko-KR" altLang="en-US" sz="1200" dirty="0"/>
              <a:t> 게임 시장 규모는 </a:t>
            </a:r>
            <a:r>
              <a:rPr lang="en-US" altLang="ko-KR" sz="1200" dirty="0"/>
              <a:t>76</a:t>
            </a:r>
            <a:r>
              <a:rPr lang="ko-KR" altLang="en-US" sz="1200" dirty="0"/>
              <a:t>조원이고 세계 유저는</a:t>
            </a:r>
            <a:r>
              <a:rPr lang="ko-KR" altLang="en-US" sz="1200" baseline="0" dirty="0"/>
              <a:t> 지구 인구의 </a:t>
            </a:r>
            <a:r>
              <a:rPr lang="en-US" altLang="ko-KR" sz="1200" baseline="0" dirty="0"/>
              <a:t>¼</a:t>
            </a:r>
            <a:r>
              <a:rPr lang="ko-KR" altLang="en-US" sz="1200" baseline="0" dirty="0"/>
              <a:t> 수준</a:t>
            </a:r>
            <a:endParaRPr lang="en-US" altLang="ko-KR" sz="1200" baseline="0" dirty="0"/>
          </a:p>
          <a:p>
            <a:pPr marL="0" indent="0">
              <a:buNone/>
            </a:pPr>
            <a:r>
              <a:rPr lang="ko-KR" altLang="en-US" sz="1200" dirty="0"/>
              <a:t>시장</a:t>
            </a:r>
            <a:r>
              <a:rPr lang="en-US" altLang="ko-KR" sz="1200" dirty="0"/>
              <a:t>1</a:t>
            </a:r>
            <a:r>
              <a:rPr lang="ko-KR" altLang="en-US" sz="1200" dirty="0"/>
              <a:t>위인 </a:t>
            </a:r>
            <a:r>
              <a:rPr lang="ko-KR" altLang="en-US" sz="1200" dirty="0" err="1"/>
              <a:t>리니지</a:t>
            </a:r>
            <a:r>
              <a:rPr lang="en-US" altLang="ko-KR" sz="1200" dirty="0"/>
              <a:t>M</a:t>
            </a:r>
            <a:r>
              <a:rPr lang="ko-KR" altLang="en-US" sz="1200" dirty="0"/>
              <a:t>은 </a:t>
            </a:r>
            <a:r>
              <a:rPr lang="en-US" altLang="ko-KR" sz="1200" dirty="0"/>
              <a:t>DAU(</a:t>
            </a:r>
            <a:r>
              <a:rPr lang="ko-KR" altLang="en-US" sz="1200" dirty="0"/>
              <a:t>일간이용자수</a:t>
            </a:r>
            <a:r>
              <a:rPr lang="en-US" altLang="ko-KR" sz="1200" dirty="0"/>
              <a:t>)</a:t>
            </a:r>
            <a:r>
              <a:rPr lang="ko-KR" altLang="en-US" sz="1200" dirty="0"/>
              <a:t>가 </a:t>
            </a:r>
            <a:r>
              <a:rPr lang="en-US" altLang="ko-KR" sz="1200" dirty="0"/>
              <a:t>80</a:t>
            </a:r>
            <a:r>
              <a:rPr lang="ko-KR" altLang="en-US" sz="1200" dirty="0" err="1"/>
              <a:t>만명이므로</a:t>
            </a:r>
            <a:r>
              <a:rPr lang="ko-KR" altLang="en-US" sz="1200" dirty="0"/>
              <a:t> </a:t>
            </a:r>
            <a:r>
              <a:rPr lang="en-US" altLang="ko-KR" sz="1200" dirty="0"/>
              <a:t>COC</a:t>
            </a:r>
            <a:r>
              <a:rPr lang="ko-KR" altLang="en-US" sz="1200" dirty="0"/>
              <a:t>는 </a:t>
            </a:r>
            <a:r>
              <a:rPr lang="en-US" altLang="ko-KR" sz="1200" dirty="0"/>
              <a:t>8</a:t>
            </a:r>
            <a:r>
              <a:rPr lang="ko-KR" altLang="en-US" sz="1200" dirty="0" err="1"/>
              <a:t>만명</a:t>
            </a:r>
            <a:r>
              <a:rPr lang="ko-KR" altLang="en-US" sz="1200" dirty="0"/>
              <a:t> 목표로 합니다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현재 </a:t>
            </a:r>
            <a:r>
              <a:rPr lang="ko-KR" altLang="en-US" sz="1200" dirty="0" err="1"/>
              <a:t>리니지</a:t>
            </a:r>
            <a:r>
              <a:rPr lang="en-US" altLang="ko-KR" sz="1200" dirty="0"/>
              <a:t>M</a:t>
            </a:r>
            <a:r>
              <a:rPr lang="ko-KR" altLang="en-US" sz="1200" baseline="0" dirty="0"/>
              <a:t> </a:t>
            </a:r>
            <a:r>
              <a:rPr lang="ko-KR" altLang="en-US" sz="1200" dirty="0"/>
              <a:t>수익이 월 </a:t>
            </a:r>
            <a:r>
              <a:rPr lang="ko-KR" altLang="en-US" sz="1200" dirty="0" err="1"/>
              <a:t>천억정도가</a:t>
            </a:r>
            <a:r>
              <a:rPr lang="ko-KR" altLang="en-US" sz="1200" dirty="0"/>
              <a:t> 되며</a:t>
            </a:r>
            <a:r>
              <a:rPr lang="en-US" altLang="ko-KR" sz="1200" dirty="0"/>
              <a:t>, </a:t>
            </a:r>
            <a:r>
              <a:rPr lang="ko-KR" altLang="en-US" sz="1200" dirty="0"/>
              <a:t>예전 </a:t>
            </a:r>
            <a:r>
              <a:rPr lang="ko-KR" altLang="en-US" sz="1200" dirty="0" err="1"/>
              <a:t>애니팡이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월매출</a:t>
            </a:r>
            <a:r>
              <a:rPr lang="ko-KR" altLang="en-US" sz="1200" dirty="0"/>
              <a:t> </a:t>
            </a:r>
            <a:r>
              <a:rPr lang="en-US" altLang="ko-KR" sz="1200" dirty="0"/>
              <a:t>100</a:t>
            </a:r>
            <a:r>
              <a:rPr lang="ko-KR" altLang="en-US" sz="1200" dirty="0"/>
              <a:t>억이었던 사례에 비추어</a:t>
            </a:r>
            <a:r>
              <a:rPr lang="en-US" altLang="ko-KR" sz="1200" baseline="0" dirty="0"/>
              <a:t> </a:t>
            </a:r>
            <a:r>
              <a:rPr lang="ko-KR" altLang="en-US" sz="1200" dirty="0"/>
              <a:t>시장 </a:t>
            </a:r>
            <a:r>
              <a:rPr lang="en-US" altLang="ko-KR" sz="1200" dirty="0"/>
              <a:t>10</a:t>
            </a:r>
            <a:r>
              <a:rPr lang="ko-KR" altLang="en-US" sz="1200" dirty="0"/>
              <a:t>위 내 진입한다면 예상수익은 최소 </a:t>
            </a:r>
            <a:r>
              <a:rPr lang="en-US" altLang="ko-KR" sz="1200" dirty="0"/>
              <a:t>50</a:t>
            </a:r>
            <a:r>
              <a:rPr lang="ko-KR" altLang="en-US" sz="1200" dirty="0"/>
              <a:t>억 예상됩니다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추가로 </a:t>
            </a:r>
            <a:r>
              <a:rPr lang="ko-KR" altLang="en-US" sz="1200" dirty="0" err="1"/>
              <a:t>유니티를</a:t>
            </a:r>
            <a:r>
              <a:rPr lang="ko-KR" altLang="en-US" sz="1200" dirty="0"/>
              <a:t> 활용한 </a:t>
            </a:r>
            <a:r>
              <a:rPr lang="en-US" altLang="ko-KR" sz="1200" dirty="0"/>
              <a:t>PC </a:t>
            </a:r>
            <a:r>
              <a:rPr lang="ko-KR" altLang="en-US" sz="1200" dirty="0"/>
              <a:t>및 콘솔플랫폼에 배포 </a:t>
            </a:r>
            <a:r>
              <a:rPr lang="ko-KR" altLang="en-US" sz="1200" dirty="0" err="1"/>
              <a:t>유통시</a:t>
            </a:r>
            <a:r>
              <a:rPr lang="ko-KR" altLang="en-US" sz="1200" dirty="0"/>
              <a:t> 각각 </a:t>
            </a:r>
            <a:r>
              <a:rPr lang="en-US" altLang="ko-KR" sz="1200" dirty="0"/>
              <a:t>36, 33</a:t>
            </a:r>
            <a:r>
              <a:rPr lang="ko-KR" altLang="en-US" sz="1200" dirty="0"/>
              <a:t>조원에 달하는 시장</a:t>
            </a:r>
            <a:r>
              <a:rPr lang="ko-KR" altLang="en-US" sz="1200" baseline="0" dirty="0"/>
              <a:t>에 도전 가능 </a:t>
            </a:r>
            <a:r>
              <a:rPr lang="en-US" altLang="ko-KR" sz="1200" baseline="0" dirty="0"/>
              <a:t>-&gt; </a:t>
            </a:r>
            <a:r>
              <a:rPr lang="ko-KR" altLang="en-US" sz="1200" baseline="0" dirty="0"/>
              <a:t>추가 수익 발생 가능합니다</a:t>
            </a:r>
            <a:endParaRPr lang="en-US" altLang="ko-KR" sz="1200" baseline="0" dirty="0"/>
          </a:p>
          <a:p>
            <a:pPr marL="0" indent="0">
              <a:buNone/>
            </a:pPr>
            <a:r>
              <a:rPr lang="ko-KR" altLang="en-US" sz="1200" dirty="0"/>
              <a:t>게임 </a:t>
            </a:r>
            <a:r>
              <a:rPr lang="en-US" altLang="ko-KR" sz="1200" dirty="0"/>
              <a:t>IP</a:t>
            </a:r>
            <a:r>
              <a:rPr lang="ko-KR" altLang="en-US" sz="1200" dirty="0"/>
              <a:t>를</a:t>
            </a:r>
            <a:r>
              <a:rPr lang="ko-KR" altLang="en-US" sz="1200" baseline="0" dirty="0"/>
              <a:t> 활용한 파생상품 </a:t>
            </a:r>
            <a:r>
              <a:rPr lang="en-US" altLang="ko-KR" sz="1200" baseline="0" dirty="0"/>
              <a:t>(</a:t>
            </a:r>
            <a:r>
              <a:rPr lang="ko-KR" altLang="en-US" sz="1200" baseline="0" dirty="0" err="1"/>
              <a:t>굿즈</a:t>
            </a:r>
            <a:r>
              <a:rPr lang="en-US" altLang="ko-KR" sz="1200" baseline="0" dirty="0"/>
              <a:t>) </a:t>
            </a:r>
            <a:r>
              <a:rPr lang="ko-KR" altLang="en-US" sz="1200" baseline="0" dirty="0"/>
              <a:t>개발로 국내만 해도 </a:t>
            </a:r>
            <a:r>
              <a:rPr lang="ko-KR" altLang="en-US" sz="1200" baseline="0" dirty="0" err="1"/>
              <a:t>천억규모</a:t>
            </a:r>
            <a:r>
              <a:rPr lang="ko-KR" altLang="en-US" sz="1200" baseline="0" dirty="0"/>
              <a:t> 시장에서 유의미한 점유율 확보 가능</a:t>
            </a:r>
            <a:r>
              <a:rPr lang="en-US" altLang="ko-KR" sz="1200" baseline="0" dirty="0"/>
              <a:t>(</a:t>
            </a:r>
            <a:r>
              <a:rPr lang="ko-KR" altLang="en-US" sz="1200" baseline="0" dirty="0" err="1"/>
              <a:t>메이플스토리</a:t>
            </a:r>
            <a:r>
              <a:rPr lang="en-US" altLang="ko-KR" sz="1200" baseline="0" dirty="0"/>
              <a:t>, </a:t>
            </a:r>
            <a:r>
              <a:rPr lang="ko-KR" altLang="en-US" sz="1200" baseline="0" dirty="0" err="1"/>
              <a:t>좀비고등학교</a:t>
            </a:r>
            <a:r>
              <a:rPr lang="ko-KR" altLang="en-US" sz="1200" baseline="0" dirty="0"/>
              <a:t> 같은 예시가 있음</a:t>
            </a:r>
            <a:r>
              <a:rPr lang="en-US" altLang="ko-KR" sz="1200" baseline="0" dirty="0"/>
              <a:t>)</a:t>
            </a:r>
          </a:p>
          <a:p>
            <a:pPr marL="0" indent="0">
              <a:buNone/>
            </a:pPr>
            <a:endParaRPr lang="en-US" altLang="ko-KR" sz="1200" baseline="0" dirty="0"/>
          </a:p>
          <a:p>
            <a:pPr marL="0" indent="0">
              <a:buNone/>
            </a:pPr>
            <a:r>
              <a:rPr lang="ko-KR" altLang="en-US" sz="1200" baseline="0" dirty="0"/>
              <a:t>처음엔 국내에서 출시를 해보고</a:t>
            </a:r>
            <a:r>
              <a:rPr lang="en-US" altLang="ko-KR" sz="1200" baseline="0" dirty="0"/>
              <a:t>, </a:t>
            </a:r>
            <a:r>
              <a:rPr lang="ko-KR" altLang="en-US" sz="1200" baseline="0" dirty="0"/>
              <a:t>피드백을 받아 보충 후 매출액증대를 위해 결제비율이 높은 중국</a:t>
            </a:r>
            <a:r>
              <a:rPr lang="en-US" altLang="ko-KR" sz="1200" baseline="0" dirty="0"/>
              <a:t>, </a:t>
            </a:r>
            <a:r>
              <a:rPr lang="ko-KR" altLang="en-US" sz="1200" baseline="0" dirty="0"/>
              <a:t>일본 및 미국시장에 진출</a:t>
            </a:r>
            <a:endParaRPr lang="en-US" altLang="ko-KR" sz="12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0FA94-5CF8-4E32-A556-04BE2C6440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8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스킬 상승이나 아이템 획득을 위한 캐시사용 유도 바로 </a:t>
            </a:r>
            <a:r>
              <a:rPr lang="ko-KR" altLang="en-US" dirty="0" err="1"/>
              <a:t>캐시템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sz="1200" dirty="0"/>
              <a:t>공통 </a:t>
            </a:r>
            <a:r>
              <a:rPr lang="en-US" altLang="ko-KR" sz="1200" dirty="0"/>
              <a:t>: </a:t>
            </a:r>
            <a:r>
              <a:rPr lang="ko-KR" altLang="en-US" sz="1200" dirty="0"/>
              <a:t>개인별</a:t>
            </a:r>
            <a:r>
              <a:rPr lang="en-US" altLang="ko-KR" sz="1200" dirty="0"/>
              <a:t> </a:t>
            </a:r>
            <a:r>
              <a:rPr lang="ko-KR" altLang="en-US" sz="1200" dirty="0"/>
              <a:t>스킬 상승</a:t>
            </a:r>
            <a:r>
              <a:rPr lang="en-US" altLang="ko-KR" sz="1200" dirty="0"/>
              <a:t>, </a:t>
            </a:r>
            <a:r>
              <a:rPr lang="ko-KR" altLang="ko-KR" sz="1200" dirty="0"/>
              <a:t>실패 </a:t>
            </a:r>
            <a:r>
              <a:rPr lang="ko-KR" altLang="ko-KR" sz="1200" dirty="0" err="1"/>
              <a:t>패널티</a:t>
            </a:r>
            <a:r>
              <a:rPr lang="ko-KR" altLang="ko-KR" sz="1200" dirty="0"/>
              <a:t> 방지 아이템</a:t>
            </a:r>
            <a:r>
              <a:rPr lang="en-US" altLang="ko-KR" sz="1200" dirty="0"/>
              <a:t>, </a:t>
            </a:r>
            <a:r>
              <a:rPr lang="ko-KR" altLang="ko-KR" sz="1200" dirty="0"/>
              <a:t>힌트 아이템</a:t>
            </a:r>
            <a:r>
              <a:rPr lang="en-US" altLang="ko-KR" sz="1200" dirty="0"/>
              <a:t>(</a:t>
            </a:r>
            <a:r>
              <a:rPr lang="ko-KR" altLang="en-US" sz="1200" dirty="0"/>
              <a:t>상세한 맵 등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도둑 아이템</a:t>
            </a:r>
            <a:r>
              <a:rPr lang="en-US" altLang="ko-KR" sz="1200" dirty="0"/>
              <a:t>: </a:t>
            </a:r>
            <a:r>
              <a:rPr lang="ko-KR" altLang="ko-KR" sz="1200" dirty="0"/>
              <a:t>발걸음 줄이기</a:t>
            </a:r>
            <a:r>
              <a:rPr lang="en-US" altLang="ko-KR" sz="1200" dirty="0"/>
              <a:t>, </a:t>
            </a:r>
            <a:r>
              <a:rPr lang="ko-KR" altLang="en-US" sz="1200" dirty="0"/>
              <a:t>제압 </a:t>
            </a:r>
            <a:r>
              <a:rPr lang="ko-KR" altLang="ko-KR" sz="1200" dirty="0"/>
              <a:t>도구</a:t>
            </a:r>
            <a:r>
              <a:rPr lang="en-US" altLang="ko-KR" sz="1200" dirty="0"/>
              <a:t>, </a:t>
            </a:r>
            <a:r>
              <a:rPr lang="ko-KR" altLang="en-US" sz="1200" dirty="0"/>
              <a:t>감옥석방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lvl="0"/>
            <a:r>
              <a:rPr lang="ko-KR" altLang="en-US" sz="1200" dirty="0"/>
              <a:t>경찰 아이템</a:t>
            </a:r>
            <a:r>
              <a:rPr lang="en-US" altLang="ko-KR" sz="1200" dirty="0"/>
              <a:t>: </a:t>
            </a:r>
            <a:r>
              <a:rPr lang="ko-KR" altLang="en-US" sz="1200" dirty="0"/>
              <a:t>체포도구</a:t>
            </a:r>
            <a:r>
              <a:rPr lang="en-US" altLang="ko-KR" sz="1200" dirty="0"/>
              <a:t>, </a:t>
            </a:r>
            <a:r>
              <a:rPr lang="ko-KR" altLang="ko-KR" sz="1200" dirty="0"/>
              <a:t>경보장치</a:t>
            </a:r>
            <a:r>
              <a:rPr lang="en-US" altLang="ko-KR" sz="1200" dirty="0"/>
              <a:t>, </a:t>
            </a:r>
            <a:r>
              <a:rPr lang="ko-KR" altLang="ko-KR" sz="1200" dirty="0"/>
              <a:t>경찰견</a:t>
            </a:r>
            <a:r>
              <a:rPr lang="en-US" altLang="ko-KR" sz="1200" dirty="0"/>
              <a:t>, </a:t>
            </a:r>
            <a:r>
              <a:rPr lang="ko-KR" altLang="ko-KR" sz="1200" dirty="0"/>
              <a:t>이동수단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endParaRPr lang="ko-KR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8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스킬빌리기</a:t>
            </a:r>
            <a:r>
              <a:rPr lang="en-US" altLang="ko-KR" dirty="0"/>
              <a:t>, </a:t>
            </a:r>
            <a:r>
              <a:rPr lang="ko-KR" altLang="en-US" dirty="0"/>
              <a:t>사다리</a:t>
            </a:r>
            <a:r>
              <a:rPr lang="en-US" altLang="ko-KR" dirty="0"/>
              <a:t>, </a:t>
            </a:r>
            <a:r>
              <a:rPr lang="ko-KR" altLang="en-US" dirty="0"/>
              <a:t>갑옷</a:t>
            </a:r>
            <a:r>
              <a:rPr lang="en-US" altLang="ko-KR" dirty="0"/>
              <a:t>, </a:t>
            </a:r>
            <a:r>
              <a:rPr lang="ko-KR" altLang="en-US" dirty="0"/>
              <a:t>투시경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29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스킬빌리기</a:t>
            </a:r>
            <a:r>
              <a:rPr lang="en-US" altLang="ko-KR" dirty="0"/>
              <a:t>, </a:t>
            </a:r>
            <a:r>
              <a:rPr lang="ko-KR" altLang="en-US" dirty="0"/>
              <a:t>포위망</a:t>
            </a:r>
            <a:r>
              <a:rPr lang="en-US" altLang="ko-KR" dirty="0"/>
              <a:t>, </a:t>
            </a:r>
            <a:r>
              <a:rPr lang="ko-KR" altLang="en-US" dirty="0"/>
              <a:t>최루탄</a:t>
            </a:r>
            <a:r>
              <a:rPr lang="en-US" altLang="ko-KR" dirty="0"/>
              <a:t>, </a:t>
            </a:r>
            <a:r>
              <a:rPr lang="ko-KR" altLang="en-US" dirty="0"/>
              <a:t>압수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가넷</a:t>
            </a:r>
            <a:r>
              <a:rPr lang="en-US" altLang="ko-KR" dirty="0"/>
              <a:t>, </a:t>
            </a:r>
            <a:r>
              <a:rPr lang="ko-KR" altLang="en-US" dirty="0" err="1"/>
              <a:t>타이거즈</a:t>
            </a:r>
            <a:r>
              <a:rPr lang="ko-KR" altLang="en-US" dirty="0"/>
              <a:t> 아이</a:t>
            </a:r>
            <a:r>
              <a:rPr lang="en-US" altLang="ko-KR" dirty="0"/>
              <a:t>, </a:t>
            </a:r>
            <a:r>
              <a:rPr lang="ko-KR" altLang="en-US" dirty="0"/>
              <a:t>오팔</a:t>
            </a:r>
            <a:r>
              <a:rPr lang="en-US" altLang="ko-KR" dirty="0"/>
              <a:t>, </a:t>
            </a:r>
            <a:r>
              <a:rPr lang="ko-KR" altLang="en-US" dirty="0"/>
              <a:t>터키석</a:t>
            </a:r>
            <a:r>
              <a:rPr lang="en-US" altLang="ko-KR" dirty="0"/>
              <a:t>, </a:t>
            </a:r>
            <a:r>
              <a:rPr lang="ko-KR" altLang="en-US" dirty="0"/>
              <a:t>자수정</a:t>
            </a:r>
            <a:r>
              <a:rPr lang="en-US" altLang="ko-KR" dirty="0"/>
              <a:t>, </a:t>
            </a:r>
            <a:r>
              <a:rPr lang="ko-KR" altLang="en-US" dirty="0"/>
              <a:t>진주</a:t>
            </a:r>
            <a:r>
              <a:rPr lang="en-US" altLang="ko-KR" dirty="0"/>
              <a:t>, </a:t>
            </a:r>
            <a:r>
              <a:rPr lang="ko-KR" altLang="en-US" dirty="0" err="1"/>
              <a:t>흑수정</a:t>
            </a:r>
            <a:endParaRPr lang="en-US" altLang="ko-KR" dirty="0"/>
          </a:p>
          <a:p>
            <a:r>
              <a:rPr lang="ko-KR" altLang="en-US" dirty="0"/>
              <a:t>루비</a:t>
            </a:r>
            <a:r>
              <a:rPr lang="en-US" altLang="ko-KR" dirty="0"/>
              <a:t>, </a:t>
            </a:r>
            <a:r>
              <a:rPr lang="ko-KR" altLang="en-US" dirty="0" err="1"/>
              <a:t>로즈쿼츠</a:t>
            </a:r>
            <a:r>
              <a:rPr lang="en-US" altLang="ko-KR" dirty="0"/>
              <a:t>, </a:t>
            </a:r>
            <a:r>
              <a:rPr lang="ko-KR" altLang="en-US" dirty="0"/>
              <a:t>토파즈</a:t>
            </a:r>
            <a:r>
              <a:rPr lang="en-US" altLang="ko-KR" dirty="0"/>
              <a:t>, </a:t>
            </a:r>
            <a:r>
              <a:rPr lang="ko-KR" altLang="en-US" dirty="0" err="1"/>
              <a:t>호박석</a:t>
            </a:r>
            <a:r>
              <a:rPr lang="en-US" altLang="ko-KR" dirty="0"/>
              <a:t>, </a:t>
            </a:r>
            <a:r>
              <a:rPr lang="ko-KR" altLang="en-US" dirty="0" err="1"/>
              <a:t>페리도트</a:t>
            </a:r>
            <a:r>
              <a:rPr lang="en-US" altLang="ko-KR" dirty="0"/>
              <a:t>, </a:t>
            </a:r>
            <a:r>
              <a:rPr lang="ko-KR" altLang="en-US" dirty="0" err="1"/>
              <a:t>아쿠아마린</a:t>
            </a:r>
            <a:endParaRPr lang="en-US" altLang="ko-KR" dirty="0"/>
          </a:p>
          <a:p>
            <a:r>
              <a:rPr lang="ko-KR" altLang="en-US" dirty="0"/>
              <a:t>에메랄드</a:t>
            </a:r>
            <a:r>
              <a:rPr lang="en-US" altLang="ko-KR" dirty="0"/>
              <a:t>, </a:t>
            </a:r>
            <a:r>
              <a:rPr lang="ko-KR" altLang="en-US" dirty="0"/>
              <a:t>사파이어</a:t>
            </a:r>
            <a:r>
              <a:rPr lang="en-US" altLang="ko-KR" dirty="0"/>
              <a:t>, </a:t>
            </a:r>
            <a:r>
              <a:rPr lang="ko-KR" altLang="en-US" dirty="0"/>
              <a:t>다이아몬드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3823-177D-41F7-8B7D-F161115723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6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72A0B-A9B4-46B0-B1E8-AD7C346C3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CD81F-A1B1-4E39-85C2-B4BD6715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0497F-8442-4885-9039-A44D850B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F7D7-4879-44E1-BBC3-2F3C687E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25889-93A5-48C0-A0A6-6F2E97FF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D43C-54A2-4EBF-95B8-F1BB1E52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3010D-11E9-4F1E-BFD5-92EF6A7C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8D6D3-CEBE-4E7A-BF3B-A7F9AA7E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37B79-4646-4B9A-A221-E7C1B811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8AD97-CD54-448E-827A-7AF2F75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9BE61-CBCD-4FC5-94D4-9D7B51136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101AA-2C77-4CB9-854A-50C4605C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8945F-AAB1-4B8A-B005-A3BB40DE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D8D3A-7095-4EE7-AB1D-6A4207FA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1D2D3-5597-464D-90EE-9DD475B6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8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20781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372BA-D671-44BD-8014-45D75C41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62AFB-B583-4E68-A3BC-36859AB8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D93CB-2596-4DBC-AD80-1B8E8244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51EBF-4993-4358-850D-960DAAB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06D5B-4221-44C7-A0D6-BDFE148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4C3D-66FE-4B65-9137-F6EF40F6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8056A-A52E-4D53-ADE1-FD989488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0A80E-2685-4276-AADD-8E4FF0F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2F4D6-ED50-433A-82A4-72F10F69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17F28-E850-4226-8DF8-9055A1F5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9815D-9BB9-4C82-8456-FDB07B0F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29E86-313D-49BC-B330-E02F0A33F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19D90-BC46-4B6E-811E-69E2420B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28E6E-A99F-429D-AAA6-87E4F28D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EE2A8-B7CE-42F0-A363-1261F2E4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F4489-36EF-4DFC-A0F5-3BAE704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315AD-A6E3-45B9-BD40-98ED3DB7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83BBE-36F3-4C3B-8C85-FFB956AF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A12320-44FC-4761-9DFA-97AE6605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1C9E4-E3C7-4F27-8141-3EC23865E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E0D26-238E-4293-8FF7-56379FE77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FC3F66-3FFF-4270-A994-997B1FB0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7CD9F3-4913-450E-8012-4B64099B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BFC5D7-F45F-454A-8ECA-EC16E9AE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8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F083-F7CA-434F-B29C-5C9A2F65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F1985D-70BB-46E6-ADF5-167F518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5CC433-5602-42D1-B006-2DB83E25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20691C-E712-4E4B-97CA-0846D369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2B848-B649-4F80-9969-748147DF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5BAF2F-4C5D-43CC-8BF3-570C2855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6DA19-B318-41C7-AAE3-A46D502D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C4DF9-03F6-424E-BD1B-8C2F7DD1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6F176-8A93-4EFD-ACE6-8E849984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9E2D0-98A0-4BFD-902C-65C3449E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E39CA-FA17-4DDB-AF62-01FE8F5D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418C1-C932-4A3E-91F7-0094449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F4B86-AF1D-4CE1-BAEA-FC3B598E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06B4-6CE0-4559-85A1-4B77B52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71C41-9DA0-4511-B602-99310E96D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34FEB-FF0D-439D-9CC4-F8FEB8AA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D77EF-B902-4AB4-ACBF-C8CBAC1A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17AEB-E088-4DDF-8826-D01BDAD7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931CC-83BF-4BD0-A3A5-46B6E449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3247DE-D492-4F7E-A2DD-FCD4DB1C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04EDC-6D8C-4381-B6E8-C8889DCC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4CB43-1D7E-49FB-9AD1-A488C949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3B06-0104-4DD2-BB11-5F0489A9C2F8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31953-DED3-4744-B171-6A209FE3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0AEAD-47B2-4FCB-8201-BC8A9D97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F438-9C25-4DCA-B645-23C9AB804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jpeg"/><Relationship Id="rId7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8.jpeg"/><Relationship Id="rId7" Type="http://schemas.openxmlformats.org/officeDocument/2006/relationships/image" Target="../media/image6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67.sv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MA15iLvaQA&amp;feature=youtu.be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jpeg"/><Relationship Id="rId10" Type="http://schemas.microsoft.com/office/2007/relationships/hdphoto" Target="../media/hdphoto3.wdp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E607116-9999-4F66-8A43-D33188720C33}"/>
              </a:ext>
            </a:extLst>
          </p:cNvPr>
          <p:cNvSpPr/>
          <p:nvPr/>
        </p:nvSpPr>
        <p:spPr>
          <a:xfrm>
            <a:off x="3690937" y="1545941"/>
            <a:ext cx="481012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spc="50" dirty="0" err="1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CoC</a:t>
            </a:r>
            <a:endParaRPr lang="en-US" altLang="ko-KR" sz="13800" b="1" spc="50" dirty="0">
              <a:ln w="28575" cmpd="sng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607116-9999-4F66-8A43-D33188720C33}"/>
              </a:ext>
            </a:extLst>
          </p:cNvPr>
          <p:cNvSpPr/>
          <p:nvPr/>
        </p:nvSpPr>
        <p:spPr>
          <a:xfrm>
            <a:off x="1445622" y="4183052"/>
            <a:ext cx="93007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50" dirty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김종원 노일호 이승민 </a:t>
            </a:r>
            <a:r>
              <a:rPr lang="ko-KR" altLang="en-US" sz="4000" b="1" spc="50" dirty="0" err="1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이해울</a:t>
            </a:r>
            <a:r>
              <a:rPr lang="ko-KR" altLang="en-US" sz="4000" b="1" spc="50" dirty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 한수한</a:t>
            </a:r>
            <a:endParaRPr lang="en-US" altLang="ko-KR" sz="4000" b="1" spc="50" dirty="0">
              <a:ln w="28575" cmpd="sng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07116-9999-4F66-8A43-D33188720C33}"/>
              </a:ext>
            </a:extLst>
          </p:cNvPr>
          <p:cNvSpPr/>
          <p:nvPr/>
        </p:nvSpPr>
        <p:spPr>
          <a:xfrm>
            <a:off x="1010193" y="2171999"/>
            <a:ext cx="104415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spc="50" dirty="0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Catch or </a:t>
            </a:r>
            <a:r>
              <a:rPr lang="en-US" altLang="ko-KR" sz="7200" b="1" spc="50" dirty="0" err="1">
                <a:ln w="28575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Catched</a:t>
            </a:r>
            <a:endParaRPr lang="en-US" altLang="ko-KR" sz="7200" b="1" spc="50" dirty="0">
              <a:ln w="28575" cmpd="sng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40468" y="206730"/>
            <a:ext cx="5811596" cy="6414013"/>
            <a:chOff x="5840468" y="206730"/>
            <a:chExt cx="5811596" cy="641401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39"/>
              <a:ext cx="5498092" cy="256481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606836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639943"/>
              <a:ext cx="1371601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76235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민호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 or 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일 경우 한번 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송민호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2, 3 or 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경우 한번 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14" descr="ê´ë ¨ ì´ë¯¸ì§">
            <a:extLst>
              <a:ext uri="{FF2B5EF4-FFF2-40B4-BE49-F238E27FC236}">
                <a16:creationId xmlns:a16="http://schemas.microsoft.com/office/drawing/2014/main" id="{79734185-EE77-4A29-AC57-C1ED6D57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6710" y="955386"/>
            <a:ext cx="3611162" cy="361116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814839DA-3967-45AA-8CBC-427DE7495CC9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0025B-1D51-481B-86EC-95FAE476F4A6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E9A03BD7-CA75-4D67-8D49-30B72F011BAF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민첩형</a:t>
            </a:r>
          </a:p>
        </p:txBody>
      </p:sp>
    </p:spTree>
    <p:extLst>
      <p:ext uri="{BB962C8B-B14F-4D97-AF65-F5344CB8AC3E}">
        <p14:creationId xmlns:p14="http://schemas.microsoft.com/office/powerpoint/2010/main" val="118031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에디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함정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 깔기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에디슨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함정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 깔기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EBE9F9-A21B-4249-B3A1-08B89A26C30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17" t="22221" r="16855" b="10896"/>
          <a:stretch/>
        </p:blipFill>
        <p:spPr>
          <a:xfrm>
            <a:off x="2748718" y="1209423"/>
            <a:ext cx="2225040" cy="3849014"/>
          </a:xfrm>
          <a:prstGeom prst="rect">
            <a:avLst/>
          </a:prstGeom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78ABAD9F-1A4C-4EF2-88E7-309F3A326C59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13C7F-C378-4B24-82F0-1BAE34BAD7D6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A62E92D8-747C-4643-A273-D15010A7CD84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지능형</a:t>
            </a:r>
            <a:endParaRPr lang="ko-KR" altLang="en-US" sz="40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40468" y="206730"/>
            <a:ext cx="5811596" cy="6414013"/>
            <a:chOff x="5840468" y="206730"/>
            <a:chExt cx="5811596" cy="641401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39"/>
              <a:ext cx="5498092" cy="256481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606836"/>
              <a:ext cx="5768059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639943"/>
              <a:ext cx="1371601" cy="19808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76235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48235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둘라</a:t>
            </a:r>
            <a:endParaRPr lang="en-US" altLang="ko-KR" sz="3600" b="1" dirty="0">
              <a:solidFill>
                <a:srgbClr val="548235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벽을 부수고 주사위 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½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만큼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548235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압둘라</a:t>
            </a:r>
            <a:endParaRPr lang="en-US" altLang="ko-KR" sz="3600" b="1" dirty="0">
              <a:solidFill>
                <a:srgbClr val="548235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벽을 부수고 주사위 수 만큼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DFB68CE5-4A50-4DA3-A47F-019BC78D161C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75AF9-5A2E-47BF-889A-B582F4DC1EB7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F6232742-B65F-4EF4-842C-51847F3077E6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괴력형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0BCA58-476D-4066-AACD-86ED02F1499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36" t="11941" r="38035"/>
          <a:stretch/>
        </p:blipFill>
        <p:spPr>
          <a:xfrm>
            <a:off x="3182726" y="1866544"/>
            <a:ext cx="1569862" cy="29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840468" y="206730"/>
            <a:ext cx="5811596" cy="6414013"/>
            <a:chOff x="5840468" y="206730"/>
            <a:chExt cx="5811596" cy="641401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39"/>
              <a:ext cx="5498092" cy="256481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606836"/>
              <a:ext cx="5768059" cy="198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639943"/>
              <a:ext cx="1371601" cy="198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76235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7775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가르시아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개를 던져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)-2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만큼 끌어당기기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5629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마초 가르시아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개를 던져 주사위 수 만큼 끌어당기기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898041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5851A355-F369-4207-8D65-03306C2123C8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AB9F7-FC7D-47A2-91C7-A5B4CBFA4CB4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29F50D4E-B3A6-40B5-A842-58CF239EC38A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매력형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CBBC3E-05C4-470C-BAE1-016B120A3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824" y="1702648"/>
            <a:ext cx="1579128" cy="30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02320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루치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)+1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2" y="3955023"/>
            <a:ext cx="4404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76717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루치</a:t>
            </a:r>
            <a:r>
              <a:rPr lang="ko-KR" altLang="en-US" sz="3600" b="1" dirty="0">
                <a:solidFill>
                  <a:srgbClr val="76717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리치</a:t>
            </a:r>
            <a:endParaRPr lang="en-US" altLang="ko-KR" sz="3600" b="1" dirty="0">
              <a:solidFill>
                <a:srgbClr val="76717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)+2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항상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)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728895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0B89CF4C-651E-42E7-B4E3-CFD031ED24A4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32354-CCD2-46C6-B0EE-1669FD1336CB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ECCAE820-73E8-48E8-AF4E-2563F799120F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민첩형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F5DC4B1-45AF-44A2-BA3E-CD88C751EF1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67" r="13574"/>
          <a:stretch/>
        </p:blipFill>
        <p:spPr>
          <a:xfrm>
            <a:off x="2940424" y="1829024"/>
            <a:ext cx="2051927" cy="29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A3C2B4-A2BE-495E-BA3E-D9F2BF0894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562095" y="695324"/>
            <a:ext cx="7067810" cy="54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00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4192033" y="3619983"/>
            <a:ext cx="3807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기존 게임</a:t>
            </a:r>
            <a:endParaRPr lang="ko-KR" altLang="en-US" sz="66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2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too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65" y="569997"/>
            <a:ext cx="2020103" cy="202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33" y="3467517"/>
            <a:ext cx="2988489" cy="27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building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96" y="400824"/>
            <a:ext cx="2189276" cy="21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loc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914" y="3878628"/>
            <a:ext cx="2973393" cy="29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8" name="Picture 20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95" y="3003482"/>
            <a:ext cx="1546642" cy="15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321874" y="25901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6435" y="62166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2978" y="2805983"/>
            <a:ext cx="1747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건물 내부</a:t>
            </a:r>
            <a:endParaRPr lang="en-US" altLang="ko-KR" sz="2800" b="1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사람들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71306" y="347488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보안 장치</a:t>
            </a:r>
          </a:p>
        </p:txBody>
      </p:sp>
      <p:sp>
        <p:nvSpPr>
          <p:cNvPr id="41" name="Pentagon 48">
            <a:extLst>
              <a:ext uri="{FF2B5EF4-FFF2-40B4-BE49-F238E27FC236}">
                <a16:creationId xmlns:a16="http://schemas.microsoft.com/office/drawing/2014/main" id="{6E4D0A2A-BECA-47A6-93DC-35AF93719211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id="{DA5AD779-2053-47C6-8DC7-63CC9DEE6073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00</a:t>
            </a: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FCEDAB78-4F0A-4357-A18A-359DEAB0B827}"/>
              </a:ext>
            </a:extLst>
          </p:cNvPr>
          <p:cNvSpPr/>
          <p:nvPr/>
        </p:nvSpPr>
        <p:spPr>
          <a:xfrm rot="5400000">
            <a:off x="-1104267" y="2071093"/>
            <a:ext cx="353986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3B13FC-D9AC-4270-9D5F-E41E5D13844F}"/>
              </a:ext>
            </a:extLst>
          </p:cNvPr>
          <p:cNvSpPr txBox="1"/>
          <p:nvPr/>
        </p:nvSpPr>
        <p:spPr>
          <a:xfrm>
            <a:off x="0" y="1580049"/>
            <a:ext cx="1331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게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임</a:t>
            </a: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B6510CBB-AA73-4DF3-AEC6-B076FF3382AE}"/>
              </a:ext>
            </a:extLst>
          </p:cNvPr>
          <p:cNvSpPr/>
          <p:nvPr/>
        </p:nvSpPr>
        <p:spPr>
          <a:xfrm rot="5400000">
            <a:off x="-798010" y="4728664"/>
            <a:ext cx="2927347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003987-3F93-46FB-9CE6-0D8F5BCA7F2E}"/>
              </a:ext>
            </a:extLst>
          </p:cNvPr>
          <p:cNvSpPr txBox="1"/>
          <p:nvPr/>
        </p:nvSpPr>
        <p:spPr>
          <a:xfrm>
            <a:off x="0" y="4732607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</p:spTree>
    <p:extLst>
      <p:ext uri="{BB962C8B-B14F-4D97-AF65-F5344CB8AC3E}">
        <p14:creationId xmlns:p14="http://schemas.microsoft.com/office/powerpoint/2010/main" val="2489949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too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86" y="868785"/>
            <a:ext cx="2020103" cy="202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847" y="4188258"/>
            <a:ext cx="1889764" cy="1904329"/>
          </a:xfrm>
          <a:prstGeom prst="rect">
            <a:avLst/>
          </a:prstGeom>
        </p:spPr>
      </p:pic>
      <p:pic>
        <p:nvPicPr>
          <p:cNvPr id="23562" name="Picture 10" descr="plus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022" y="3930653"/>
            <a:ext cx="2417521" cy="24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255795" y="30580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88697" y="609258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사람과 상호작용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36988" y="307492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검거 루트</a:t>
            </a:r>
          </a:p>
        </p:txBody>
      </p:sp>
      <p:pic>
        <p:nvPicPr>
          <p:cNvPr id="44" name="Picture 8" descr="rou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52" y="983108"/>
            <a:ext cx="2273905" cy="20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9439985" y="316739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추가 혜택</a:t>
            </a:r>
          </a:p>
        </p:txBody>
      </p:sp>
      <p:sp>
        <p:nvSpPr>
          <p:cNvPr id="46" name="Pentagon 48">
            <a:extLst>
              <a:ext uri="{FF2B5EF4-FFF2-40B4-BE49-F238E27FC236}">
                <a16:creationId xmlns:a16="http://schemas.microsoft.com/office/drawing/2014/main" id="{FEA5E521-2EE1-493D-A212-B8BA96478F48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id="{2AD7E3A6-DF0F-488A-84CE-AF1102E05DF9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00</a:t>
            </a: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3C1E143C-3775-4892-AC32-3FD8D613F813}"/>
              </a:ext>
            </a:extLst>
          </p:cNvPr>
          <p:cNvSpPr/>
          <p:nvPr/>
        </p:nvSpPr>
        <p:spPr>
          <a:xfrm rot="5400000">
            <a:off x="-1070450" y="2037276"/>
            <a:ext cx="3472226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30BA1F-A90E-4146-988F-15C0887BC666}"/>
              </a:ext>
            </a:extLst>
          </p:cNvPr>
          <p:cNvSpPr txBox="1"/>
          <p:nvPr/>
        </p:nvSpPr>
        <p:spPr>
          <a:xfrm>
            <a:off x="0" y="1580049"/>
            <a:ext cx="1331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게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임</a:t>
            </a: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65BF06C7-526E-44F4-90B9-BE9036C65BE8}"/>
              </a:ext>
            </a:extLst>
          </p:cNvPr>
          <p:cNvSpPr/>
          <p:nvPr/>
        </p:nvSpPr>
        <p:spPr>
          <a:xfrm rot="5400000">
            <a:off x="-798010" y="4728664"/>
            <a:ext cx="2927347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235CE6-66BD-40F1-993C-C2A4662EBD08}"/>
              </a:ext>
            </a:extLst>
          </p:cNvPr>
          <p:cNvSpPr txBox="1"/>
          <p:nvPr/>
        </p:nvSpPr>
        <p:spPr>
          <a:xfrm>
            <a:off x="0" y="4732607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</p:spTree>
    <p:extLst>
      <p:ext uri="{BB962C8B-B14F-4D97-AF65-F5344CB8AC3E}">
        <p14:creationId xmlns:p14="http://schemas.microsoft.com/office/powerpoint/2010/main" val="802632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 descr="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88" y="1813162"/>
            <a:ext cx="999498" cy="9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 descr="ê´ë ¨ ì´ë¯¸ì§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29" y="1041800"/>
            <a:ext cx="1878528" cy="187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1714">
            <a:off x="7901165" y="2487690"/>
            <a:ext cx="863312" cy="8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 descr="ëëì§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98" y="2335998"/>
            <a:ext cx="2470893" cy="24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íì´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40523">
            <a:off x="7988831" y="4300950"/>
            <a:ext cx="863312" cy="8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0" name="Picture 14" descr="exit sign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29" y="4110498"/>
            <a:ext cx="1945548" cy="194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4" name="Picture 18" descr="mail icon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6" y="756890"/>
            <a:ext cx="1901212" cy="190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66121" y="27014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예고장</a:t>
            </a:r>
            <a:endParaRPr lang="ko-KR" altLang="en-US" sz="2800" b="1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67660" y="29203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지도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03347" y="48551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행위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57147" y="60606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탈출</a:t>
            </a:r>
          </a:p>
        </p:txBody>
      </p:sp>
      <p:sp>
        <p:nvSpPr>
          <p:cNvPr id="46" name="Pentagon 48">
            <a:extLst>
              <a:ext uri="{FF2B5EF4-FFF2-40B4-BE49-F238E27FC236}">
                <a16:creationId xmlns:a16="http://schemas.microsoft.com/office/drawing/2014/main" id="{6D3FA647-A48F-4285-9985-DFEE1ACD87A6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id="{CBD6B95E-55EC-4A69-ACA9-50D9A4F0B008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00</a:t>
            </a: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159BEE8B-7762-4FC2-A8D9-217A07073B64}"/>
              </a:ext>
            </a:extLst>
          </p:cNvPr>
          <p:cNvSpPr/>
          <p:nvPr/>
        </p:nvSpPr>
        <p:spPr>
          <a:xfrm rot="5400000">
            <a:off x="-1070450" y="2037276"/>
            <a:ext cx="3472226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AE9740-4551-4B5F-BC68-6C240F08D1A3}"/>
              </a:ext>
            </a:extLst>
          </p:cNvPr>
          <p:cNvSpPr txBox="1"/>
          <p:nvPr/>
        </p:nvSpPr>
        <p:spPr>
          <a:xfrm>
            <a:off x="0" y="1580049"/>
            <a:ext cx="1331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게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임</a:t>
            </a: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6707F075-AD2A-4C7A-9918-E0AB64E527F8}"/>
              </a:ext>
            </a:extLst>
          </p:cNvPr>
          <p:cNvSpPr/>
          <p:nvPr/>
        </p:nvSpPr>
        <p:spPr>
          <a:xfrm rot="5400000">
            <a:off x="-798010" y="4728664"/>
            <a:ext cx="2927347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18C41D-2960-4587-8B03-A35B44FA65C6}"/>
              </a:ext>
            </a:extLst>
          </p:cNvPr>
          <p:cNvSpPr txBox="1"/>
          <p:nvPr/>
        </p:nvSpPr>
        <p:spPr>
          <a:xfrm>
            <a:off x="0" y="4732607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찰</a:t>
            </a:r>
          </a:p>
        </p:txBody>
      </p:sp>
    </p:spTree>
    <p:extLst>
      <p:ext uri="{BB962C8B-B14F-4D97-AF65-F5344CB8AC3E}">
        <p14:creationId xmlns:p14="http://schemas.microsoft.com/office/powerpoint/2010/main" val="855938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entagon 48">
            <a:extLst>
              <a:ext uri="{FF2B5EF4-FFF2-40B4-BE49-F238E27FC236}">
                <a16:creationId xmlns:a16="http://schemas.microsoft.com/office/drawing/2014/main" id="{B8DA8D33-63D0-4A68-904C-DEF0ECAA26FF}"/>
              </a:ext>
            </a:extLst>
          </p:cNvPr>
          <p:cNvSpPr/>
          <p:nvPr/>
        </p:nvSpPr>
        <p:spPr>
          <a:xfrm rot="5400000">
            <a:off x="1257697" y="1469992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id="{96C38C80-8926-4FA7-A80E-85C09A315261}"/>
              </a:ext>
            </a:extLst>
          </p:cNvPr>
          <p:cNvSpPr txBox="1"/>
          <p:nvPr/>
        </p:nvSpPr>
        <p:spPr>
          <a:xfrm>
            <a:off x="1292260" y="154628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65" name="Pentagon 48">
            <a:extLst>
              <a:ext uri="{FF2B5EF4-FFF2-40B4-BE49-F238E27FC236}">
                <a16:creationId xmlns:a16="http://schemas.microsoft.com/office/drawing/2014/main" id="{EF9AD33F-4B94-47F1-9280-5663D3B52878}"/>
              </a:ext>
            </a:extLst>
          </p:cNvPr>
          <p:cNvSpPr/>
          <p:nvPr/>
        </p:nvSpPr>
        <p:spPr>
          <a:xfrm rot="5400000">
            <a:off x="3958825" y="1469992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Pentagon 48">
            <a:extLst>
              <a:ext uri="{FF2B5EF4-FFF2-40B4-BE49-F238E27FC236}">
                <a16:creationId xmlns:a16="http://schemas.microsoft.com/office/drawing/2014/main" id="{838E1109-56B9-4AB6-9B10-A1C07BD167CC}"/>
              </a:ext>
            </a:extLst>
          </p:cNvPr>
          <p:cNvSpPr/>
          <p:nvPr/>
        </p:nvSpPr>
        <p:spPr>
          <a:xfrm rot="5400000">
            <a:off x="9533851" y="1469991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598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Pentagon 48">
            <a:extLst>
              <a:ext uri="{FF2B5EF4-FFF2-40B4-BE49-F238E27FC236}">
                <a16:creationId xmlns:a16="http://schemas.microsoft.com/office/drawing/2014/main" id="{252F2853-5119-4D56-A229-D4D6BAB3ED7E}"/>
              </a:ext>
            </a:extLst>
          </p:cNvPr>
          <p:cNvSpPr/>
          <p:nvPr/>
        </p:nvSpPr>
        <p:spPr>
          <a:xfrm rot="5400000">
            <a:off x="6832723" y="1469991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TextBox 53">
            <a:extLst>
              <a:ext uri="{FF2B5EF4-FFF2-40B4-BE49-F238E27FC236}">
                <a16:creationId xmlns:a16="http://schemas.microsoft.com/office/drawing/2014/main" id="{2E322D35-73D4-47DD-858C-24A0E7AFDB5E}"/>
              </a:ext>
            </a:extLst>
          </p:cNvPr>
          <p:cNvSpPr txBox="1"/>
          <p:nvPr/>
        </p:nvSpPr>
        <p:spPr>
          <a:xfrm>
            <a:off x="3993388" y="154951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69" name="TextBox 53">
            <a:extLst>
              <a:ext uri="{FF2B5EF4-FFF2-40B4-BE49-F238E27FC236}">
                <a16:creationId xmlns:a16="http://schemas.microsoft.com/office/drawing/2014/main" id="{95DB8350-0FDA-4FDC-86A0-1B26E29BE02A}"/>
              </a:ext>
            </a:extLst>
          </p:cNvPr>
          <p:cNvSpPr txBox="1"/>
          <p:nvPr/>
        </p:nvSpPr>
        <p:spPr>
          <a:xfrm>
            <a:off x="6867286" y="154628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71" name="TextBox 53">
            <a:extLst>
              <a:ext uri="{FF2B5EF4-FFF2-40B4-BE49-F238E27FC236}">
                <a16:creationId xmlns:a16="http://schemas.microsoft.com/office/drawing/2014/main" id="{217F0519-130B-42DA-9BE0-40CB29A9833A}"/>
              </a:ext>
            </a:extLst>
          </p:cNvPr>
          <p:cNvSpPr txBox="1"/>
          <p:nvPr/>
        </p:nvSpPr>
        <p:spPr>
          <a:xfrm>
            <a:off x="9568414" y="1546280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04</a:t>
            </a:r>
          </a:p>
        </p:txBody>
      </p:sp>
      <p:sp>
        <p:nvSpPr>
          <p:cNvPr id="72" name="화살표: 갈매기형 수장 71">
            <a:extLst>
              <a:ext uri="{FF2B5EF4-FFF2-40B4-BE49-F238E27FC236}">
                <a16:creationId xmlns:a16="http://schemas.microsoft.com/office/drawing/2014/main" id="{0D5CAE8C-D1E3-415D-8DCE-B9D3F54D4BC9}"/>
              </a:ext>
            </a:extLst>
          </p:cNvPr>
          <p:cNvSpPr/>
          <p:nvPr/>
        </p:nvSpPr>
        <p:spPr>
          <a:xfrm rot="5400000">
            <a:off x="375203" y="331285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BE9218-0A19-454A-A745-ED674741DE38}"/>
              </a:ext>
            </a:extLst>
          </p:cNvPr>
          <p:cNvSpPr txBox="1"/>
          <p:nvPr/>
        </p:nvSpPr>
        <p:spPr>
          <a:xfrm>
            <a:off x="1292260" y="3009020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9EE33DEF-BDD6-4666-905F-400733E44F1D}"/>
              </a:ext>
            </a:extLst>
          </p:cNvPr>
          <p:cNvSpPr/>
          <p:nvPr/>
        </p:nvSpPr>
        <p:spPr>
          <a:xfrm rot="5400000">
            <a:off x="3076331" y="3319312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43C40911-B6E0-4574-A98C-FE959235FAB5}"/>
              </a:ext>
            </a:extLst>
          </p:cNvPr>
          <p:cNvSpPr/>
          <p:nvPr/>
        </p:nvSpPr>
        <p:spPr>
          <a:xfrm rot="5400000">
            <a:off x="5950229" y="331285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CD08F8CE-120C-46BD-9AF8-E03A868F0A6B}"/>
              </a:ext>
            </a:extLst>
          </p:cNvPr>
          <p:cNvSpPr/>
          <p:nvPr/>
        </p:nvSpPr>
        <p:spPr>
          <a:xfrm rot="5400000">
            <a:off x="8651357" y="331285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598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56E14-E376-4162-AEAA-29673600E8F5}"/>
              </a:ext>
            </a:extLst>
          </p:cNvPr>
          <p:cNvSpPr txBox="1"/>
          <p:nvPr/>
        </p:nvSpPr>
        <p:spPr>
          <a:xfrm>
            <a:off x="3993388" y="301547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C14EC-ED17-458C-A196-B744F16945D0}"/>
              </a:ext>
            </a:extLst>
          </p:cNvPr>
          <p:cNvSpPr txBox="1"/>
          <p:nvPr/>
        </p:nvSpPr>
        <p:spPr>
          <a:xfrm>
            <a:off x="6886524" y="3009020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D56CD-4A7C-449D-8235-6A9176AD774E}"/>
              </a:ext>
            </a:extLst>
          </p:cNvPr>
          <p:cNvSpPr txBox="1"/>
          <p:nvPr/>
        </p:nvSpPr>
        <p:spPr>
          <a:xfrm>
            <a:off x="9587652" y="3009020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행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1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84" y="3150571"/>
            <a:ext cx="5377602" cy="325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7" name="그룹 216"/>
          <p:cNvGrpSpPr/>
          <p:nvPr/>
        </p:nvGrpSpPr>
        <p:grpSpPr>
          <a:xfrm>
            <a:off x="1201586" y="3171202"/>
            <a:ext cx="5955497" cy="3456901"/>
            <a:chOff x="4182775" y="1046346"/>
            <a:chExt cx="7722070" cy="4482598"/>
          </a:xfrm>
          <a:solidFill>
            <a:schemeClr val="bg1">
              <a:lumMod val="85000"/>
            </a:schemeClr>
          </a:solidFill>
        </p:grpSpPr>
        <p:sp>
          <p:nvSpPr>
            <p:cNvPr id="218" name="Freeform 88"/>
            <p:cNvSpPr>
              <a:spLocks/>
            </p:cNvSpPr>
            <p:nvPr/>
          </p:nvSpPr>
          <p:spPr bwMode="auto">
            <a:xfrm>
              <a:off x="7927498" y="3100398"/>
              <a:ext cx="47282" cy="47285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89"/>
            <p:cNvSpPr>
              <a:spLocks noEditPoints="1"/>
            </p:cNvSpPr>
            <p:nvPr/>
          </p:nvSpPr>
          <p:spPr bwMode="auto">
            <a:xfrm>
              <a:off x="7902911" y="3077701"/>
              <a:ext cx="98347" cy="94569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90"/>
            <p:cNvSpPr>
              <a:spLocks noEditPoints="1"/>
            </p:cNvSpPr>
            <p:nvPr/>
          </p:nvSpPr>
          <p:spPr bwMode="auto">
            <a:xfrm>
              <a:off x="7878324" y="3053112"/>
              <a:ext cx="147519" cy="143745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335"/>
            <p:cNvSpPr>
              <a:spLocks/>
            </p:cNvSpPr>
            <p:nvPr/>
          </p:nvSpPr>
          <p:spPr bwMode="auto">
            <a:xfrm>
              <a:off x="8876917" y="4182274"/>
              <a:ext cx="7565" cy="11348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336"/>
            <p:cNvSpPr>
              <a:spLocks noEditPoints="1"/>
            </p:cNvSpPr>
            <p:nvPr/>
          </p:nvSpPr>
          <p:spPr bwMode="auto">
            <a:xfrm>
              <a:off x="8835309" y="4150121"/>
              <a:ext cx="34043" cy="28372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337"/>
            <p:cNvSpPr>
              <a:spLocks noEditPoints="1"/>
            </p:cNvSpPr>
            <p:nvPr/>
          </p:nvSpPr>
          <p:spPr bwMode="auto">
            <a:xfrm>
              <a:off x="8907178" y="4000701"/>
              <a:ext cx="213714" cy="117267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338"/>
            <p:cNvSpPr>
              <a:spLocks noEditPoints="1"/>
            </p:cNvSpPr>
            <p:nvPr/>
          </p:nvSpPr>
          <p:spPr bwMode="auto">
            <a:xfrm>
              <a:off x="9939813" y="3580811"/>
              <a:ext cx="47282" cy="164552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339"/>
            <p:cNvSpPr>
              <a:spLocks noEditPoints="1"/>
            </p:cNvSpPr>
            <p:nvPr/>
          </p:nvSpPr>
          <p:spPr bwMode="auto">
            <a:xfrm>
              <a:off x="11114294" y="3533528"/>
              <a:ext cx="26478" cy="54851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340"/>
            <p:cNvSpPr>
              <a:spLocks noEditPoints="1"/>
            </p:cNvSpPr>
            <p:nvPr/>
          </p:nvSpPr>
          <p:spPr bwMode="auto">
            <a:xfrm>
              <a:off x="8364359" y="1320597"/>
              <a:ext cx="2950381" cy="1583095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341"/>
            <p:cNvSpPr>
              <a:spLocks noEditPoints="1"/>
            </p:cNvSpPr>
            <p:nvPr/>
          </p:nvSpPr>
          <p:spPr bwMode="auto">
            <a:xfrm>
              <a:off x="8477858" y="1125784"/>
              <a:ext cx="1787254" cy="251555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342"/>
            <p:cNvSpPr>
              <a:spLocks noEditPoints="1"/>
            </p:cNvSpPr>
            <p:nvPr/>
          </p:nvSpPr>
          <p:spPr bwMode="auto">
            <a:xfrm>
              <a:off x="9230561" y="2391123"/>
              <a:ext cx="1460060" cy="1078093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343"/>
            <p:cNvSpPr>
              <a:spLocks noEditPoints="1"/>
            </p:cNvSpPr>
            <p:nvPr/>
          </p:nvSpPr>
          <p:spPr bwMode="auto">
            <a:xfrm>
              <a:off x="8014496" y="1362209"/>
              <a:ext cx="317734" cy="389626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344"/>
            <p:cNvSpPr>
              <a:spLocks noEditPoints="1"/>
            </p:cNvSpPr>
            <p:nvPr/>
          </p:nvSpPr>
          <p:spPr bwMode="auto">
            <a:xfrm>
              <a:off x="10620645" y="2631329"/>
              <a:ext cx="353669" cy="680901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345"/>
            <p:cNvSpPr>
              <a:spLocks noEditPoints="1"/>
            </p:cNvSpPr>
            <p:nvPr/>
          </p:nvSpPr>
          <p:spPr bwMode="auto">
            <a:xfrm>
              <a:off x="10592274" y="2890449"/>
              <a:ext cx="102129" cy="162659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346"/>
            <p:cNvSpPr>
              <a:spLocks/>
            </p:cNvSpPr>
            <p:nvPr/>
          </p:nvSpPr>
          <p:spPr bwMode="auto">
            <a:xfrm>
              <a:off x="10548803" y="2741033"/>
              <a:ext cx="105911" cy="18157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347"/>
            <p:cNvSpPr>
              <a:spLocks/>
            </p:cNvSpPr>
            <p:nvPr/>
          </p:nvSpPr>
          <p:spPr bwMode="auto">
            <a:xfrm>
              <a:off x="9686383" y="2502719"/>
              <a:ext cx="690315" cy="325320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348"/>
            <p:cNvSpPr>
              <a:spLocks/>
            </p:cNvSpPr>
            <p:nvPr/>
          </p:nvSpPr>
          <p:spPr bwMode="auto">
            <a:xfrm>
              <a:off x="8823961" y="2442193"/>
              <a:ext cx="852965" cy="448261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349"/>
            <p:cNvSpPr>
              <a:spLocks/>
            </p:cNvSpPr>
            <p:nvPr/>
          </p:nvSpPr>
          <p:spPr bwMode="auto">
            <a:xfrm>
              <a:off x="9043350" y="2771296"/>
              <a:ext cx="361234" cy="225076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350"/>
            <p:cNvSpPr>
              <a:spLocks/>
            </p:cNvSpPr>
            <p:nvPr/>
          </p:nvSpPr>
          <p:spPr bwMode="auto">
            <a:xfrm>
              <a:off x="8979046" y="2848843"/>
              <a:ext cx="323408" cy="204269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351"/>
            <p:cNvSpPr>
              <a:spLocks noEditPoints="1"/>
            </p:cNvSpPr>
            <p:nvPr/>
          </p:nvSpPr>
          <p:spPr bwMode="auto">
            <a:xfrm>
              <a:off x="11838650" y="4291975"/>
              <a:ext cx="66195" cy="56741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352"/>
            <p:cNvSpPr>
              <a:spLocks noEditPoints="1"/>
            </p:cNvSpPr>
            <p:nvPr/>
          </p:nvSpPr>
          <p:spPr bwMode="auto">
            <a:xfrm>
              <a:off x="11604134" y="4252255"/>
              <a:ext cx="52956" cy="132398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353"/>
            <p:cNvSpPr>
              <a:spLocks noEditPoints="1"/>
            </p:cNvSpPr>
            <p:nvPr/>
          </p:nvSpPr>
          <p:spPr bwMode="auto">
            <a:xfrm>
              <a:off x="11384746" y="4046094"/>
              <a:ext cx="219387" cy="128615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354"/>
            <p:cNvSpPr>
              <a:spLocks noEditPoints="1"/>
            </p:cNvSpPr>
            <p:nvPr/>
          </p:nvSpPr>
          <p:spPr bwMode="auto">
            <a:xfrm>
              <a:off x="11044316" y="3926937"/>
              <a:ext cx="340429" cy="247773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355"/>
            <p:cNvSpPr>
              <a:spLocks noEditPoints="1"/>
            </p:cNvSpPr>
            <p:nvPr/>
          </p:nvSpPr>
          <p:spPr bwMode="auto">
            <a:xfrm>
              <a:off x="10501520" y="3433283"/>
              <a:ext cx="221280" cy="336667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356"/>
            <p:cNvSpPr>
              <a:spLocks noEditPoints="1"/>
            </p:cNvSpPr>
            <p:nvPr/>
          </p:nvSpPr>
          <p:spPr bwMode="auto">
            <a:xfrm>
              <a:off x="10017353" y="3769952"/>
              <a:ext cx="1030746" cy="387736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357"/>
            <p:cNvSpPr>
              <a:spLocks noEditPoints="1"/>
            </p:cNvSpPr>
            <p:nvPr/>
          </p:nvSpPr>
          <p:spPr bwMode="auto">
            <a:xfrm>
              <a:off x="10582846" y="3747254"/>
              <a:ext cx="20804" cy="15131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358"/>
            <p:cNvSpPr>
              <a:spLocks noEditPoints="1"/>
            </p:cNvSpPr>
            <p:nvPr/>
          </p:nvSpPr>
          <p:spPr bwMode="auto">
            <a:xfrm>
              <a:off x="10660387" y="4100945"/>
              <a:ext cx="69976" cy="22696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359"/>
            <p:cNvSpPr>
              <a:spLocks noEditPoints="1"/>
            </p:cNvSpPr>
            <p:nvPr/>
          </p:nvSpPr>
          <p:spPr bwMode="auto">
            <a:xfrm>
              <a:off x="10125158" y="3730232"/>
              <a:ext cx="431211" cy="151312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360"/>
            <p:cNvSpPr>
              <a:spLocks noEditPoints="1"/>
            </p:cNvSpPr>
            <p:nvPr/>
          </p:nvSpPr>
          <p:spPr bwMode="auto">
            <a:xfrm>
              <a:off x="10442892" y="3781299"/>
              <a:ext cx="26478" cy="22696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361"/>
            <p:cNvSpPr>
              <a:spLocks noEditPoints="1"/>
            </p:cNvSpPr>
            <p:nvPr/>
          </p:nvSpPr>
          <p:spPr bwMode="auto">
            <a:xfrm>
              <a:off x="10144069" y="3342496"/>
              <a:ext cx="185345" cy="357473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362"/>
            <p:cNvSpPr>
              <a:spLocks/>
            </p:cNvSpPr>
            <p:nvPr/>
          </p:nvSpPr>
          <p:spPr bwMode="auto">
            <a:xfrm>
              <a:off x="10168657" y="3556224"/>
              <a:ext cx="117259" cy="102135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363"/>
            <p:cNvSpPr>
              <a:spLocks/>
            </p:cNvSpPr>
            <p:nvPr/>
          </p:nvSpPr>
          <p:spPr bwMode="auto">
            <a:xfrm>
              <a:off x="10102463" y="3367085"/>
              <a:ext cx="181562" cy="208053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364"/>
            <p:cNvSpPr>
              <a:spLocks noEditPoints="1"/>
            </p:cNvSpPr>
            <p:nvPr/>
          </p:nvSpPr>
          <p:spPr bwMode="auto">
            <a:xfrm>
              <a:off x="10047616" y="3414369"/>
              <a:ext cx="191019" cy="353692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365"/>
            <p:cNvSpPr>
              <a:spLocks noEditPoints="1"/>
            </p:cNvSpPr>
            <p:nvPr/>
          </p:nvSpPr>
          <p:spPr bwMode="auto">
            <a:xfrm>
              <a:off x="9924683" y="3221446"/>
              <a:ext cx="200476" cy="448261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366"/>
            <p:cNvSpPr>
              <a:spLocks noEditPoints="1"/>
            </p:cNvSpPr>
            <p:nvPr/>
          </p:nvSpPr>
          <p:spPr bwMode="auto">
            <a:xfrm>
              <a:off x="9663686" y="3673489"/>
              <a:ext cx="51065" cy="90787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367"/>
            <p:cNvSpPr>
              <a:spLocks noEditPoints="1"/>
            </p:cNvSpPr>
            <p:nvPr/>
          </p:nvSpPr>
          <p:spPr bwMode="auto">
            <a:xfrm>
              <a:off x="9387560" y="3098506"/>
              <a:ext cx="627903" cy="614703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368"/>
            <p:cNvSpPr>
              <a:spLocks noEditPoints="1"/>
            </p:cNvSpPr>
            <p:nvPr/>
          </p:nvSpPr>
          <p:spPr bwMode="auto">
            <a:xfrm>
              <a:off x="9818772" y="3261166"/>
              <a:ext cx="113477" cy="149420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369"/>
            <p:cNvSpPr>
              <a:spLocks/>
            </p:cNvSpPr>
            <p:nvPr/>
          </p:nvSpPr>
          <p:spPr bwMode="auto">
            <a:xfrm>
              <a:off x="9830119" y="3221446"/>
              <a:ext cx="69976" cy="43503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370"/>
            <p:cNvSpPr>
              <a:spLocks/>
            </p:cNvSpPr>
            <p:nvPr/>
          </p:nvSpPr>
          <p:spPr bwMode="auto">
            <a:xfrm>
              <a:off x="9631534" y="3172271"/>
              <a:ext cx="187237" cy="96462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371"/>
            <p:cNvSpPr>
              <a:spLocks/>
            </p:cNvSpPr>
            <p:nvPr/>
          </p:nvSpPr>
          <p:spPr bwMode="auto">
            <a:xfrm>
              <a:off x="9206000" y="3005828"/>
              <a:ext cx="313953" cy="340450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372"/>
            <p:cNvSpPr>
              <a:spLocks/>
            </p:cNvSpPr>
            <p:nvPr/>
          </p:nvSpPr>
          <p:spPr bwMode="auto">
            <a:xfrm>
              <a:off x="9436732" y="2988806"/>
              <a:ext cx="164542" cy="134290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373"/>
            <p:cNvSpPr>
              <a:spLocks/>
            </p:cNvSpPr>
            <p:nvPr/>
          </p:nvSpPr>
          <p:spPr bwMode="auto">
            <a:xfrm>
              <a:off x="9183303" y="2958543"/>
              <a:ext cx="298821" cy="245882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374"/>
            <p:cNvSpPr>
              <a:spLocks noEditPoints="1"/>
            </p:cNvSpPr>
            <p:nvPr/>
          </p:nvSpPr>
          <p:spPr bwMode="auto">
            <a:xfrm>
              <a:off x="8022061" y="2425171"/>
              <a:ext cx="139954" cy="111594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375"/>
            <p:cNvSpPr>
              <a:spLocks noEditPoints="1"/>
            </p:cNvSpPr>
            <p:nvPr/>
          </p:nvSpPr>
          <p:spPr bwMode="auto">
            <a:xfrm>
              <a:off x="7950193" y="1897473"/>
              <a:ext cx="455797" cy="52391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376"/>
            <p:cNvSpPr>
              <a:spLocks noEditPoints="1"/>
            </p:cNvSpPr>
            <p:nvPr/>
          </p:nvSpPr>
          <p:spPr bwMode="auto">
            <a:xfrm>
              <a:off x="8080690" y="1995826"/>
              <a:ext cx="223171" cy="505002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377"/>
            <p:cNvSpPr>
              <a:spLocks noEditPoints="1"/>
            </p:cNvSpPr>
            <p:nvPr/>
          </p:nvSpPr>
          <p:spPr bwMode="auto">
            <a:xfrm>
              <a:off x="8226319" y="1948541"/>
              <a:ext cx="225062" cy="402867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378"/>
            <p:cNvSpPr>
              <a:spLocks noEditPoints="1"/>
            </p:cNvSpPr>
            <p:nvPr/>
          </p:nvSpPr>
          <p:spPr bwMode="auto">
            <a:xfrm>
              <a:off x="8288731" y="2351407"/>
              <a:ext cx="121042" cy="81330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379"/>
            <p:cNvSpPr>
              <a:spLocks/>
            </p:cNvSpPr>
            <p:nvPr/>
          </p:nvSpPr>
          <p:spPr bwMode="auto">
            <a:xfrm>
              <a:off x="8277383" y="2410040"/>
              <a:ext cx="141846" cy="775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380"/>
            <p:cNvSpPr>
              <a:spLocks/>
            </p:cNvSpPr>
            <p:nvPr/>
          </p:nvSpPr>
          <p:spPr bwMode="auto">
            <a:xfrm>
              <a:off x="8281166" y="2462999"/>
              <a:ext cx="109694" cy="81330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381"/>
            <p:cNvSpPr>
              <a:spLocks/>
            </p:cNvSpPr>
            <p:nvPr/>
          </p:nvSpPr>
          <p:spPr bwMode="auto">
            <a:xfrm>
              <a:off x="8334120" y="2470565"/>
              <a:ext cx="187237" cy="143745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382"/>
            <p:cNvSpPr>
              <a:spLocks/>
            </p:cNvSpPr>
            <p:nvPr/>
          </p:nvSpPr>
          <p:spPr bwMode="auto">
            <a:xfrm>
              <a:off x="8320883" y="2584048"/>
              <a:ext cx="368799" cy="230750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383"/>
            <p:cNvSpPr>
              <a:spLocks/>
            </p:cNvSpPr>
            <p:nvPr/>
          </p:nvSpPr>
          <p:spPr bwMode="auto">
            <a:xfrm>
              <a:off x="8411663" y="2699423"/>
              <a:ext cx="77544" cy="87004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384"/>
            <p:cNvSpPr>
              <a:spLocks/>
            </p:cNvSpPr>
            <p:nvPr/>
          </p:nvSpPr>
          <p:spPr bwMode="auto">
            <a:xfrm>
              <a:off x="8288731" y="2714553"/>
              <a:ext cx="196692" cy="126724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385"/>
            <p:cNvSpPr>
              <a:spLocks/>
            </p:cNvSpPr>
            <p:nvPr/>
          </p:nvSpPr>
          <p:spPr bwMode="auto">
            <a:xfrm>
              <a:off x="8205514" y="2705097"/>
              <a:ext cx="128607" cy="83222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386"/>
            <p:cNvSpPr>
              <a:spLocks/>
            </p:cNvSpPr>
            <p:nvPr/>
          </p:nvSpPr>
          <p:spPr bwMode="auto">
            <a:xfrm>
              <a:off x="8214969" y="2682401"/>
              <a:ext cx="111587" cy="47285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387"/>
            <p:cNvSpPr>
              <a:spLocks/>
            </p:cNvSpPr>
            <p:nvPr/>
          </p:nvSpPr>
          <p:spPr bwMode="auto">
            <a:xfrm>
              <a:off x="8339796" y="2826147"/>
              <a:ext cx="128607" cy="83222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388"/>
            <p:cNvSpPr>
              <a:spLocks/>
            </p:cNvSpPr>
            <p:nvPr/>
          </p:nvSpPr>
          <p:spPr bwMode="auto">
            <a:xfrm>
              <a:off x="8303861" y="2879106"/>
              <a:ext cx="54847" cy="47285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389"/>
            <p:cNvSpPr>
              <a:spLocks/>
            </p:cNvSpPr>
            <p:nvPr/>
          </p:nvSpPr>
          <p:spPr bwMode="auto">
            <a:xfrm>
              <a:off x="8273600" y="2871540"/>
              <a:ext cx="43501" cy="81330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390"/>
            <p:cNvSpPr>
              <a:spLocks/>
            </p:cNvSpPr>
            <p:nvPr/>
          </p:nvSpPr>
          <p:spPr bwMode="auto">
            <a:xfrm>
              <a:off x="8260360" y="2773188"/>
              <a:ext cx="88892" cy="121049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391"/>
            <p:cNvSpPr>
              <a:spLocks/>
            </p:cNvSpPr>
            <p:nvPr/>
          </p:nvSpPr>
          <p:spPr bwMode="auto">
            <a:xfrm>
              <a:off x="8254686" y="2843168"/>
              <a:ext cx="39717" cy="51068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392"/>
            <p:cNvSpPr>
              <a:spLocks noEditPoints="1"/>
            </p:cNvSpPr>
            <p:nvPr/>
          </p:nvSpPr>
          <p:spPr bwMode="auto">
            <a:xfrm>
              <a:off x="8146886" y="2771296"/>
              <a:ext cx="122933" cy="94569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393"/>
            <p:cNvSpPr>
              <a:spLocks/>
            </p:cNvSpPr>
            <p:nvPr/>
          </p:nvSpPr>
          <p:spPr bwMode="auto">
            <a:xfrm>
              <a:off x="8192276" y="2799666"/>
              <a:ext cx="85108" cy="73765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394"/>
            <p:cNvSpPr>
              <a:spLocks/>
            </p:cNvSpPr>
            <p:nvPr/>
          </p:nvSpPr>
          <p:spPr bwMode="auto">
            <a:xfrm>
              <a:off x="8146886" y="2756164"/>
              <a:ext cx="66195" cy="43503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395"/>
            <p:cNvSpPr>
              <a:spLocks/>
            </p:cNvSpPr>
            <p:nvPr/>
          </p:nvSpPr>
          <p:spPr bwMode="auto">
            <a:xfrm>
              <a:off x="8059886" y="2693749"/>
              <a:ext cx="156978" cy="75655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396"/>
            <p:cNvSpPr>
              <a:spLocks/>
            </p:cNvSpPr>
            <p:nvPr/>
          </p:nvSpPr>
          <p:spPr bwMode="auto">
            <a:xfrm>
              <a:off x="8150668" y="2515958"/>
              <a:ext cx="204257" cy="170226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397"/>
            <p:cNvSpPr>
              <a:spLocks/>
            </p:cNvSpPr>
            <p:nvPr/>
          </p:nvSpPr>
          <p:spPr bwMode="auto">
            <a:xfrm>
              <a:off x="8107168" y="2635115"/>
              <a:ext cx="164542" cy="71873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398"/>
            <p:cNvSpPr>
              <a:spLocks/>
            </p:cNvSpPr>
            <p:nvPr/>
          </p:nvSpPr>
          <p:spPr bwMode="auto">
            <a:xfrm>
              <a:off x="7980451" y="2515958"/>
              <a:ext cx="189128" cy="223185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5" name="Freeform 399"/>
            <p:cNvSpPr>
              <a:spLocks/>
            </p:cNvSpPr>
            <p:nvPr/>
          </p:nvSpPr>
          <p:spPr bwMode="auto">
            <a:xfrm>
              <a:off x="8063670" y="2741033"/>
              <a:ext cx="1892" cy="756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6" name="Freeform 400"/>
            <p:cNvSpPr>
              <a:spLocks/>
            </p:cNvSpPr>
            <p:nvPr/>
          </p:nvSpPr>
          <p:spPr bwMode="auto">
            <a:xfrm>
              <a:off x="7986125" y="2725902"/>
              <a:ext cx="98347" cy="58633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7" name="Freeform 401"/>
            <p:cNvSpPr>
              <a:spLocks noEditPoints="1"/>
            </p:cNvSpPr>
            <p:nvPr/>
          </p:nvSpPr>
          <p:spPr bwMode="auto">
            <a:xfrm>
              <a:off x="7933170" y="2565134"/>
              <a:ext cx="79433" cy="71873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8" name="Freeform 402"/>
            <p:cNvSpPr>
              <a:spLocks/>
            </p:cNvSpPr>
            <p:nvPr/>
          </p:nvSpPr>
          <p:spPr bwMode="auto">
            <a:xfrm>
              <a:off x="7923715" y="2625658"/>
              <a:ext cx="64302" cy="52959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403"/>
            <p:cNvSpPr>
              <a:spLocks/>
            </p:cNvSpPr>
            <p:nvPr/>
          </p:nvSpPr>
          <p:spPr bwMode="auto">
            <a:xfrm>
              <a:off x="7980451" y="2661595"/>
              <a:ext cx="15130" cy="2080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404"/>
            <p:cNvSpPr>
              <a:spLocks noEditPoints="1"/>
            </p:cNvSpPr>
            <p:nvPr/>
          </p:nvSpPr>
          <p:spPr bwMode="auto">
            <a:xfrm>
              <a:off x="7728912" y="2264401"/>
              <a:ext cx="17022" cy="35937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405"/>
            <p:cNvSpPr>
              <a:spLocks/>
            </p:cNvSpPr>
            <p:nvPr/>
          </p:nvSpPr>
          <p:spPr bwMode="auto">
            <a:xfrm>
              <a:off x="7658937" y="2500827"/>
              <a:ext cx="90781" cy="11915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407"/>
            <p:cNvSpPr>
              <a:spLocks noEditPoints="1"/>
            </p:cNvSpPr>
            <p:nvPr/>
          </p:nvSpPr>
          <p:spPr bwMode="auto">
            <a:xfrm>
              <a:off x="7711893" y="2319254"/>
              <a:ext cx="194802" cy="353692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408"/>
            <p:cNvSpPr>
              <a:spLocks noEditPoints="1"/>
            </p:cNvSpPr>
            <p:nvPr/>
          </p:nvSpPr>
          <p:spPr bwMode="auto">
            <a:xfrm>
              <a:off x="7776195" y="2635115"/>
              <a:ext cx="291257" cy="270469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409"/>
            <p:cNvSpPr>
              <a:spLocks/>
            </p:cNvSpPr>
            <p:nvPr/>
          </p:nvSpPr>
          <p:spPr bwMode="auto">
            <a:xfrm>
              <a:off x="8175254" y="3053114"/>
              <a:ext cx="7565" cy="7565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410"/>
            <p:cNvSpPr>
              <a:spLocks noEditPoints="1"/>
            </p:cNvSpPr>
            <p:nvPr/>
          </p:nvSpPr>
          <p:spPr bwMode="auto">
            <a:xfrm>
              <a:off x="8003148" y="2748598"/>
              <a:ext cx="257214" cy="287491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Freeform 411"/>
            <p:cNvSpPr>
              <a:spLocks noEditPoints="1"/>
            </p:cNvSpPr>
            <p:nvPr/>
          </p:nvSpPr>
          <p:spPr bwMode="auto">
            <a:xfrm>
              <a:off x="7681632" y="2841278"/>
              <a:ext cx="276126" cy="206163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Freeform 412"/>
            <p:cNvSpPr>
              <a:spLocks/>
            </p:cNvSpPr>
            <p:nvPr/>
          </p:nvSpPr>
          <p:spPr bwMode="auto">
            <a:xfrm>
              <a:off x="7674068" y="2886672"/>
              <a:ext cx="69976" cy="136180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Freeform 413"/>
            <p:cNvSpPr>
              <a:spLocks noEditPoints="1"/>
            </p:cNvSpPr>
            <p:nvPr/>
          </p:nvSpPr>
          <p:spPr bwMode="auto">
            <a:xfrm>
              <a:off x="8284947" y="2890453"/>
              <a:ext cx="192910" cy="187248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Freeform 414"/>
            <p:cNvSpPr>
              <a:spLocks noEditPoints="1"/>
            </p:cNvSpPr>
            <p:nvPr/>
          </p:nvSpPr>
          <p:spPr bwMode="auto">
            <a:xfrm>
              <a:off x="8820179" y="2879106"/>
              <a:ext cx="121042" cy="102135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415"/>
            <p:cNvSpPr>
              <a:spLocks/>
            </p:cNvSpPr>
            <p:nvPr/>
          </p:nvSpPr>
          <p:spPr bwMode="auto">
            <a:xfrm>
              <a:off x="8806939" y="2943413"/>
              <a:ext cx="461472" cy="368822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416"/>
            <p:cNvSpPr>
              <a:spLocks/>
            </p:cNvSpPr>
            <p:nvPr/>
          </p:nvSpPr>
          <p:spPr bwMode="auto">
            <a:xfrm>
              <a:off x="8784244" y="2898019"/>
              <a:ext cx="83216" cy="68090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417"/>
            <p:cNvSpPr>
              <a:spLocks noEditPoints="1"/>
            </p:cNvSpPr>
            <p:nvPr/>
          </p:nvSpPr>
          <p:spPr bwMode="auto">
            <a:xfrm>
              <a:off x="8413555" y="2880996"/>
              <a:ext cx="416080" cy="166443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418"/>
            <p:cNvSpPr>
              <a:spLocks/>
            </p:cNvSpPr>
            <p:nvPr/>
          </p:nvSpPr>
          <p:spPr bwMode="auto">
            <a:xfrm>
              <a:off x="8712376" y="3007721"/>
              <a:ext cx="219387" cy="209945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419"/>
            <p:cNvSpPr>
              <a:spLocks/>
            </p:cNvSpPr>
            <p:nvPr/>
          </p:nvSpPr>
          <p:spPr bwMode="auto">
            <a:xfrm>
              <a:off x="8892047" y="3193077"/>
              <a:ext cx="39717" cy="39720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420"/>
            <p:cNvSpPr>
              <a:spLocks/>
            </p:cNvSpPr>
            <p:nvPr/>
          </p:nvSpPr>
          <p:spPr bwMode="auto">
            <a:xfrm>
              <a:off x="8568639" y="3058787"/>
              <a:ext cx="47282" cy="26480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421"/>
            <p:cNvSpPr>
              <a:spLocks/>
            </p:cNvSpPr>
            <p:nvPr/>
          </p:nvSpPr>
          <p:spPr bwMode="auto">
            <a:xfrm>
              <a:off x="8640507" y="3013393"/>
              <a:ext cx="139954" cy="126724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422"/>
            <p:cNvSpPr>
              <a:spLocks/>
            </p:cNvSpPr>
            <p:nvPr/>
          </p:nvSpPr>
          <p:spPr bwMode="auto">
            <a:xfrm>
              <a:off x="8614029" y="3115528"/>
              <a:ext cx="34043" cy="96462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423"/>
            <p:cNvSpPr>
              <a:spLocks/>
            </p:cNvSpPr>
            <p:nvPr/>
          </p:nvSpPr>
          <p:spPr bwMode="auto">
            <a:xfrm>
              <a:off x="8642399" y="3115528"/>
              <a:ext cx="11347" cy="18914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424"/>
            <p:cNvSpPr>
              <a:spLocks/>
            </p:cNvSpPr>
            <p:nvPr/>
          </p:nvSpPr>
          <p:spPr bwMode="auto">
            <a:xfrm>
              <a:off x="8632940" y="3138226"/>
              <a:ext cx="13239" cy="26480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425"/>
            <p:cNvSpPr>
              <a:spLocks/>
            </p:cNvSpPr>
            <p:nvPr/>
          </p:nvSpPr>
          <p:spPr bwMode="auto">
            <a:xfrm>
              <a:off x="8632940" y="3083376"/>
              <a:ext cx="30259" cy="35937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426"/>
            <p:cNvSpPr>
              <a:spLocks/>
            </p:cNvSpPr>
            <p:nvPr/>
          </p:nvSpPr>
          <p:spPr bwMode="auto">
            <a:xfrm>
              <a:off x="8634833" y="3111747"/>
              <a:ext cx="90781" cy="113484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427"/>
            <p:cNvSpPr>
              <a:spLocks/>
            </p:cNvSpPr>
            <p:nvPr/>
          </p:nvSpPr>
          <p:spPr bwMode="auto">
            <a:xfrm>
              <a:off x="8632940" y="3140119"/>
              <a:ext cx="465254" cy="393410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428"/>
            <p:cNvSpPr>
              <a:spLocks/>
            </p:cNvSpPr>
            <p:nvPr/>
          </p:nvSpPr>
          <p:spPr bwMode="auto">
            <a:xfrm>
              <a:off x="8992284" y="3287647"/>
              <a:ext cx="17022" cy="35937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429"/>
            <p:cNvSpPr>
              <a:spLocks/>
            </p:cNvSpPr>
            <p:nvPr/>
          </p:nvSpPr>
          <p:spPr bwMode="auto">
            <a:xfrm>
              <a:off x="9009306" y="3289536"/>
              <a:ext cx="105911" cy="85113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430"/>
            <p:cNvSpPr>
              <a:spLocks noEditPoints="1"/>
            </p:cNvSpPr>
            <p:nvPr/>
          </p:nvSpPr>
          <p:spPr bwMode="auto">
            <a:xfrm>
              <a:off x="7263660" y="2973675"/>
              <a:ext cx="66195" cy="30261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431"/>
            <p:cNvSpPr>
              <a:spLocks/>
            </p:cNvSpPr>
            <p:nvPr/>
          </p:nvSpPr>
          <p:spPr bwMode="auto">
            <a:xfrm>
              <a:off x="7505741" y="3130659"/>
              <a:ext cx="7565" cy="3783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432"/>
            <p:cNvSpPr>
              <a:spLocks noEditPoints="1"/>
            </p:cNvSpPr>
            <p:nvPr/>
          </p:nvSpPr>
          <p:spPr bwMode="auto">
            <a:xfrm>
              <a:off x="7483048" y="3225230"/>
              <a:ext cx="98347" cy="34045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433"/>
            <p:cNvSpPr>
              <a:spLocks noEditPoints="1"/>
            </p:cNvSpPr>
            <p:nvPr/>
          </p:nvSpPr>
          <p:spPr bwMode="auto">
            <a:xfrm>
              <a:off x="7314725" y="3501373"/>
              <a:ext cx="58630" cy="51068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434"/>
            <p:cNvSpPr>
              <a:spLocks noEditPoints="1"/>
            </p:cNvSpPr>
            <p:nvPr/>
          </p:nvSpPr>
          <p:spPr bwMode="auto">
            <a:xfrm>
              <a:off x="9032001" y="3280081"/>
              <a:ext cx="166433" cy="236425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435"/>
            <p:cNvSpPr>
              <a:spLocks noEditPoints="1"/>
            </p:cNvSpPr>
            <p:nvPr/>
          </p:nvSpPr>
          <p:spPr bwMode="auto">
            <a:xfrm>
              <a:off x="8822070" y="3454089"/>
              <a:ext cx="272343" cy="166443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436"/>
            <p:cNvSpPr>
              <a:spLocks/>
            </p:cNvSpPr>
            <p:nvPr/>
          </p:nvSpPr>
          <p:spPr bwMode="auto">
            <a:xfrm>
              <a:off x="8409772" y="3157140"/>
              <a:ext cx="279908" cy="236425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437"/>
            <p:cNvSpPr>
              <a:spLocks/>
            </p:cNvSpPr>
            <p:nvPr/>
          </p:nvSpPr>
          <p:spPr bwMode="auto">
            <a:xfrm>
              <a:off x="8358708" y="3391672"/>
              <a:ext cx="370689" cy="42556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438"/>
            <p:cNvSpPr>
              <a:spLocks/>
            </p:cNvSpPr>
            <p:nvPr/>
          </p:nvSpPr>
          <p:spPr bwMode="auto">
            <a:xfrm>
              <a:off x="8614029" y="3556224"/>
              <a:ext cx="342322" cy="25912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439"/>
            <p:cNvSpPr>
              <a:spLocks/>
            </p:cNvSpPr>
            <p:nvPr/>
          </p:nvSpPr>
          <p:spPr bwMode="auto">
            <a:xfrm>
              <a:off x="8687790" y="3484351"/>
              <a:ext cx="149411" cy="130506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440"/>
            <p:cNvSpPr>
              <a:spLocks/>
            </p:cNvSpPr>
            <p:nvPr/>
          </p:nvSpPr>
          <p:spPr bwMode="auto">
            <a:xfrm>
              <a:off x="8810722" y="3607291"/>
              <a:ext cx="34043" cy="39720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441"/>
            <p:cNvSpPr>
              <a:spLocks/>
            </p:cNvSpPr>
            <p:nvPr/>
          </p:nvSpPr>
          <p:spPr bwMode="auto">
            <a:xfrm>
              <a:off x="8795591" y="3626205"/>
              <a:ext cx="228845" cy="302624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442"/>
            <p:cNvSpPr>
              <a:spLocks noEditPoints="1"/>
            </p:cNvSpPr>
            <p:nvPr/>
          </p:nvSpPr>
          <p:spPr bwMode="auto">
            <a:xfrm>
              <a:off x="8579986" y="3769952"/>
              <a:ext cx="234519" cy="228859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443"/>
            <p:cNvSpPr>
              <a:spLocks/>
            </p:cNvSpPr>
            <p:nvPr/>
          </p:nvSpPr>
          <p:spPr bwMode="auto">
            <a:xfrm>
              <a:off x="8532706" y="3800213"/>
              <a:ext cx="132390" cy="126724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4"/>
            <p:cNvSpPr>
              <a:spLocks/>
            </p:cNvSpPr>
            <p:nvPr/>
          </p:nvSpPr>
          <p:spPr bwMode="auto">
            <a:xfrm>
              <a:off x="8197947" y="3643228"/>
              <a:ext cx="291257" cy="196704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445"/>
            <p:cNvSpPr>
              <a:spLocks/>
            </p:cNvSpPr>
            <p:nvPr/>
          </p:nvSpPr>
          <p:spPr bwMode="auto">
            <a:xfrm>
              <a:off x="8076907" y="3123094"/>
              <a:ext cx="346103" cy="323428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446"/>
            <p:cNvSpPr>
              <a:spLocks noEditPoints="1"/>
            </p:cNvSpPr>
            <p:nvPr/>
          </p:nvSpPr>
          <p:spPr bwMode="auto">
            <a:xfrm>
              <a:off x="8033409" y="3017177"/>
              <a:ext cx="88892" cy="175900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447"/>
            <p:cNvSpPr>
              <a:spLocks/>
            </p:cNvSpPr>
            <p:nvPr/>
          </p:nvSpPr>
          <p:spPr bwMode="auto">
            <a:xfrm>
              <a:off x="7683523" y="3024742"/>
              <a:ext cx="452015" cy="436912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448"/>
            <p:cNvSpPr>
              <a:spLocks/>
            </p:cNvSpPr>
            <p:nvPr/>
          </p:nvSpPr>
          <p:spPr bwMode="auto">
            <a:xfrm>
              <a:off x="7594634" y="3053114"/>
              <a:ext cx="260996" cy="206163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449"/>
            <p:cNvSpPr>
              <a:spLocks/>
            </p:cNvSpPr>
            <p:nvPr/>
          </p:nvSpPr>
          <p:spPr bwMode="auto">
            <a:xfrm>
              <a:off x="7501960" y="3257384"/>
              <a:ext cx="181562" cy="149420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450"/>
            <p:cNvSpPr>
              <a:spLocks/>
            </p:cNvSpPr>
            <p:nvPr/>
          </p:nvSpPr>
          <p:spPr bwMode="auto">
            <a:xfrm>
              <a:off x="7500069" y="3264949"/>
              <a:ext cx="266670" cy="293167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451"/>
            <p:cNvSpPr>
              <a:spLocks/>
            </p:cNvSpPr>
            <p:nvPr/>
          </p:nvSpPr>
          <p:spPr bwMode="auto">
            <a:xfrm>
              <a:off x="7607871" y="3319800"/>
              <a:ext cx="365017" cy="340450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452"/>
            <p:cNvSpPr>
              <a:spLocks/>
            </p:cNvSpPr>
            <p:nvPr/>
          </p:nvSpPr>
          <p:spPr bwMode="auto">
            <a:xfrm>
              <a:off x="7761065" y="3548659"/>
              <a:ext cx="170215" cy="124832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453"/>
            <p:cNvSpPr>
              <a:spLocks/>
            </p:cNvSpPr>
            <p:nvPr/>
          </p:nvSpPr>
          <p:spPr bwMode="auto">
            <a:xfrm>
              <a:off x="7486830" y="3512722"/>
              <a:ext cx="145628" cy="105919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454"/>
            <p:cNvSpPr>
              <a:spLocks/>
            </p:cNvSpPr>
            <p:nvPr/>
          </p:nvSpPr>
          <p:spPr bwMode="auto">
            <a:xfrm>
              <a:off x="7500069" y="3575138"/>
              <a:ext cx="71868" cy="2080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455"/>
            <p:cNvSpPr>
              <a:spLocks/>
            </p:cNvSpPr>
            <p:nvPr/>
          </p:nvSpPr>
          <p:spPr bwMode="auto">
            <a:xfrm>
              <a:off x="7505741" y="3603507"/>
              <a:ext cx="68086" cy="4161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456"/>
            <p:cNvSpPr>
              <a:spLocks/>
            </p:cNvSpPr>
            <p:nvPr/>
          </p:nvSpPr>
          <p:spPr bwMode="auto">
            <a:xfrm>
              <a:off x="7549242" y="3603507"/>
              <a:ext cx="156978" cy="156987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457"/>
            <p:cNvSpPr>
              <a:spLocks noEditPoints="1"/>
            </p:cNvSpPr>
            <p:nvPr/>
          </p:nvSpPr>
          <p:spPr bwMode="auto">
            <a:xfrm>
              <a:off x="7585176" y="3665924"/>
              <a:ext cx="58630" cy="75655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Freeform 458"/>
            <p:cNvSpPr>
              <a:spLocks/>
            </p:cNvSpPr>
            <p:nvPr/>
          </p:nvSpPr>
          <p:spPr bwMode="auto">
            <a:xfrm>
              <a:off x="7624893" y="3699970"/>
              <a:ext cx="88892" cy="96462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459"/>
            <p:cNvSpPr>
              <a:spLocks/>
            </p:cNvSpPr>
            <p:nvPr/>
          </p:nvSpPr>
          <p:spPr bwMode="auto">
            <a:xfrm>
              <a:off x="7687305" y="3650793"/>
              <a:ext cx="138062" cy="145639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Freeform 460"/>
            <p:cNvSpPr>
              <a:spLocks/>
            </p:cNvSpPr>
            <p:nvPr/>
          </p:nvSpPr>
          <p:spPr bwMode="auto">
            <a:xfrm>
              <a:off x="7806456" y="3637554"/>
              <a:ext cx="94563" cy="149420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461"/>
            <p:cNvSpPr>
              <a:spLocks/>
            </p:cNvSpPr>
            <p:nvPr/>
          </p:nvSpPr>
          <p:spPr bwMode="auto">
            <a:xfrm>
              <a:off x="7872649" y="3637554"/>
              <a:ext cx="45391" cy="122941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Freeform 462"/>
            <p:cNvSpPr>
              <a:spLocks/>
            </p:cNvSpPr>
            <p:nvPr/>
          </p:nvSpPr>
          <p:spPr bwMode="auto">
            <a:xfrm>
              <a:off x="7895345" y="3607291"/>
              <a:ext cx="71868" cy="147528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Freeform 463"/>
            <p:cNvSpPr>
              <a:spLocks noEditPoints="1"/>
            </p:cNvSpPr>
            <p:nvPr/>
          </p:nvSpPr>
          <p:spPr bwMode="auto">
            <a:xfrm>
              <a:off x="8143101" y="3353845"/>
              <a:ext cx="260996" cy="372604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464"/>
            <p:cNvSpPr>
              <a:spLocks/>
            </p:cNvSpPr>
            <p:nvPr/>
          </p:nvSpPr>
          <p:spPr bwMode="auto">
            <a:xfrm>
              <a:off x="7880216" y="3361410"/>
              <a:ext cx="344212" cy="264795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465"/>
            <p:cNvSpPr>
              <a:spLocks/>
            </p:cNvSpPr>
            <p:nvPr/>
          </p:nvSpPr>
          <p:spPr bwMode="auto">
            <a:xfrm>
              <a:off x="7940734" y="3580811"/>
              <a:ext cx="257214" cy="219401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466"/>
            <p:cNvSpPr>
              <a:spLocks/>
            </p:cNvSpPr>
            <p:nvPr/>
          </p:nvSpPr>
          <p:spPr bwMode="auto">
            <a:xfrm>
              <a:off x="8014496" y="3887217"/>
              <a:ext cx="7565" cy="7565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467"/>
            <p:cNvSpPr>
              <a:spLocks/>
            </p:cNvSpPr>
            <p:nvPr/>
          </p:nvSpPr>
          <p:spPr bwMode="auto">
            <a:xfrm>
              <a:off x="8057994" y="3807778"/>
              <a:ext cx="11347" cy="17023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468"/>
            <p:cNvSpPr>
              <a:spLocks/>
            </p:cNvSpPr>
            <p:nvPr/>
          </p:nvSpPr>
          <p:spPr bwMode="auto">
            <a:xfrm>
              <a:off x="8065560" y="3599725"/>
              <a:ext cx="168324" cy="257230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469"/>
            <p:cNvSpPr>
              <a:spLocks/>
            </p:cNvSpPr>
            <p:nvPr/>
          </p:nvSpPr>
          <p:spPr bwMode="auto">
            <a:xfrm>
              <a:off x="8065560" y="3843716"/>
              <a:ext cx="128607" cy="13996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470"/>
            <p:cNvSpPr>
              <a:spLocks/>
            </p:cNvSpPr>
            <p:nvPr/>
          </p:nvSpPr>
          <p:spPr bwMode="auto">
            <a:xfrm>
              <a:off x="8076907" y="3847498"/>
              <a:ext cx="47282" cy="28372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471"/>
            <p:cNvSpPr>
              <a:spLocks/>
            </p:cNvSpPr>
            <p:nvPr/>
          </p:nvSpPr>
          <p:spPr bwMode="auto">
            <a:xfrm>
              <a:off x="8120407" y="3809671"/>
              <a:ext cx="172107" cy="200488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472"/>
            <p:cNvSpPr>
              <a:spLocks/>
            </p:cNvSpPr>
            <p:nvPr/>
          </p:nvSpPr>
          <p:spPr bwMode="auto">
            <a:xfrm>
              <a:off x="8137427" y="3996917"/>
              <a:ext cx="24587" cy="32155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473"/>
            <p:cNvSpPr>
              <a:spLocks/>
            </p:cNvSpPr>
            <p:nvPr/>
          </p:nvSpPr>
          <p:spPr bwMode="auto">
            <a:xfrm>
              <a:off x="8528922" y="3915588"/>
              <a:ext cx="251540" cy="257230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474"/>
            <p:cNvSpPr>
              <a:spLocks/>
            </p:cNvSpPr>
            <p:nvPr/>
          </p:nvSpPr>
          <p:spPr bwMode="auto">
            <a:xfrm>
              <a:off x="8521355" y="3921262"/>
              <a:ext cx="43501" cy="37829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475"/>
            <p:cNvSpPr>
              <a:spLocks/>
            </p:cNvSpPr>
            <p:nvPr/>
          </p:nvSpPr>
          <p:spPr bwMode="auto">
            <a:xfrm>
              <a:off x="8521355" y="3943959"/>
              <a:ext cx="43501" cy="54851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476"/>
            <p:cNvSpPr>
              <a:spLocks/>
            </p:cNvSpPr>
            <p:nvPr/>
          </p:nvSpPr>
          <p:spPr bwMode="auto">
            <a:xfrm>
              <a:off x="8139320" y="3773733"/>
              <a:ext cx="429320" cy="42556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477"/>
            <p:cNvSpPr>
              <a:spLocks/>
            </p:cNvSpPr>
            <p:nvPr/>
          </p:nvSpPr>
          <p:spPr bwMode="auto">
            <a:xfrm>
              <a:off x="8602681" y="4108511"/>
              <a:ext cx="69976" cy="179684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478"/>
            <p:cNvSpPr>
              <a:spLocks/>
            </p:cNvSpPr>
            <p:nvPr/>
          </p:nvSpPr>
          <p:spPr bwMode="auto">
            <a:xfrm>
              <a:off x="8356817" y="4080139"/>
              <a:ext cx="266670" cy="226966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479"/>
            <p:cNvSpPr>
              <a:spLocks/>
            </p:cNvSpPr>
            <p:nvPr/>
          </p:nvSpPr>
          <p:spPr bwMode="auto">
            <a:xfrm>
              <a:off x="8127972" y="4029072"/>
              <a:ext cx="281800" cy="278035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Freeform 480"/>
            <p:cNvSpPr>
              <a:spLocks/>
            </p:cNvSpPr>
            <p:nvPr/>
          </p:nvSpPr>
          <p:spPr bwMode="auto">
            <a:xfrm>
              <a:off x="8428685" y="4250365"/>
              <a:ext cx="173997" cy="158877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Freeform 481"/>
            <p:cNvSpPr>
              <a:spLocks/>
            </p:cNvSpPr>
            <p:nvPr/>
          </p:nvSpPr>
          <p:spPr bwMode="auto">
            <a:xfrm>
              <a:off x="8307643" y="4299541"/>
              <a:ext cx="208040" cy="209945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482"/>
            <p:cNvSpPr>
              <a:spLocks/>
            </p:cNvSpPr>
            <p:nvPr/>
          </p:nvSpPr>
          <p:spPr bwMode="auto">
            <a:xfrm>
              <a:off x="8127972" y="4280626"/>
              <a:ext cx="300713" cy="283708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483"/>
            <p:cNvSpPr>
              <a:spLocks noEditPoints="1"/>
            </p:cNvSpPr>
            <p:nvPr/>
          </p:nvSpPr>
          <p:spPr bwMode="auto">
            <a:xfrm>
              <a:off x="11536048" y="4396002"/>
              <a:ext cx="86999" cy="66200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9" name="Freeform 484"/>
            <p:cNvSpPr>
              <a:spLocks/>
            </p:cNvSpPr>
            <p:nvPr/>
          </p:nvSpPr>
          <p:spPr bwMode="auto">
            <a:xfrm>
              <a:off x="9342169" y="5269825"/>
              <a:ext cx="7565" cy="1134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0" name="Freeform 485"/>
            <p:cNvSpPr>
              <a:spLocks noEditPoints="1"/>
            </p:cNvSpPr>
            <p:nvPr/>
          </p:nvSpPr>
          <p:spPr bwMode="auto">
            <a:xfrm>
              <a:off x="9275975" y="5131753"/>
              <a:ext cx="37827" cy="26480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486"/>
            <p:cNvSpPr>
              <a:spLocks/>
            </p:cNvSpPr>
            <p:nvPr/>
          </p:nvSpPr>
          <p:spPr bwMode="auto">
            <a:xfrm>
              <a:off x="9143585" y="4354392"/>
              <a:ext cx="13239" cy="15131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487"/>
            <p:cNvSpPr>
              <a:spLocks/>
            </p:cNvSpPr>
            <p:nvPr/>
          </p:nvSpPr>
          <p:spPr bwMode="auto">
            <a:xfrm>
              <a:off x="9098195" y="4371413"/>
              <a:ext cx="13239" cy="15131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488"/>
            <p:cNvSpPr>
              <a:spLocks noEditPoints="1"/>
            </p:cNvSpPr>
            <p:nvPr/>
          </p:nvSpPr>
          <p:spPr bwMode="auto">
            <a:xfrm>
              <a:off x="8822070" y="4167143"/>
              <a:ext cx="172107" cy="319647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489"/>
            <p:cNvSpPr>
              <a:spLocks/>
            </p:cNvSpPr>
            <p:nvPr/>
          </p:nvSpPr>
          <p:spPr bwMode="auto">
            <a:xfrm>
              <a:off x="8545944" y="4133098"/>
              <a:ext cx="234519" cy="37827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490"/>
            <p:cNvSpPr>
              <a:spLocks/>
            </p:cNvSpPr>
            <p:nvPr/>
          </p:nvSpPr>
          <p:spPr bwMode="auto">
            <a:xfrm>
              <a:off x="8544051" y="4483006"/>
              <a:ext cx="32153" cy="35937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491"/>
            <p:cNvSpPr>
              <a:spLocks noEditPoints="1"/>
            </p:cNvSpPr>
            <p:nvPr/>
          </p:nvSpPr>
          <p:spPr bwMode="auto">
            <a:xfrm>
              <a:off x="8224427" y="4399785"/>
              <a:ext cx="363125" cy="308298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492"/>
            <p:cNvSpPr>
              <a:spLocks/>
            </p:cNvSpPr>
            <p:nvPr/>
          </p:nvSpPr>
          <p:spPr bwMode="auto">
            <a:xfrm>
              <a:off x="8457054" y="4556769"/>
              <a:ext cx="51065" cy="47285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493"/>
            <p:cNvSpPr>
              <a:spLocks noEditPoints="1"/>
            </p:cNvSpPr>
            <p:nvPr/>
          </p:nvSpPr>
          <p:spPr bwMode="auto">
            <a:xfrm>
              <a:off x="10369132" y="4138772"/>
              <a:ext cx="911595" cy="974068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494"/>
            <p:cNvSpPr>
              <a:spLocks noEditPoints="1"/>
            </p:cNvSpPr>
            <p:nvPr/>
          </p:nvSpPr>
          <p:spPr bwMode="auto">
            <a:xfrm>
              <a:off x="11297747" y="4840478"/>
              <a:ext cx="453906" cy="688466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495"/>
            <p:cNvSpPr>
              <a:spLocks noEditPoints="1"/>
            </p:cNvSpPr>
            <p:nvPr/>
          </p:nvSpPr>
          <p:spPr bwMode="auto">
            <a:xfrm>
              <a:off x="7422526" y="2099851"/>
              <a:ext cx="196692" cy="126724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499"/>
            <p:cNvSpPr>
              <a:spLocks noEditPoints="1"/>
            </p:cNvSpPr>
            <p:nvPr/>
          </p:nvSpPr>
          <p:spPr bwMode="auto">
            <a:xfrm>
              <a:off x="6758688" y="1110652"/>
              <a:ext cx="947528" cy="1218055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510"/>
            <p:cNvSpPr>
              <a:spLocks noEditPoints="1"/>
            </p:cNvSpPr>
            <p:nvPr/>
          </p:nvSpPr>
          <p:spPr bwMode="auto">
            <a:xfrm>
              <a:off x="6641431" y="5197952"/>
              <a:ext cx="514427" cy="92678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520"/>
            <p:cNvSpPr>
              <a:spLocks/>
            </p:cNvSpPr>
            <p:nvPr/>
          </p:nvSpPr>
          <p:spPr bwMode="auto">
            <a:xfrm>
              <a:off x="6669800" y="3768060"/>
              <a:ext cx="66196" cy="90787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592"/>
            <p:cNvSpPr>
              <a:spLocks noEditPoints="1"/>
            </p:cNvSpPr>
            <p:nvPr/>
          </p:nvSpPr>
          <p:spPr bwMode="auto">
            <a:xfrm>
              <a:off x="8525141" y="3968548"/>
              <a:ext cx="37827" cy="567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334"/>
            <p:cNvSpPr>
              <a:spLocks noEditPoints="1"/>
            </p:cNvSpPr>
            <p:nvPr/>
          </p:nvSpPr>
          <p:spPr bwMode="auto">
            <a:xfrm>
              <a:off x="4182775" y="1405710"/>
              <a:ext cx="1202850" cy="917326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496"/>
            <p:cNvSpPr>
              <a:spLocks noEditPoints="1"/>
            </p:cNvSpPr>
            <p:nvPr/>
          </p:nvSpPr>
          <p:spPr bwMode="auto">
            <a:xfrm>
              <a:off x="6444739" y="3476785"/>
              <a:ext cx="68086" cy="26480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497"/>
            <p:cNvSpPr>
              <a:spLocks noEditPoints="1"/>
            </p:cNvSpPr>
            <p:nvPr/>
          </p:nvSpPr>
          <p:spPr bwMode="auto">
            <a:xfrm>
              <a:off x="6391784" y="3471110"/>
              <a:ext cx="47282" cy="15131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498"/>
            <p:cNvSpPr>
              <a:spLocks noEditPoints="1"/>
            </p:cNvSpPr>
            <p:nvPr/>
          </p:nvSpPr>
          <p:spPr bwMode="auto">
            <a:xfrm>
              <a:off x="6283979" y="3437065"/>
              <a:ext cx="86999" cy="56741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500"/>
            <p:cNvSpPr>
              <a:spLocks noEditPoints="1"/>
            </p:cNvSpPr>
            <p:nvPr/>
          </p:nvSpPr>
          <p:spPr bwMode="auto">
            <a:xfrm>
              <a:off x="5173803" y="1661049"/>
              <a:ext cx="1613257" cy="1106464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Freeform 501"/>
            <p:cNvSpPr>
              <a:spLocks noEditPoints="1"/>
            </p:cNvSpPr>
            <p:nvPr/>
          </p:nvSpPr>
          <p:spPr bwMode="auto">
            <a:xfrm>
              <a:off x="5126520" y="1587284"/>
              <a:ext cx="1632171" cy="1263449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Freeform 502"/>
            <p:cNvSpPr>
              <a:spLocks noEditPoints="1"/>
            </p:cNvSpPr>
            <p:nvPr/>
          </p:nvSpPr>
          <p:spPr bwMode="auto">
            <a:xfrm>
              <a:off x="5737401" y="1350861"/>
              <a:ext cx="1038311" cy="465283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Freeform 503"/>
            <p:cNvSpPr>
              <a:spLocks noEditPoints="1"/>
            </p:cNvSpPr>
            <p:nvPr/>
          </p:nvSpPr>
          <p:spPr bwMode="auto">
            <a:xfrm>
              <a:off x="5930311" y="1046346"/>
              <a:ext cx="1144221" cy="470957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Freeform 504"/>
            <p:cNvSpPr>
              <a:spLocks/>
            </p:cNvSpPr>
            <p:nvPr/>
          </p:nvSpPr>
          <p:spPr bwMode="auto">
            <a:xfrm>
              <a:off x="6075939" y="3448414"/>
              <a:ext cx="7565" cy="567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Freeform 505"/>
            <p:cNvSpPr>
              <a:spLocks/>
            </p:cNvSpPr>
            <p:nvPr/>
          </p:nvSpPr>
          <p:spPr bwMode="auto">
            <a:xfrm>
              <a:off x="6142133" y="3469220"/>
              <a:ext cx="52956" cy="18914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5" name="Freeform 506"/>
            <p:cNvSpPr>
              <a:spLocks noEditPoints="1"/>
            </p:cNvSpPr>
            <p:nvPr/>
          </p:nvSpPr>
          <p:spPr bwMode="auto">
            <a:xfrm>
              <a:off x="6232914" y="3429500"/>
              <a:ext cx="62412" cy="51068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6" name="Freeform 507"/>
            <p:cNvSpPr>
              <a:spLocks noEditPoints="1"/>
            </p:cNvSpPr>
            <p:nvPr/>
          </p:nvSpPr>
          <p:spPr bwMode="auto">
            <a:xfrm>
              <a:off x="6000289" y="3353845"/>
              <a:ext cx="240193" cy="85113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7" name="Freeform 508"/>
            <p:cNvSpPr>
              <a:spLocks noEditPoints="1"/>
            </p:cNvSpPr>
            <p:nvPr/>
          </p:nvSpPr>
          <p:spPr bwMode="auto">
            <a:xfrm>
              <a:off x="6147807" y="3261165"/>
              <a:ext cx="126716" cy="153204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8" name="Freeform 509"/>
            <p:cNvSpPr>
              <a:spLocks noEditPoints="1"/>
            </p:cNvSpPr>
            <p:nvPr/>
          </p:nvSpPr>
          <p:spPr bwMode="auto">
            <a:xfrm>
              <a:off x="5215396" y="2559458"/>
              <a:ext cx="1269041" cy="74710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9" name="Freeform 511"/>
            <p:cNvSpPr>
              <a:spLocks/>
            </p:cNvSpPr>
            <p:nvPr/>
          </p:nvSpPr>
          <p:spPr bwMode="auto">
            <a:xfrm>
              <a:off x="6032439" y="3675382"/>
              <a:ext cx="124824" cy="56741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0" name="Freeform 512"/>
            <p:cNvSpPr>
              <a:spLocks/>
            </p:cNvSpPr>
            <p:nvPr/>
          </p:nvSpPr>
          <p:spPr bwMode="auto">
            <a:xfrm>
              <a:off x="5968135" y="3639445"/>
              <a:ext cx="75651" cy="69981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1" name="Freeform 513"/>
            <p:cNvSpPr>
              <a:spLocks/>
            </p:cNvSpPr>
            <p:nvPr/>
          </p:nvSpPr>
          <p:spPr bwMode="auto">
            <a:xfrm>
              <a:off x="5930310" y="3550549"/>
              <a:ext cx="105911" cy="102135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2" name="Freeform 514"/>
            <p:cNvSpPr>
              <a:spLocks/>
            </p:cNvSpPr>
            <p:nvPr/>
          </p:nvSpPr>
          <p:spPr bwMode="auto">
            <a:xfrm>
              <a:off x="5886811" y="3525963"/>
              <a:ext cx="149411" cy="71873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3" name="Freeform 515"/>
            <p:cNvSpPr>
              <a:spLocks/>
            </p:cNvSpPr>
            <p:nvPr/>
          </p:nvSpPr>
          <p:spPr bwMode="auto">
            <a:xfrm>
              <a:off x="5873572" y="3565679"/>
              <a:ext cx="56738" cy="32155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4" name="Freeform 516"/>
            <p:cNvSpPr>
              <a:spLocks/>
            </p:cNvSpPr>
            <p:nvPr/>
          </p:nvSpPr>
          <p:spPr bwMode="auto">
            <a:xfrm>
              <a:off x="5898159" y="3473005"/>
              <a:ext cx="28370" cy="58633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5" name="Freeform 517"/>
            <p:cNvSpPr>
              <a:spLocks/>
            </p:cNvSpPr>
            <p:nvPr/>
          </p:nvSpPr>
          <p:spPr bwMode="auto">
            <a:xfrm>
              <a:off x="5828181" y="3486243"/>
              <a:ext cx="92673" cy="96462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6" name="Freeform 518"/>
            <p:cNvSpPr>
              <a:spLocks noEditPoints="1"/>
            </p:cNvSpPr>
            <p:nvPr/>
          </p:nvSpPr>
          <p:spPr bwMode="auto">
            <a:xfrm>
              <a:off x="5323214" y="3090941"/>
              <a:ext cx="643033" cy="472848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7" name="Freeform 519"/>
            <p:cNvSpPr>
              <a:spLocks noEditPoints="1"/>
            </p:cNvSpPr>
            <p:nvPr/>
          </p:nvSpPr>
          <p:spPr bwMode="auto">
            <a:xfrm>
              <a:off x="6234811" y="3777516"/>
              <a:ext cx="877551" cy="921109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8" name="Freeform 521"/>
            <p:cNvSpPr>
              <a:spLocks/>
            </p:cNvSpPr>
            <p:nvPr/>
          </p:nvSpPr>
          <p:spPr bwMode="auto">
            <a:xfrm>
              <a:off x="6594153" y="3756711"/>
              <a:ext cx="88892" cy="100245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Freeform 522"/>
            <p:cNvSpPr>
              <a:spLocks/>
            </p:cNvSpPr>
            <p:nvPr/>
          </p:nvSpPr>
          <p:spPr bwMode="auto">
            <a:xfrm>
              <a:off x="6516612" y="3701860"/>
              <a:ext cx="111587" cy="170226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0" name="Freeform 523"/>
            <p:cNvSpPr>
              <a:spLocks noEditPoints="1"/>
            </p:cNvSpPr>
            <p:nvPr/>
          </p:nvSpPr>
          <p:spPr bwMode="auto">
            <a:xfrm>
              <a:off x="6251833" y="3607291"/>
              <a:ext cx="298821" cy="276143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1" name="Freeform 524"/>
            <p:cNvSpPr>
              <a:spLocks/>
            </p:cNvSpPr>
            <p:nvPr/>
          </p:nvSpPr>
          <p:spPr bwMode="auto">
            <a:xfrm>
              <a:off x="6119444" y="3611073"/>
              <a:ext cx="270452" cy="382061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2" name="Freeform 525"/>
            <p:cNvSpPr>
              <a:spLocks noEditPoints="1"/>
            </p:cNvSpPr>
            <p:nvPr/>
          </p:nvSpPr>
          <p:spPr bwMode="auto">
            <a:xfrm>
              <a:off x="6072162" y="3866412"/>
              <a:ext cx="132390" cy="143745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3" name="Freeform 526"/>
            <p:cNvSpPr>
              <a:spLocks/>
            </p:cNvSpPr>
            <p:nvPr/>
          </p:nvSpPr>
          <p:spPr bwMode="auto">
            <a:xfrm>
              <a:off x="6064604" y="3898564"/>
              <a:ext cx="293149" cy="42556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4" name="Freeform 527"/>
            <p:cNvSpPr>
              <a:spLocks/>
            </p:cNvSpPr>
            <p:nvPr/>
          </p:nvSpPr>
          <p:spPr bwMode="auto">
            <a:xfrm>
              <a:off x="6335055" y="4119858"/>
              <a:ext cx="278017" cy="312080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5" name="Freeform 528"/>
            <p:cNvSpPr>
              <a:spLocks/>
            </p:cNvSpPr>
            <p:nvPr/>
          </p:nvSpPr>
          <p:spPr bwMode="auto">
            <a:xfrm>
              <a:off x="6503379" y="4341151"/>
              <a:ext cx="192910" cy="20237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Freeform 529"/>
            <p:cNvSpPr>
              <a:spLocks/>
            </p:cNvSpPr>
            <p:nvPr/>
          </p:nvSpPr>
          <p:spPr bwMode="auto">
            <a:xfrm>
              <a:off x="6620636" y="4604055"/>
              <a:ext cx="115368" cy="128615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7" name="Freeform 530"/>
            <p:cNvSpPr>
              <a:spLocks noEditPoints="1"/>
            </p:cNvSpPr>
            <p:nvPr/>
          </p:nvSpPr>
          <p:spPr bwMode="auto">
            <a:xfrm>
              <a:off x="6352068" y="4407350"/>
              <a:ext cx="359341" cy="928674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Freeform 531"/>
            <p:cNvSpPr>
              <a:spLocks noEditPoints="1"/>
            </p:cNvSpPr>
            <p:nvPr/>
          </p:nvSpPr>
          <p:spPr bwMode="auto">
            <a:xfrm>
              <a:off x="6302914" y="4301433"/>
              <a:ext cx="243975" cy="106296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9" name="Freeform 532"/>
            <p:cNvSpPr>
              <a:spLocks/>
            </p:cNvSpPr>
            <p:nvPr/>
          </p:nvSpPr>
          <p:spPr bwMode="auto">
            <a:xfrm>
              <a:off x="6501497" y="3508938"/>
              <a:ext cx="1892" cy="378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0" name="Freeform 533"/>
            <p:cNvSpPr>
              <a:spLocks noEditPoints="1"/>
            </p:cNvSpPr>
            <p:nvPr/>
          </p:nvSpPr>
          <p:spPr bwMode="auto">
            <a:xfrm>
              <a:off x="6510954" y="3512723"/>
              <a:ext cx="15130" cy="2080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1" name="Freeform 534"/>
            <p:cNvSpPr>
              <a:spLocks/>
            </p:cNvSpPr>
            <p:nvPr/>
          </p:nvSpPr>
          <p:spPr bwMode="auto">
            <a:xfrm>
              <a:off x="6516628" y="3537310"/>
              <a:ext cx="7565" cy="11348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Freeform 535"/>
            <p:cNvSpPr>
              <a:spLocks noEditPoints="1"/>
            </p:cNvSpPr>
            <p:nvPr/>
          </p:nvSpPr>
          <p:spPr bwMode="auto">
            <a:xfrm>
              <a:off x="6518518" y="3552439"/>
              <a:ext cx="13239" cy="32154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Freeform 536"/>
            <p:cNvSpPr>
              <a:spLocks/>
            </p:cNvSpPr>
            <p:nvPr/>
          </p:nvSpPr>
          <p:spPr bwMode="auto">
            <a:xfrm>
              <a:off x="6556325" y="3590267"/>
              <a:ext cx="9458" cy="7565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4" name="Freeform 537"/>
            <p:cNvSpPr>
              <a:spLocks noEditPoints="1"/>
            </p:cNvSpPr>
            <p:nvPr/>
          </p:nvSpPr>
          <p:spPr bwMode="auto">
            <a:xfrm>
              <a:off x="6509042" y="3588375"/>
              <a:ext cx="15130" cy="34045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Freeform 538"/>
            <p:cNvSpPr>
              <a:spLocks noEditPoints="1"/>
            </p:cNvSpPr>
            <p:nvPr/>
          </p:nvSpPr>
          <p:spPr bwMode="auto">
            <a:xfrm>
              <a:off x="6503387" y="3643227"/>
              <a:ext cx="30259" cy="24588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Freeform 544"/>
            <p:cNvSpPr>
              <a:spLocks noEditPoints="1"/>
            </p:cNvSpPr>
            <p:nvPr/>
          </p:nvSpPr>
          <p:spPr bwMode="auto">
            <a:xfrm>
              <a:off x="6336932" y="4520548"/>
              <a:ext cx="34043" cy="7565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01586" y="3171202"/>
            <a:ext cx="5955497" cy="3456901"/>
            <a:chOff x="4182775" y="1046346"/>
            <a:chExt cx="7722070" cy="4482598"/>
          </a:xfrm>
          <a:solidFill>
            <a:schemeClr val="bg1">
              <a:lumMod val="85000"/>
            </a:schemeClr>
          </a:solidFill>
        </p:grpSpPr>
        <p:sp>
          <p:nvSpPr>
            <p:cNvPr id="8" name="Freeform 88"/>
            <p:cNvSpPr>
              <a:spLocks/>
            </p:cNvSpPr>
            <p:nvPr/>
          </p:nvSpPr>
          <p:spPr bwMode="auto">
            <a:xfrm>
              <a:off x="7927498" y="3100398"/>
              <a:ext cx="47282" cy="47285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9"/>
            <p:cNvSpPr>
              <a:spLocks noEditPoints="1"/>
            </p:cNvSpPr>
            <p:nvPr/>
          </p:nvSpPr>
          <p:spPr bwMode="auto">
            <a:xfrm>
              <a:off x="7902911" y="3077701"/>
              <a:ext cx="98347" cy="94569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0"/>
            <p:cNvSpPr>
              <a:spLocks noEditPoints="1"/>
            </p:cNvSpPr>
            <p:nvPr/>
          </p:nvSpPr>
          <p:spPr bwMode="auto">
            <a:xfrm>
              <a:off x="7878324" y="3053112"/>
              <a:ext cx="147519" cy="143745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335"/>
            <p:cNvSpPr>
              <a:spLocks/>
            </p:cNvSpPr>
            <p:nvPr/>
          </p:nvSpPr>
          <p:spPr bwMode="auto">
            <a:xfrm>
              <a:off x="8876917" y="4182274"/>
              <a:ext cx="7565" cy="11348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336"/>
            <p:cNvSpPr>
              <a:spLocks noEditPoints="1"/>
            </p:cNvSpPr>
            <p:nvPr/>
          </p:nvSpPr>
          <p:spPr bwMode="auto">
            <a:xfrm>
              <a:off x="8835309" y="4150121"/>
              <a:ext cx="34043" cy="28372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337"/>
            <p:cNvSpPr>
              <a:spLocks noEditPoints="1"/>
            </p:cNvSpPr>
            <p:nvPr/>
          </p:nvSpPr>
          <p:spPr bwMode="auto">
            <a:xfrm>
              <a:off x="8907178" y="4000701"/>
              <a:ext cx="213714" cy="117267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338"/>
            <p:cNvSpPr>
              <a:spLocks noEditPoints="1"/>
            </p:cNvSpPr>
            <p:nvPr/>
          </p:nvSpPr>
          <p:spPr bwMode="auto">
            <a:xfrm>
              <a:off x="9939813" y="3580811"/>
              <a:ext cx="47282" cy="164552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339"/>
            <p:cNvSpPr>
              <a:spLocks noEditPoints="1"/>
            </p:cNvSpPr>
            <p:nvPr/>
          </p:nvSpPr>
          <p:spPr bwMode="auto">
            <a:xfrm>
              <a:off x="11114294" y="3533528"/>
              <a:ext cx="26478" cy="54851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340"/>
            <p:cNvSpPr>
              <a:spLocks noEditPoints="1"/>
            </p:cNvSpPr>
            <p:nvPr/>
          </p:nvSpPr>
          <p:spPr bwMode="auto">
            <a:xfrm>
              <a:off x="8364359" y="1320597"/>
              <a:ext cx="2950381" cy="1583095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no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341"/>
            <p:cNvSpPr>
              <a:spLocks noEditPoints="1"/>
            </p:cNvSpPr>
            <p:nvPr/>
          </p:nvSpPr>
          <p:spPr bwMode="auto">
            <a:xfrm>
              <a:off x="8477858" y="1125784"/>
              <a:ext cx="1787254" cy="251555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42"/>
            <p:cNvSpPr>
              <a:spLocks noEditPoints="1"/>
            </p:cNvSpPr>
            <p:nvPr/>
          </p:nvSpPr>
          <p:spPr bwMode="auto">
            <a:xfrm>
              <a:off x="9230561" y="2391123"/>
              <a:ext cx="1460060" cy="1078093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43"/>
            <p:cNvSpPr>
              <a:spLocks noEditPoints="1"/>
            </p:cNvSpPr>
            <p:nvPr/>
          </p:nvSpPr>
          <p:spPr bwMode="auto">
            <a:xfrm>
              <a:off x="8014496" y="1362209"/>
              <a:ext cx="317734" cy="389626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44"/>
            <p:cNvSpPr>
              <a:spLocks noEditPoints="1"/>
            </p:cNvSpPr>
            <p:nvPr/>
          </p:nvSpPr>
          <p:spPr bwMode="auto">
            <a:xfrm>
              <a:off x="10620645" y="2631329"/>
              <a:ext cx="353669" cy="680901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45"/>
            <p:cNvSpPr>
              <a:spLocks noEditPoints="1"/>
            </p:cNvSpPr>
            <p:nvPr/>
          </p:nvSpPr>
          <p:spPr bwMode="auto">
            <a:xfrm>
              <a:off x="10592274" y="2890449"/>
              <a:ext cx="102129" cy="162659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346"/>
            <p:cNvSpPr>
              <a:spLocks/>
            </p:cNvSpPr>
            <p:nvPr/>
          </p:nvSpPr>
          <p:spPr bwMode="auto">
            <a:xfrm>
              <a:off x="10548803" y="2741033"/>
              <a:ext cx="105911" cy="18157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347"/>
            <p:cNvSpPr>
              <a:spLocks/>
            </p:cNvSpPr>
            <p:nvPr/>
          </p:nvSpPr>
          <p:spPr bwMode="auto">
            <a:xfrm>
              <a:off x="9686383" y="2502719"/>
              <a:ext cx="690315" cy="325320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348"/>
            <p:cNvSpPr>
              <a:spLocks/>
            </p:cNvSpPr>
            <p:nvPr/>
          </p:nvSpPr>
          <p:spPr bwMode="auto">
            <a:xfrm>
              <a:off x="8823961" y="2442193"/>
              <a:ext cx="852965" cy="448261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349"/>
            <p:cNvSpPr>
              <a:spLocks/>
            </p:cNvSpPr>
            <p:nvPr/>
          </p:nvSpPr>
          <p:spPr bwMode="auto">
            <a:xfrm>
              <a:off x="9043350" y="2771296"/>
              <a:ext cx="361234" cy="225076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350"/>
            <p:cNvSpPr>
              <a:spLocks/>
            </p:cNvSpPr>
            <p:nvPr/>
          </p:nvSpPr>
          <p:spPr bwMode="auto">
            <a:xfrm>
              <a:off x="8979046" y="2848843"/>
              <a:ext cx="323408" cy="204269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351"/>
            <p:cNvSpPr>
              <a:spLocks noEditPoints="1"/>
            </p:cNvSpPr>
            <p:nvPr/>
          </p:nvSpPr>
          <p:spPr bwMode="auto">
            <a:xfrm>
              <a:off x="11838650" y="4291975"/>
              <a:ext cx="66195" cy="56741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352"/>
            <p:cNvSpPr>
              <a:spLocks noEditPoints="1"/>
            </p:cNvSpPr>
            <p:nvPr/>
          </p:nvSpPr>
          <p:spPr bwMode="auto">
            <a:xfrm>
              <a:off x="11604134" y="4252255"/>
              <a:ext cx="52956" cy="132398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53"/>
            <p:cNvSpPr>
              <a:spLocks noEditPoints="1"/>
            </p:cNvSpPr>
            <p:nvPr/>
          </p:nvSpPr>
          <p:spPr bwMode="auto">
            <a:xfrm>
              <a:off x="11384746" y="4046094"/>
              <a:ext cx="219387" cy="128615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54"/>
            <p:cNvSpPr>
              <a:spLocks noEditPoints="1"/>
            </p:cNvSpPr>
            <p:nvPr/>
          </p:nvSpPr>
          <p:spPr bwMode="auto">
            <a:xfrm>
              <a:off x="11044316" y="3926937"/>
              <a:ext cx="340429" cy="247773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55"/>
            <p:cNvSpPr>
              <a:spLocks noEditPoints="1"/>
            </p:cNvSpPr>
            <p:nvPr/>
          </p:nvSpPr>
          <p:spPr bwMode="auto">
            <a:xfrm>
              <a:off x="10501520" y="3433283"/>
              <a:ext cx="221280" cy="336667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56"/>
            <p:cNvSpPr>
              <a:spLocks noEditPoints="1"/>
            </p:cNvSpPr>
            <p:nvPr/>
          </p:nvSpPr>
          <p:spPr bwMode="auto">
            <a:xfrm>
              <a:off x="10017353" y="3769952"/>
              <a:ext cx="1030746" cy="387736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57"/>
            <p:cNvSpPr>
              <a:spLocks noEditPoints="1"/>
            </p:cNvSpPr>
            <p:nvPr/>
          </p:nvSpPr>
          <p:spPr bwMode="auto">
            <a:xfrm>
              <a:off x="10582846" y="3747254"/>
              <a:ext cx="20804" cy="15131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8"/>
            <p:cNvSpPr>
              <a:spLocks noEditPoints="1"/>
            </p:cNvSpPr>
            <p:nvPr/>
          </p:nvSpPr>
          <p:spPr bwMode="auto">
            <a:xfrm>
              <a:off x="10660387" y="4100945"/>
              <a:ext cx="69976" cy="22696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59"/>
            <p:cNvSpPr>
              <a:spLocks noEditPoints="1"/>
            </p:cNvSpPr>
            <p:nvPr/>
          </p:nvSpPr>
          <p:spPr bwMode="auto">
            <a:xfrm>
              <a:off x="10125158" y="3730232"/>
              <a:ext cx="431211" cy="151312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60"/>
            <p:cNvSpPr>
              <a:spLocks noEditPoints="1"/>
            </p:cNvSpPr>
            <p:nvPr/>
          </p:nvSpPr>
          <p:spPr bwMode="auto">
            <a:xfrm>
              <a:off x="10442892" y="3781299"/>
              <a:ext cx="26478" cy="22696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61"/>
            <p:cNvSpPr>
              <a:spLocks noEditPoints="1"/>
            </p:cNvSpPr>
            <p:nvPr/>
          </p:nvSpPr>
          <p:spPr bwMode="auto">
            <a:xfrm>
              <a:off x="10144069" y="3342496"/>
              <a:ext cx="185345" cy="357473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62"/>
            <p:cNvSpPr>
              <a:spLocks/>
            </p:cNvSpPr>
            <p:nvPr/>
          </p:nvSpPr>
          <p:spPr bwMode="auto">
            <a:xfrm>
              <a:off x="10168657" y="3556224"/>
              <a:ext cx="117259" cy="102135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63"/>
            <p:cNvSpPr>
              <a:spLocks/>
            </p:cNvSpPr>
            <p:nvPr/>
          </p:nvSpPr>
          <p:spPr bwMode="auto">
            <a:xfrm>
              <a:off x="10102463" y="3367085"/>
              <a:ext cx="181562" cy="208053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64"/>
            <p:cNvSpPr>
              <a:spLocks noEditPoints="1"/>
            </p:cNvSpPr>
            <p:nvPr/>
          </p:nvSpPr>
          <p:spPr bwMode="auto">
            <a:xfrm>
              <a:off x="10047616" y="3414369"/>
              <a:ext cx="191019" cy="353692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65"/>
            <p:cNvSpPr>
              <a:spLocks noEditPoints="1"/>
            </p:cNvSpPr>
            <p:nvPr/>
          </p:nvSpPr>
          <p:spPr bwMode="auto">
            <a:xfrm>
              <a:off x="9924683" y="3221446"/>
              <a:ext cx="200476" cy="448261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66"/>
            <p:cNvSpPr>
              <a:spLocks noEditPoints="1"/>
            </p:cNvSpPr>
            <p:nvPr/>
          </p:nvSpPr>
          <p:spPr bwMode="auto">
            <a:xfrm>
              <a:off x="9663686" y="3673489"/>
              <a:ext cx="51065" cy="90787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7"/>
            <p:cNvSpPr>
              <a:spLocks noEditPoints="1"/>
            </p:cNvSpPr>
            <p:nvPr/>
          </p:nvSpPr>
          <p:spPr bwMode="auto">
            <a:xfrm>
              <a:off x="9387560" y="3098506"/>
              <a:ext cx="627903" cy="614703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68"/>
            <p:cNvSpPr>
              <a:spLocks noEditPoints="1"/>
            </p:cNvSpPr>
            <p:nvPr/>
          </p:nvSpPr>
          <p:spPr bwMode="auto">
            <a:xfrm>
              <a:off x="9818772" y="3261166"/>
              <a:ext cx="113477" cy="149420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69"/>
            <p:cNvSpPr>
              <a:spLocks/>
            </p:cNvSpPr>
            <p:nvPr/>
          </p:nvSpPr>
          <p:spPr bwMode="auto">
            <a:xfrm>
              <a:off x="9830119" y="3221446"/>
              <a:ext cx="69976" cy="43503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70"/>
            <p:cNvSpPr>
              <a:spLocks/>
            </p:cNvSpPr>
            <p:nvPr/>
          </p:nvSpPr>
          <p:spPr bwMode="auto">
            <a:xfrm>
              <a:off x="9631534" y="3172271"/>
              <a:ext cx="187237" cy="96462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71"/>
            <p:cNvSpPr>
              <a:spLocks/>
            </p:cNvSpPr>
            <p:nvPr/>
          </p:nvSpPr>
          <p:spPr bwMode="auto">
            <a:xfrm>
              <a:off x="9206000" y="3005828"/>
              <a:ext cx="313953" cy="340450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72"/>
            <p:cNvSpPr>
              <a:spLocks/>
            </p:cNvSpPr>
            <p:nvPr/>
          </p:nvSpPr>
          <p:spPr bwMode="auto">
            <a:xfrm>
              <a:off x="9436732" y="2988806"/>
              <a:ext cx="164542" cy="134290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73"/>
            <p:cNvSpPr>
              <a:spLocks/>
            </p:cNvSpPr>
            <p:nvPr/>
          </p:nvSpPr>
          <p:spPr bwMode="auto">
            <a:xfrm>
              <a:off x="9183303" y="2958543"/>
              <a:ext cx="298821" cy="245882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74"/>
            <p:cNvSpPr>
              <a:spLocks noEditPoints="1"/>
            </p:cNvSpPr>
            <p:nvPr/>
          </p:nvSpPr>
          <p:spPr bwMode="auto">
            <a:xfrm>
              <a:off x="8022061" y="2425171"/>
              <a:ext cx="139954" cy="111594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75"/>
            <p:cNvSpPr>
              <a:spLocks noEditPoints="1"/>
            </p:cNvSpPr>
            <p:nvPr/>
          </p:nvSpPr>
          <p:spPr bwMode="auto">
            <a:xfrm>
              <a:off x="7950193" y="1897473"/>
              <a:ext cx="455797" cy="52391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76"/>
            <p:cNvSpPr>
              <a:spLocks noEditPoints="1"/>
            </p:cNvSpPr>
            <p:nvPr/>
          </p:nvSpPr>
          <p:spPr bwMode="auto">
            <a:xfrm>
              <a:off x="8080690" y="1995826"/>
              <a:ext cx="223171" cy="505002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77"/>
            <p:cNvSpPr>
              <a:spLocks noEditPoints="1"/>
            </p:cNvSpPr>
            <p:nvPr/>
          </p:nvSpPr>
          <p:spPr bwMode="auto">
            <a:xfrm>
              <a:off x="8226319" y="1948541"/>
              <a:ext cx="225062" cy="402867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78"/>
            <p:cNvSpPr>
              <a:spLocks noEditPoints="1"/>
            </p:cNvSpPr>
            <p:nvPr/>
          </p:nvSpPr>
          <p:spPr bwMode="auto">
            <a:xfrm>
              <a:off x="8288731" y="2351407"/>
              <a:ext cx="121042" cy="81330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9"/>
            <p:cNvSpPr>
              <a:spLocks/>
            </p:cNvSpPr>
            <p:nvPr/>
          </p:nvSpPr>
          <p:spPr bwMode="auto">
            <a:xfrm>
              <a:off x="8277383" y="2410040"/>
              <a:ext cx="141846" cy="775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80"/>
            <p:cNvSpPr>
              <a:spLocks/>
            </p:cNvSpPr>
            <p:nvPr/>
          </p:nvSpPr>
          <p:spPr bwMode="auto">
            <a:xfrm>
              <a:off x="8281166" y="2462999"/>
              <a:ext cx="109694" cy="81330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81"/>
            <p:cNvSpPr>
              <a:spLocks/>
            </p:cNvSpPr>
            <p:nvPr/>
          </p:nvSpPr>
          <p:spPr bwMode="auto">
            <a:xfrm>
              <a:off x="8334120" y="2470565"/>
              <a:ext cx="187237" cy="143745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82"/>
            <p:cNvSpPr>
              <a:spLocks/>
            </p:cNvSpPr>
            <p:nvPr/>
          </p:nvSpPr>
          <p:spPr bwMode="auto">
            <a:xfrm>
              <a:off x="8320883" y="2584048"/>
              <a:ext cx="368799" cy="230750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83"/>
            <p:cNvSpPr>
              <a:spLocks/>
            </p:cNvSpPr>
            <p:nvPr/>
          </p:nvSpPr>
          <p:spPr bwMode="auto">
            <a:xfrm>
              <a:off x="8411663" y="2699423"/>
              <a:ext cx="77544" cy="87004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84"/>
            <p:cNvSpPr>
              <a:spLocks/>
            </p:cNvSpPr>
            <p:nvPr/>
          </p:nvSpPr>
          <p:spPr bwMode="auto">
            <a:xfrm>
              <a:off x="8288731" y="2714553"/>
              <a:ext cx="196692" cy="126724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85"/>
            <p:cNvSpPr>
              <a:spLocks/>
            </p:cNvSpPr>
            <p:nvPr/>
          </p:nvSpPr>
          <p:spPr bwMode="auto">
            <a:xfrm>
              <a:off x="8205514" y="2705097"/>
              <a:ext cx="128607" cy="83222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86"/>
            <p:cNvSpPr>
              <a:spLocks/>
            </p:cNvSpPr>
            <p:nvPr/>
          </p:nvSpPr>
          <p:spPr bwMode="auto">
            <a:xfrm>
              <a:off x="8214969" y="2682401"/>
              <a:ext cx="111587" cy="47285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87"/>
            <p:cNvSpPr>
              <a:spLocks/>
            </p:cNvSpPr>
            <p:nvPr/>
          </p:nvSpPr>
          <p:spPr bwMode="auto">
            <a:xfrm>
              <a:off x="8339796" y="2826147"/>
              <a:ext cx="128607" cy="83222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88"/>
            <p:cNvSpPr>
              <a:spLocks/>
            </p:cNvSpPr>
            <p:nvPr/>
          </p:nvSpPr>
          <p:spPr bwMode="auto">
            <a:xfrm>
              <a:off x="8303861" y="2879106"/>
              <a:ext cx="54847" cy="47285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389"/>
            <p:cNvSpPr>
              <a:spLocks/>
            </p:cNvSpPr>
            <p:nvPr/>
          </p:nvSpPr>
          <p:spPr bwMode="auto">
            <a:xfrm>
              <a:off x="8273600" y="2871540"/>
              <a:ext cx="43501" cy="81330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90"/>
            <p:cNvSpPr>
              <a:spLocks/>
            </p:cNvSpPr>
            <p:nvPr/>
          </p:nvSpPr>
          <p:spPr bwMode="auto">
            <a:xfrm>
              <a:off x="8260360" y="2773188"/>
              <a:ext cx="88892" cy="121049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391"/>
            <p:cNvSpPr>
              <a:spLocks/>
            </p:cNvSpPr>
            <p:nvPr/>
          </p:nvSpPr>
          <p:spPr bwMode="auto">
            <a:xfrm>
              <a:off x="8254686" y="2843168"/>
              <a:ext cx="39717" cy="51068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392"/>
            <p:cNvSpPr>
              <a:spLocks noEditPoints="1"/>
            </p:cNvSpPr>
            <p:nvPr/>
          </p:nvSpPr>
          <p:spPr bwMode="auto">
            <a:xfrm>
              <a:off x="8146886" y="2771296"/>
              <a:ext cx="122933" cy="94569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393"/>
            <p:cNvSpPr>
              <a:spLocks/>
            </p:cNvSpPr>
            <p:nvPr/>
          </p:nvSpPr>
          <p:spPr bwMode="auto">
            <a:xfrm>
              <a:off x="8192276" y="2799666"/>
              <a:ext cx="85108" cy="73765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394"/>
            <p:cNvSpPr>
              <a:spLocks/>
            </p:cNvSpPr>
            <p:nvPr/>
          </p:nvSpPr>
          <p:spPr bwMode="auto">
            <a:xfrm>
              <a:off x="8146886" y="2756164"/>
              <a:ext cx="66195" cy="43503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395"/>
            <p:cNvSpPr>
              <a:spLocks/>
            </p:cNvSpPr>
            <p:nvPr/>
          </p:nvSpPr>
          <p:spPr bwMode="auto">
            <a:xfrm>
              <a:off x="8059886" y="2693749"/>
              <a:ext cx="156978" cy="75655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396"/>
            <p:cNvSpPr>
              <a:spLocks/>
            </p:cNvSpPr>
            <p:nvPr/>
          </p:nvSpPr>
          <p:spPr bwMode="auto">
            <a:xfrm>
              <a:off x="8150668" y="2515958"/>
              <a:ext cx="204257" cy="170226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397"/>
            <p:cNvSpPr>
              <a:spLocks/>
            </p:cNvSpPr>
            <p:nvPr/>
          </p:nvSpPr>
          <p:spPr bwMode="auto">
            <a:xfrm>
              <a:off x="8107168" y="2635115"/>
              <a:ext cx="164542" cy="71873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398"/>
            <p:cNvSpPr>
              <a:spLocks/>
            </p:cNvSpPr>
            <p:nvPr/>
          </p:nvSpPr>
          <p:spPr bwMode="auto">
            <a:xfrm>
              <a:off x="7980451" y="2515958"/>
              <a:ext cx="189128" cy="223185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399"/>
            <p:cNvSpPr>
              <a:spLocks/>
            </p:cNvSpPr>
            <p:nvPr/>
          </p:nvSpPr>
          <p:spPr bwMode="auto">
            <a:xfrm>
              <a:off x="8063670" y="2741033"/>
              <a:ext cx="1892" cy="756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400"/>
            <p:cNvSpPr>
              <a:spLocks/>
            </p:cNvSpPr>
            <p:nvPr/>
          </p:nvSpPr>
          <p:spPr bwMode="auto">
            <a:xfrm>
              <a:off x="7986125" y="2725902"/>
              <a:ext cx="98347" cy="58633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401"/>
            <p:cNvSpPr>
              <a:spLocks noEditPoints="1"/>
            </p:cNvSpPr>
            <p:nvPr/>
          </p:nvSpPr>
          <p:spPr bwMode="auto">
            <a:xfrm>
              <a:off x="7933170" y="2565134"/>
              <a:ext cx="79433" cy="71873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402"/>
            <p:cNvSpPr>
              <a:spLocks/>
            </p:cNvSpPr>
            <p:nvPr/>
          </p:nvSpPr>
          <p:spPr bwMode="auto">
            <a:xfrm>
              <a:off x="7923715" y="2625658"/>
              <a:ext cx="64302" cy="52959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403"/>
            <p:cNvSpPr>
              <a:spLocks/>
            </p:cNvSpPr>
            <p:nvPr/>
          </p:nvSpPr>
          <p:spPr bwMode="auto">
            <a:xfrm>
              <a:off x="7980451" y="2661595"/>
              <a:ext cx="15130" cy="2080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404"/>
            <p:cNvSpPr>
              <a:spLocks noEditPoints="1"/>
            </p:cNvSpPr>
            <p:nvPr/>
          </p:nvSpPr>
          <p:spPr bwMode="auto">
            <a:xfrm>
              <a:off x="7728912" y="2264401"/>
              <a:ext cx="17022" cy="35937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405"/>
            <p:cNvSpPr>
              <a:spLocks/>
            </p:cNvSpPr>
            <p:nvPr/>
          </p:nvSpPr>
          <p:spPr bwMode="auto">
            <a:xfrm>
              <a:off x="7658937" y="2500827"/>
              <a:ext cx="90781" cy="11915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407"/>
            <p:cNvSpPr>
              <a:spLocks noEditPoints="1"/>
            </p:cNvSpPr>
            <p:nvPr/>
          </p:nvSpPr>
          <p:spPr bwMode="auto">
            <a:xfrm>
              <a:off x="7711893" y="2319254"/>
              <a:ext cx="194802" cy="353692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408"/>
            <p:cNvSpPr>
              <a:spLocks noEditPoints="1"/>
            </p:cNvSpPr>
            <p:nvPr/>
          </p:nvSpPr>
          <p:spPr bwMode="auto">
            <a:xfrm>
              <a:off x="7776195" y="2635115"/>
              <a:ext cx="291257" cy="270469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409"/>
            <p:cNvSpPr>
              <a:spLocks/>
            </p:cNvSpPr>
            <p:nvPr/>
          </p:nvSpPr>
          <p:spPr bwMode="auto">
            <a:xfrm>
              <a:off x="8175254" y="3053114"/>
              <a:ext cx="7565" cy="7565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410"/>
            <p:cNvSpPr>
              <a:spLocks noEditPoints="1"/>
            </p:cNvSpPr>
            <p:nvPr/>
          </p:nvSpPr>
          <p:spPr bwMode="auto">
            <a:xfrm>
              <a:off x="8003148" y="2748598"/>
              <a:ext cx="257214" cy="287491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411"/>
            <p:cNvSpPr>
              <a:spLocks noEditPoints="1"/>
            </p:cNvSpPr>
            <p:nvPr/>
          </p:nvSpPr>
          <p:spPr bwMode="auto">
            <a:xfrm>
              <a:off x="7681632" y="2841278"/>
              <a:ext cx="276126" cy="206163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412"/>
            <p:cNvSpPr>
              <a:spLocks/>
            </p:cNvSpPr>
            <p:nvPr/>
          </p:nvSpPr>
          <p:spPr bwMode="auto">
            <a:xfrm>
              <a:off x="7674068" y="2886672"/>
              <a:ext cx="69976" cy="136180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413"/>
            <p:cNvSpPr>
              <a:spLocks noEditPoints="1"/>
            </p:cNvSpPr>
            <p:nvPr/>
          </p:nvSpPr>
          <p:spPr bwMode="auto">
            <a:xfrm>
              <a:off x="8284947" y="2890453"/>
              <a:ext cx="192910" cy="187248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414"/>
            <p:cNvSpPr>
              <a:spLocks noEditPoints="1"/>
            </p:cNvSpPr>
            <p:nvPr/>
          </p:nvSpPr>
          <p:spPr bwMode="auto">
            <a:xfrm>
              <a:off x="8820179" y="2879106"/>
              <a:ext cx="121042" cy="102135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415"/>
            <p:cNvSpPr>
              <a:spLocks/>
            </p:cNvSpPr>
            <p:nvPr/>
          </p:nvSpPr>
          <p:spPr bwMode="auto">
            <a:xfrm>
              <a:off x="8806939" y="2943413"/>
              <a:ext cx="461472" cy="368822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16"/>
            <p:cNvSpPr>
              <a:spLocks/>
            </p:cNvSpPr>
            <p:nvPr/>
          </p:nvSpPr>
          <p:spPr bwMode="auto">
            <a:xfrm>
              <a:off x="8784244" y="2898019"/>
              <a:ext cx="83216" cy="68090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17"/>
            <p:cNvSpPr>
              <a:spLocks noEditPoints="1"/>
            </p:cNvSpPr>
            <p:nvPr/>
          </p:nvSpPr>
          <p:spPr bwMode="auto">
            <a:xfrm>
              <a:off x="8413555" y="2880996"/>
              <a:ext cx="416080" cy="166443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418"/>
            <p:cNvSpPr>
              <a:spLocks/>
            </p:cNvSpPr>
            <p:nvPr/>
          </p:nvSpPr>
          <p:spPr bwMode="auto">
            <a:xfrm>
              <a:off x="8712376" y="3007721"/>
              <a:ext cx="219387" cy="209945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19"/>
            <p:cNvSpPr>
              <a:spLocks/>
            </p:cNvSpPr>
            <p:nvPr/>
          </p:nvSpPr>
          <p:spPr bwMode="auto">
            <a:xfrm>
              <a:off x="8892047" y="3193077"/>
              <a:ext cx="39717" cy="39720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20"/>
            <p:cNvSpPr>
              <a:spLocks/>
            </p:cNvSpPr>
            <p:nvPr/>
          </p:nvSpPr>
          <p:spPr bwMode="auto">
            <a:xfrm>
              <a:off x="8568639" y="3058787"/>
              <a:ext cx="47282" cy="26480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421"/>
            <p:cNvSpPr>
              <a:spLocks/>
            </p:cNvSpPr>
            <p:nvPr/>
          </p:nvSpPr>
          <p:spPr bwMode="auto">
            <a:xfrm>
              <a:off x="8640507" y="3013393"/>
              <a:ext cx="139954" cy="126724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422"/>
            <p:cNvSpPr>
              <a:spLocks/>
            </p:cNvSpPr>
            <p:nvPr/>
          </p:nvSpPr>
          <p:spPr bwMode="auto">
            <a:xfrm>
              <a:off x="8614029" y="3115528"/>
              <a:ext cx="34043" cy="96462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23"/>
            <p:cNvSpPr>
              <a:spLocks/>
            </p:cNvSpPr>
            <p:nvPr/>
          </p:nvSpPr>
          <p:spPr bwMode="auto">
            <a:xfrm>
              <a:off x="8642399" y="3115528"/>
              <a:ext cx="11347" cy="18914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24"/>
            <p:cNvSpPr>
              <a:spLocks/>
            </p:cNvSpPr>
            <p:nvPr/>
          </p:nvSpPr>
          <p:spPr bwMode="auto">
            <a:xfrm>
              <a:off x="8632940" y="3138226"/>
              <a:ext cx="13239" cy="26480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5"/>
            <p:cNvSpPr>
              <a:spLocks/>
            </p:cNvSpPr>
            <p:nvPr/>
          </p:nvSpPr>
          <p:spPr bwMode="auto">
            <a:xfrm>
              <a:off x="8632940" y="3083376"/>
              <a:ext cx="30259" cy="35937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26"/>
            <p:cNvSpPr>
              <a:spLocks/>
            </p:cNvSpPr>
            <p:nvPr/>
          </p:nvSpPr>
          <p:spPr bwMode="auto">
            <a:xfrm>
              <a:off x="8634833" y="3111747"/>
              <a:ext cx="90781" cy="113484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27"/>
            <p:cNvSpPr>
              <a:spLocks/>
            </p:cNvSpPr>
            <p:nvPr/>
          </p:nvSpPr>
          <p:spPr bwMode="auto">
            <a:xfrm>
              <a:off x="8632940" y="3140119"/>
              <a:ext cx="465254" cy="393410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28"/>
            <p:cNvSpPr>
              <a:spLocks/>
            </p:cNvSpPr>
            <p:nvPr/>
          </p:nvSpPr>
          <p:spPr bwMode="auto">
            <a:xfrm>
              <a:off x="8992284" y="3287647"/>
              <a:ext cx="17022" cy="35937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29"/>
            <p:cNvSpPr>
              <a:spLocks/>
            </p:cNvSpPr>
            <p:nvPr/>
          </p:nvSpPr>
          <p:spPr bwMode="auto">
            <a:xfrm>
              <a:off x="9009306" y="3289536"/>
              <a:ext cx="105911" cy="85113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30"/>
            <p:cNvSpPr>
              <a:spLocks noEditPoints="1"/>
            </p:cNvSpPr>
            <p:nvPr/>
          </p:nvSpPr>
          <p:spPr bwMode="auto">
            <a:xfrm>
              <a:off x="7263660" y="2973675"/>
              <a:ext cx="66195" cy="30261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431"/>
            <p:cNvSpPr>
              <a:spLocks/>
            </p:cNvSpPr>
            <p:nvPr/>
          </p:nvSpPr>
          <p:spPr bwMode="auto">
            <a:xfrm>
              <a:off x="7505741" y="3130659"/>
              <a:ext cx="7565" cy="3783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432"/>
            <p:cNvSpPr>
              <a:spLocks noEditPoints="1"/>
            </p:cNvSpPr>
            <p:nvPr/>
          </p:nvSpPr>
          <p:spPr bwMode="auto">
            <a:xfrm>
              <a:off x="7483048" y="3225230"/>
              <a:ext cx="98347" cy="34045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33"/>
            <p:cNvSpPr>
              <a:spLocks noEditPoints="1"/>
            </p:cNvSpPr>
            <p:nvPr/>
          </p:nvSpPr>
          <p:spPr bwMode="auto">
            <a:xfrm>
              <a:off x="7314725" y="3501373"/>
              <a:ext cx="58630" cy="51068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34"/>
            <p:cNvSpPr>
              <a:spLocks noEditPoints="1"/>
            </p:cNvSpPr>
            <p:nvPr/>
          </p:nvSpPr>
          <p:spPr bwMode="auto">
            <a:xfrm>
              <a:off x="9032001" y="3280081"/>
              <a:ext cx="166433" cy="236425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35"/>
            <p:cNvSpPr>
              <a:spLocks noEditPoints="1"/>
            </p:cNvSpPr>
            <p:nvPr/>
          </p:nvSpPr>
          <p:spPr bwMode="auto">
            <a:xfrm>
              <a:off x="8822070" y="3454089"/>
              <a:ext cx="272343" cy="166443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36"/>
            <p:cNvSpPr>
              <a:spLocks/>
            </p:cNvSpPr>
            <p:nvPr/>
          </p:nvSpPr>
          <p:spPr bwMode="auto">
            <a:xfrm>
              <a:off x="8409772" y="3157140"/>
              <a:ext cx="279908" cy="236425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37"/>
            <p:cNvSpPr>
              <a:spLocks/>
            </p:cNvSpPr>
            <p:nvPr/>
          </p:nvSpPr>
          <p:spPr bwMode="auto">
            <a:xfrm>
              <a:off x="8358708" y="3391672"/>
              <a:ext cx="370689" cy="42556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38"/>
            <p:cNvSpPr>
              <a:spLocks/>
            </p:cNvSpPr>
            <p:nvPr/>
          </p:nvSpPr>
          <p:spPr bwMode="auto">
            <a:xfrm>
              <a:off x="8614029" y="3556224"/>
              <a:ext cx="342322" cy="25912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39"/>
            <p:cNvSpPr>
              <a:spLocks/>
            </p:cNvSpPr>
            <p:nvPr/>
          </p:nvSpPr>
          <p:spPr bwMode="auto">
            <a:xfrm>
              <a:off x="8687790" y="3484351"/>
              <a:ext cx="149411" cy="130506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40"/>
            <p:cNvSpPr>
              <a:spLocks/>
            </p:cNvSpPr>
            <p:nvPr/>
          </p:nvSpPr>
          <p:spPr bwMode="auto">
            <a:xfrm>
              <a:off x="8810722" y="3607291"/>
              <a:ext cx="34043" cy="39720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441"/>
            <p:cNvSpPr>
              <a:spLocks/>
            </p:cNvSpPr>
            <p:nvPr/>
          </p:nvSpPr>
          <p:spPr bwMode="auto">
            <a:xfrm>
              <a:off x="8795591" y="3626205"/>
              <a:ext cx="228845" cy="302624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42"/>
            <p:cNvSpPr>
              <a:spLocks noEditPoints="1"/>
            </p:cNvSpPr>
            <p:nvPr/>
          </p:nvSpPr>
          <p:spPr bwMode="auto">
            <a:xfrm>
              <a:off x="8579986" y="3769952"/>
              <a:ext cx="234519" cy="228859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443"/>
            <p:cNvSpPr>
              <a:spLocks/>
            </p:cNvSpPr>
            <p:nvPr/>
          </p:nvSpPr>
          <p:spPr bwMode="auto">
            <a:xfrm>
              <a:off x="8532706" y="3800213"/>
              <a:ext cx="132390" cy="126724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444"/>
            <p:cNvSpPr>
              <a:spLocks/>
            </p:cNvSpPr>
            <p:nvPr/>
          </p:nvSpPr>
          <p:spPr bwMode="auto">
            <a:xfrm>
              <a:off x="8197947" y="3643228"/>
              <a:ext cx="291257" cy="196704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445"/>
            <p:cNvSpPr>
              <a:spLocks/>
            </p:cNvSpPr>
            <p:nvPr/>
          </p:nvSpPr>
          <p:spPr bwMode="auto">
            <a:xfrm>
              <a:off x="8076907" y="3123094"/>
              <a:ext cx="346103" cy="323428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446"/>
            <p:cNvSpPr>
              <a:spLocks noEditPoints="1"/>
            </p:cNvSpPr>
            <p:nvPr/>
          </p:nvSpPr>
          <p:spPr bwMode="auto">
            <a:xfrm>
              <a:off x="8033409" y="3017177"/>
              <a:ext cx="88892" cy="175900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47"/>
            <p:cNvSpPr>
              <a:spLocks/>
            </p:cNvSpPr>
            <p:nvPr/>
          </p:nvSpPr>
          <p:spPr bwMode="auto">
            <a:xfrm>
              <a:off x="7683523" y="3024742"/>
              <a:ext cx="452015" cy="436912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8"/>
            <p:cNvSpPr>
              <a:spLocks/>
            </p:cNvSpPr>
            <p:nvPr/>
          </p:nvSpPr>
          <p:spPr bwMode="auto">
            <a:xfrm>
              <a:off x="7594634" y="3053114"/>
              <a:ext cx="260996" cy="206163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49"/>
            <p:cNvSpPr>
              <a:spLocks/>
            </p:cNvSpPr>
            <p:nvPr/>
          </p:nvSpPr>
          <p:spPr bwMode="auto">
            <a:xfrm>
              <a:off x="7501960" y="3257384"/>
              <a:ext cx="181562" cy="149420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50"/>
            <p:cNvSpPr>
              <a:spLocks/>
            </p:cNvSpPr>
            <p:nvPr/>
          </p:nvSpPr>
          <p:spPr bwMode="auto">
            <a:xfrm>
              <a:off x="7500069" y="3264949"/>
              <a:ext cx="266670" cy="293167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51"/>
            <p:cNvSpPr>
              <a:spLocks/>
            </p:cNvSpPr>
            <p:nvPr/>
          </p:nvSpPr>
          <p:spPr bwMode="auto">
            <a:xfrm>
              <a:off x="7607871" y="3319800"/>
              <a:ext cx="365017" cy="340450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52"/>
            <p:cNvSpPr>
              <a:spLocks/>
            </p:cNvSpPr>
            <p:nvPr/>
          </p:nvSpPr>
          <p:spPr bwMode="auto">
            <a:xfrm>
              <a:off x="7761065" y="3548659"/>
              <a:ext cx="170215" cy="124832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53"/>
            <p:cNvSpPr>
              <a:spLocks/>
            </p:cNvSpPr>
            <p:nvPr/>
          </p:nvSpPr>
          <p:spPr bwMode="auto">
            <a:xfrm>
              <a:off x="7486830" y="3512722"/>
              <a:ext cx="145628" cy="105919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454"/>
            <p:cNvSpPr>
              <a:spLocks/>
            </p:cNvSpPr>
            <p:nvPr/>
          </p:nvSpPr>
          <p:spPr bwMode="auto">
            <a:xfrm>
              <a:off x="7500069" y="3575138"/>
              <a:ext cx="71868" cy="2080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455"/>
            <p:cNvSpPr>
              <a:spLocks/>
            </p:cNvSpPr>
            <p:nvPr/>
          </p:nvSpPr>
          <p:spPr bwMode="auto">
            <a:xfrm>
              <a:off x="7505741" y="3603507"/>
              <a:ext cx="68086" cy="4161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456"/>
            <p:cNvSpPr>
              <a:spLocks/>
            </p:cNvSpPr>
            <p:nvPr/>
          </p:nvSpPr>
          <p:spPr bwMode="auto">
            <a:xfrm>
              <a:off x="7549242" y="3603507"/>
              <a:ext cx="156978" cy="156987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457"/>
            <p:cNvSpPr>
              <a:spLocks noEditPoints="1"/>
            </p:cNvSpPr>
            <p:nvPr/>
          </p:nvSpPr>
          <p:spPr bwMode="auto">
            <a:xfrm>
              <a:off x="7585176" y="3665924"/>
              <a:ext cx="58630" cy="75655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458"/>
            <p:cNvSpPr>
              <a:spLocks/>
            </p:cNvSpPr>
            <p:nvPr/>
          </p:nvSpPr>
          <p:spPr bwMode="auto">
            <a:xfrm>
              <a:off x="7624893" y="3699970"/>
              <a:ext cx="88892" cy="96462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459"/>
            <p:cNvSpPr>
              <a:spLocks/>
            </p:cNvSpPr>
            <p:nvPr/>
          </p:nvSpPr>
          <p:spPr bwMode="auto">
            <a:xfrm>
              <a:off x="7687305" y="3650793"/>
              <a:ext cx="138062" cy="145639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460"/>
            <p:cNvSpPr>
              <a:spLocks/>
            </p:cNvSpPr>
            <p:nvPr/>
          </p:nvSpPr>
          <p:spPr bwMode="auto">
            <a:xfrm>
              <a:off x="7806456" y="3637554"/>
              <a:ext cx="94563" cy="149420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461"/>
            <p:cNvSpPr>
              <a:spLocks/>
            </p:cNvSpPr>
            <p:nvPr/>
          </p:nvSpPr>
          <p:spPr bwMode="auto">
            <a:xfrm>
              <a:off x="7872649" y="3637554"/>
              <a:ext cx="45391" cy="122941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462"/>
            <p:cNvSpPr>
              <a:spLocks/>
            </p:cNvSpPr>
            <p:nvPr/>
          </p:nvSpPr>
          <p:spPr bwMode="auto">
            <a:xfrm>
              <a:off x="7895345" y="3607291"/>
              <a:ext cx="71868" cy="147528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463"/>
            <p:cNvSpPr>
              <a:spLocks noEditPoints="1"/>
            </p:cNvSpPr>
            <p:nvPr/>
          </p:nvSpPr>
          <p:spPr bwMode="auto">
            <a:xfrm>
              <a:off x="8143101" y="3353845"/>
              <a:ext cx="260996" cy="372604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464"/>
            <p:cNvSpPr>
              <a:spLocks/>
            </p:cNvSpPr>
            <p:nvPr/>
          </p:nvSpPr>
          <p:spPr bwMode="auto">
            <a:xfrm>
              <a:off x="7880216" y="3361410"/>
              <a:ext cx="344212" cy="264795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465"/>
            <p:cNvSpPr>
              <a:spLocks/>
            </p:cNvSpPr>
            <p:nvPr/>
          </p:nvSpPr>
          <p:spPr bwMode="auto">
            <a:xfrm>
              <a:off x="7940734" y="3580811"/>
              <a:ext cx="257214" cy="219401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466"/>
            <p:cNvSpPr>
              <a:spLocks/>
            </p:cNvSpPr>
            <p:nvPr/>
          </p:nvSpPr>
          <p:spPr bwMode="auto">
            <a:xfrm>
              <a:off x="8014496" y="3887217"/>
              <a:ext cx="7565" cy="7565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67"/>
            <p:cNvSpPr>
              <a:spLocks/>
            </p:cNvSpPr>
            <p:nvPr/>
          </p:nvSpPr>
          <p:spPr bwMode="auto">
            <a:xfrm>
              <a:off x="8057994" y="3807778"/>
              <a:ext cx="11347" cy="17023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68"/>
            <p:cNvSpPr>
              <a:spLocks/>
            </p:cNvSpPr>
            <p:nvPr/>
          </p:nvSpPr>
          <p:spPr bwMode="auto">
            <a:xfrm>
              <a:off x="8065560" y="3599725"/>
              <a:ext cx="168324" cy="257230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469"/>
            <p:cNvSpPr>
              <a:spLocks/>
            </p:cNvSpPr>
            <p:nvPr/>
          </p:nvSpPr>
          <p:spPr bwMode="auto">
            <a:xfrm>
              <a:off x="8065560" y="3843716"/>
              <a:ext cx="128607" cy="13996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470"/>
            <p:cNvSpPr>
              <a:spLocks/>
            </p:cNvSpPr>
            <p:nvPr/>
          </p:nvSpPr>
          <p:spPr bwMode="auto">
            <a:xfrm>
              <a:off x="8076907" y="3847498"/>
              <a:ext cx="47282" cy="28372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471"/>
            <p:cNvSpPr>
              <a:spLocks/>
            </p:cNvSpPr>
            <p:nvPr/>
          </p:nvSpPr>
          <p:spPr bwMode="auto">
            <a:xfrm>
              <a:off x="8120407" y="3809671"/>
              <a:ext cx="172107" cy="200488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72"/>
            <p:cNvSpPr>
              <a:spLocks/>
            </p:cNvSpPr>
            <p:nvPr/>
          </p:nvSpPr>
          <p:spPr bwMode="auto">
            <a:xfrm>
              <a:off x="8137427" y="3996917"/>
              <a:ext cx="24587" cy="32155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73"/>
            <p:cNvSpPr>
              <a:spLocks/>
            </p:cNvSpPr>
            <p:nvPr/>
          </p:nvSpPr>
          <p:spPr bwMode="auto">
            <a:xfrm>
              <a:off x="8528922" y="3915588"/>
              <a:ext cx="251540" cy="257230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74"/>
            <p:cNvSpPr>
              <a:spLocks/>
            </p:cNvSpPr>
            <p:nvPr/>
          </p:nvSpPr>
          <p:spPr bwMode="auto">
            <a:xfrm>
              <a:off x="8521355" y="3921262"/>
              <a:ext cx="43501" cy="37829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475"/>
            <p:cNvSpPr>
              <a:spLocks/>
            </p:cNvSpPr>
            <p:nvPr/>
          </p:nvSpPr>
          <p:spPr bwMode="auto">
            <a:xfrm>
              <a:off x="8521355" y="3943959"/>
              <a:ext cx="43501" cy="54851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476"/>
            <p:cNvSpPr>
              <a:spLocks/>
            </p:cNvSpPr>
            <p:nvPr/>
          </p:nvSpPr>
          <p:spPr bwMode="auto">
            <a:xfrm>
              <a:off x="8139320" y="3773733"/>
              <a:ext cx="429320" cy="42556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477"/>
            <p:cNvSpPr>
              <a:spLocks/>
            </p:cNvSpPr>
            <p:nvPr/>
          </p:nvSpPr>
          <p:spPr bwMode="auto">
            <a:xfrm>
              <a:off x="8602681" y="4108511"/>
              <a:ext cx="69976" cy="179684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478"/>
            <p:cNvSpPr>
              <a:spLocks/>
            </p:cNvSpPr>
            <p:nvPr/>
          </p:nvSpPr>
          <p:spPr bwMode="auto">
            <a:xfrm>
              <a:off x="8356817" y="4080139"/>
              <a:ext cx="266670" cy="226966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479"/>
            <p:cNvSpPr>
              <a:spLocks/>
            </p:cNvSpPr>
            <p:nvPr/>
          </p:nvSpPr>
          <p:spPr bwMode="auto">
            <a:xfrm>
              <a:off x="8127972" y="4029072"/>
              <a:ext cx="281800" cy="278035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480"/>
            <p:cNvSpPr>
              <a:spLocks/>
            </p:cNvSpPr>
            <p:nvPr/>
          </p:nvSpPr>
          <p:spPr bwMode="auto">
            <a:xfrm>
              <a:off x="8428685" y="4250365"/>
              <a:ext cx="173997" cy="158877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481"/>
            <p:cNvSpPr>
              <a:spLocks/>
            </p:cNvSpPr>
            <p:nvPr/>
          </p:nvSpPr>
          <p:spPr bwMode="auto">
            <a:xfrm>
              <a:off x="8307643" y="4299541"/>
              <a:ext cx="208040" cy="209945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482"/>
            <p:cNvSpPr>
              <a:spLocks/>
            </p:cNvSpPr>
            <p:nvPr/>
          </p:nvSpPr>
          <p:spPr bwMode="auto">
            <a:xfrm>
              <a:off x="8127972" y="4280626"/>
              <a:ext cx="300713" cy="283708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483"/>
            <p:cNvSpPr>
              <a:spLocks noEditPoints="1"/>
            </p:cNvSpPr>
            <p:nvPr/>
          </p:nvSpPr>
          <p:spPr bwMode="auto">
            <a:xfrm>
              <a:off x="11536048" y="4396002"/>
              <a:ext cx="86999" cy="66200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484"/>
            <p:cNvSpPr>
              <a:spLocks/>
            </p:cNvSpPr>
            <p:nvPr/>
          </p:nvSpPr>
          <p:spPr bwMode="auto">
            <a:xfrm>
              <a:off x="9342169" y="5269825"/>
              <a:ext cx="7565" cy="1134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485"/>
            <p:cNvSpPr>
              <a:spLocks noEditPoints="1"/>
            </p:cNvSpPr>
            <p:nvPr/>
          </p:nvSpPr>
          <p:spPr bwMode="auto">
            <a:xfrm>
              <a:off x="9275975" y="5131753"/>
              <a:ext cx="37827" cy="26480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486"/>
            <p:cNvSpPr>
              <a:spLocks/>
            </p:cNvSpPr>
            <p:nvPr/>
          </p:nvSpPr>
          <p:spPr bwMode="auto">
            <a:xfrm>
              <a:off x="9143585" y="4354392"/>
              <a:ext cx="13239" cy="15131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487"/>
            <p:cNvSpPr>
              <a:spLocks/>
            </p:cNvSpPr>
            <p:nvPr/>
          </p:nvSpPr>
          <p:spPr bwMode="auto">
            <a:xfrm>
              <a:off x="9098195" y="4371413"/>
              <a:ext cx="13239" cy="15131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488"/>
            <p:cNvSpPr>
              <a:spLocks noEditPoints="1"/>
            </p:cNvSpPr>
            <p:nvPr/>
          </p:nvSpPr>
          <p:spPr bwMode="auto">
            <a:xfrm>
              <a:off x="8822070" y="4167143"/>
              <a:ext cx="172107" cy="319647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489"/>
            <p:cNvSpPr>
              <a:spLocks/>
            </p:cNvSpPr>
            <p:nvPr/>
          </p:nvSpPr>
          <p:spPr bwMode="auto">
            <a:xfrm>
              <a:off x="8545944" y="4133098"/>
              <a:ext cx="234519" cy="37827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490"/>
            <p:cNvSpPr>
              <a:spLocks/>
            </p:cNvSpPr>
            <p:nvPr/>
          </p:nvSpPr>
          <p:spPr bwMode="auto">
            <a:xfrm>
              <a:off x="8544051" y="4483006"/>
              <a:ext cx="32153" cy="35937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491"/>
            <p:cNvSpPr>
              <a:spLocks noEditPoints="1"/>
            </p:cNvSpPr>
            <p:nvPr/>
          </p:nvSpPr>
          <p:spPr bwMode="auto">
            <a:xfrm>
              <a:off x="8224427" y="4399785"/>
              <a:ext cx="363125" cy="308298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492"/>
            <p:cNvSpPr>
              <a:spLocks/>
            </p:cNvSpPr>
            <p:nvPr/>
          </p:nvSpPr>
          <p:spPr bwMode="auto">
            <a:xfrm>
              <a:off x="8457054" y="4556769"/>
              <a:ext cx="51065" cy="47285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493"/>
            <p:cNvSpPr>
              <a:spLocks noEditPoints="1"/>
            </p:cNvSpPr>
            <p:nvPr/>
          </p:nvSpPr>
          <p:spPr bwMode="auto">
            <a:xfrm>
              <a:off x="10369132" y="4138772"/>
              <a:ext cx="911595" cy="974068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494"/>
            <p:cNvSpPr>
              <a:spLocks noEditPoints="1"/>
            </p:cNvSpPr>
            <p:nvPr/>
          </p:nvSpPr>
          <p:spPr bwMode="auto">
            <a:xfrm>
              <a:off x="11297747" y="4840478"/>
              <a:ext cx="453906" cy="688466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95"/>
            <p:cNvSpPr>
              <a:spLocks noEditPoints="1"/>
            </p:cNvSpPr>
            <p:nvPr/>
          </p:nvSpPr>
          <p:spPr bwMode="auto">
            <a:xfrm>
              <a:off x="7422526" y="2099851"/>
              <a:ext cx="196692" cy="126724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99"/>
            <p:cNvSpPr>
              <a:spLocks noEditPoints="1"/>
            </p:cNvSpPr>
            <p:nvPr/>
          </p:nvSpPr>
          <p:spPr bwMode="auto">
            <a:xfrm>
              <a:off x="6758688" y="1110652"/>
              <a:ext cx="947528" cy="1218055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510"/>
            <p:cNvSpPr>
              <a:spLocks noEditPoints="1"/>
            </p:cNvSpPr>
            <p:nvPr/>
          </p:nvSpPr>
          <p:spPr bwMode="auto">
            <a:xfrm>
              <a:off x="6641431" y="5197952"/>
              <a:ext cx="514427" cy="92678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520"/>
            <p:cNvSpPr>
              <a:spLocks/>
            </p:cNvSpPr>
            <p:nvPr/>
          </p:nvSpPr>
          <p:spPr bwMode="auto">
            <a:xfrm>
              <a:off x="6669800" y="3768060"/>
              <a:ext cx="66196" cy="90787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592"/>
            <p:cNvSpPr>
              <a:spLocks noEditPoints="1"/>
            </p:cNvSpPr>
            <p:nvPr/>
          </p:nvSpPr>
          <p:spPr bwMode="auto">
            <a:xfrm>
              <a:off x="8525141" y="3968548"/>
              <a:ext cx="37827" cy="567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34"/>
            <p:cNvSpPr>
              <a:spLocks noEditPoints="1"/>
            </p:cNvSpPr>
            <p:nvPr/>
          </p:nvSpPr>
          <p:spPr bwMode="auto">
            <a:xfrm>
              <a:off x="4182775" y="1405710"/>
              <a:ext cx="1202850" cy="917326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96"/>
            <p:cNvSpPr>
              <a:spLocks noEditPoints="1"/>
            </p:cNvSpPr>
            <p:nvPr/>
          </p:nvSpPr>
          <p:spPr bwMode="auto">
            <a:xfrm>
              <a:off x="6444739" y="3476785"/>
              <a:ext cx="68086" cy="26480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97"/>
            <p:cNvSpPr>
              <a:spLocks noEditPoints="1"/>
            </p:cNvSpPr>
            <p:nvPr/>
          </p:nvSpPr>
          <p:spPr bwMode="auto">
            <a:xfrm>
              <a:off x="6391784" y="3471110"/>
              <a:ext cx="47282" cy="15131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98"/>
            <p:cNvSpPr>
              <a:spLocks noEditPoints="1"/>
            </p:cNvSpPr>
            <p:nvPr/>
          </p:nvSpPr>
          <p:spPr bwMode="auto">
            <a:xfrm>
              <a:off x="6283979" y="3437065"/>
              <a:ext cx="86999" cy="56741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500"/>
            <p:cNvSpPr>
              <a:spLocks noEditPoints="1"/>
            </p:cNvSpPr>
            <p:nvPr/>
          </p:nvSpPr>
          <p:spPr bwMode="auto">
            <a:xfrm>
              <a:off x="5173803" y="1661049"/>
              <a:ext cx="1613257" cy="1106464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501"/>
            <p:cNvSpPr>
              <a:spLocks noEditPoints="1"/>
            </p:cNvSpPr>
            <p:nvPr/>
          </p:nvSpPr>
          <p:spPr bwMode="auto">
            <a:xfrm>
              <a:off x="5126520" y="1587284"/>
              <a:ext cx="1632171" cy="1263449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502"/>
            <p:cNvSpPr>
              <a:spLocks noEditPoints="1"/>
            </p:cNvSpPr>
            <p:nvPr/>
          </p:nvSpPr>
          <p:spPr bwMode="auto">
            <a:xfrm>
              <a:off x="5737401" y="1350861"/>
              <a:ext cx="1038311" cy="465283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503"/>
            <p:cNvSpPr>
              <a:spLocks noEditPoints="1"/>
            </p:cNvSpPr>
            <p:nvPr/>
          </p:nvSpPr>
          <p:spPr bwMode="auto">
            <a:xfrm>
              <a:off x="5930311" y="1046346"/>
              <a:ext cx="1144221" cy="470957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504"/>
            <p:cNvSpPr>
              <a:spLocks/>
            </p:cNvSpPr>
            <p:nvPr/>
          </p:nvSpPr>
          <p:spPr bwMode="auto">
            <a:xfrm>
              <a:off x="6075939" y="3448414"/>
              <a:ext cx="7565" cy="567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505"/>
            <p:cNvSpPr>
              <a:spLocks/>
            </p:cNvSpPr>
            <p:nvPr/>
          </p:nvSpPr>
          <p:spPr bwMode="auto">
            <a:xfrm>
              <a:off x="6142133" y="3469220"/>
              <a:ext cx="52956" cy="18914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506"/>
            <p:cNvSpPr>
              <a:spLocks noEditPoints="1"/>
            </p:cNvSpPr>
            <p:nvPr/>
          </p:nvSpPr>
          <p:spPr bwMode="auto">
            <a:xfrm>
              <a:off x="6232914" y="3429500"/>
              <a:ext cx="62412" cy="51068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507"/>
            <p:cNvSpPr>
              <a:spLocks noEditPoints="1"/>
            </p:cNvSpPr>
            <p:nvPr/>
          </p:nvSpPr>
          <p:spPr bwMode="auto">
            <a:xfrm>
              <a:off x="6000289" y="3353845"/>
              <a:ext cx="240193" cy="85113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508"/>
            <p:cNvSpPr>
              <a:spLocks noEditPoints="1"/>
            </p:cNvSpPr>
            <p:nvPr/>
          </p:nvSpPr>
          <p:spPr bwMode="auto">
            <a:xfrm>
              <a:off x="6147807" y="3261165"/>
              <a:ext cx="126716" cy="153204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509"/>
            <p:cNvSpPr>
              <a:spLocks noEditPoints="1"/>
            </p:cNvSpPr>
            <p:nvPr/>
          </p:nvSpPr>
          <p:spPr bwMode="auto">
            <a:xfrm>
              <a:off x="5215396" y="2559458"/>
              <a:ext cx="1269041" cy="74710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C000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511"/>
            <p:cNvSpPr>
              <a:spLocks/>
            </p:cNvSpPr>
            <p:nvPr/>
          </p:nvSpPr>
          <p:spPr bwMode="auto">
            <a:xfrm>
              <a:off x="6032439" y="3675382"/>
              <a:ext cx="124824" cy="56741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512"/>
            <p:cNvSpPr>
              <a:spLocks/>
            </p:cNvSpPr>
            <p:nvPr/>
          </p:nvSpPr>
          <p:spPr bwMode="auto">
            <a:xfrm>
              <a:off x="5968135" y="3639445"/>
              <a:ext cx="75651" cy="69981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513"/>
            <p:cNvSpPr>
              <a:spLocks/>
            </p:cNvSpPr>
            <p:nvPr/>
          </p:nvSpPr>
          <p:spPr bwMode="auto">
            <a:xfrm>
              <a:off x="5930310" y="3550549"/>
              <a:ext cx="105911" cy="102135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514"/>
            <p:cNvSpPr>
              <a:spLocks/>
            </p:cNvSpPr>
            <p:nvPr/>
          </p:nvSpPr>
          <p:spPr bwMode="auto">
            <a:xfrm>
              <a:off x="5886811" y="3525963"/>
              <a:ext cx="149411" cy="71873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515"/>
            <p:cNvSpPr>
              <a:spLocks/>
            </p:cNvSpPr>
            <p:nvPr/>
          </p:nvSpPr>
          <p:spPr bwMode="auto">
            <a:xfrm>
              <a:off x="5873572" y="3565679"/>
              <a:ext cx="56738" cy="32155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516"/>
            <p:cNvSpPr>
              <a:spLocks/>
            </p:cNvSpPr>
            <p:nvPr/>
          </p:nvSpPr>
          <p:spPr bwMode="auto">
            <a:xfrm>
              <a:off x="5898159" y="3473005"/>
              <a:ext cx="28370" cy="58633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517"/>
            <p:cNvSpPr>
              <a:spLocks/>
            </p:cNvSpPr>
            <p:nvPr/>
          </p:nvSpPr>
          <p:spPr bwMode="auto">
            <a:xfrm>
              <a:off x="5828181" y="3486243"/>
              <a:ext cx="92673" cy="96462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518"/>
            <p:cNvSpPr>
              <a:spLocks noEditPoints="1"/>
            </p:cNvSpPr>
            <p:nvPr/>
          </p:nvSpPr>
          <p:spPr bwMode="auto">
            <a:xfrm>
              <a:off x="5323214" y="3090941"/>
              <a:ext cx="643033" cy="472848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519"/>
            <p:cNvSpPr>
              <a:spLocks noEditPoints="1"/>
            </p:cNvSpPr>
            <p:nvPr/>
          </p:nvSpPr>
          <p:spPr bwMode="auto">
            <a:xfrm>
              <a:off x="6234811" y="3777516"/>
              <a:ext cx="877551" cy="921109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521"/>
            <p:cNvSpPr>
              <a:spLocks/>
            </p:cNvSpPr>
            <p:nvPr/>
          </p:nvSpPr>
          <p:spPr bwMode="auto">
            <a:xfrm>
              <a:off x="6594153" y="3756711"/>
              <a:ext cx="88892" cy="100245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522"/>
            <p:cNvSpPr>
              <a:spLocks/>
            </p:cNvSpPr>
            <p:nvPr/>
          </p:nvSpPr>
          <p:spPr bwMode="auto">
            <a:xfrm>
              <a:off x="6516612" y="3701860"/>
              <a:ext cx="111587" cy="170226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523"/>
            <p:cNvSpPr>
              <a:spLocks noEditPoints="1"/>
            </p:cNvSpPr>
            <p:nvPr/>
          </p:nvSpPr>
          <p:spPr bwMode="auto">
            <a:xfrm>
              <a:off x="6251833" y="3607291"/>
              <a:ext cx="298821" cy="276143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524"/>
            <p:cNvSpPr>
              <a:spLocks/>
            </p:cNvSpPr>
            <p:nvPr/>
          </p:nvSpPr>
          <p:spPr bwMode="auto">
            <a:xfrm>
              <a:off x="6119444" y="3611073"/>
              <a:ext cx="270452" cy="382061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525"/>
            <p:cNvSpPr>
              <a:spLocks noEditPoints="1"/>
            </p:cNvSpPr>
            <p:nvPr/>
          </p:nvSpPr>
          <p:spPr bwMode="auto">
            <a:xfrm>
              <a:off x="6072162" y="3866412"/>
              <a:ext cx="132390" cy="143745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526"/>
            <p:cNvSpPr>
              <a:spLocks/>
            </p:cNvSpPr>
            <p:nvPr/>
          </p:nvSpPr>
          <p:spPr bwMode="auto">
            <a:xfrm>
              <a:off x="6064604" y="3898564"/>
              <a:ext cx="293149" cy="42556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527"/>
            <p:cNvSpPr>
              <a:spLocks/>
            </p:cNvSpPr>
            <p:nvPr/>
          </p:nvSpPr>
          <p:spPr bwMode="auto">
            <a:xfrm>
              <a:off x="6335055" y="4119858"/>
              <a:ext cx="278017" cy="312080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528"/>
            <p:cNvSpPr>
              <a:spLocks/>
            </p:cNvSpPr>
            <p:nvPr/>
          </p:nvSpPr>
          <p:spPr bwMode="auto">
            <a:xfrm>
              <a:off x="6503379" y="4341151"/>
              <a:ext cx="192910" cy="20237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529"/>
            <p:cNvSpPr>
              <a:spLocks/>
            </p:cNvSpPr>
            <p:nvPr/>
          </p:nvSpPr>
          <p:spPr bwMode="auto">
            <a:xfrm>
              <a:off x="6620636" y="4604055"/>
              <a:ext cx="115368" cy="128615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530"/>
            <p:cNvSpPr>
              <a:spLocks noEditPoints="1"/>
            </p:cNvSpPr>
            <p:nvPr/>
          </p:nvSpPr>
          <p:spPr bwMode="auto">
            <a:xfrm>
              <a:off x="6352068" y="4407350"/>
              <a:ext cx="359341" cy="928674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531"/>
            <p:cNvSpPr>
              <a:spLocks noEditPoints="1"/>
            </p:cNvSpPr>
            <p:nvPr/>
          </p:nvSpPr>
          <p:spPr bwMode="auto">
            <a:xfrm>
              <a:off x="6302914" y="4301433"/>
              <a:ext cx="243975" cy="106296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532"/>
            <p:cNvSpPr>
              <a:spLocks/>
            </p:cNvSpPr>
            <p:nvPr/>
          </p:nvSpPr>
          <p:spPr bwMode="auto">
            <a:xfrm>
              <a:off x="6501497" y="3508938"/>
              <a:ext cx="1892" cy="378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533"/>
            <p:cNvSpPr>
              <a:spLocks noEditPoints="1"/>
            </p:cNvSpPr>
            <p:nvPr/>
          </p:nvSpPr>
          <p:spPr bwMode="auto">
            <a:xfrm>
              <a:off x="6510954" y="3512723"/>
              <a:ext cx="15130" cy="2080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534"/>
            <p:cNvSpPr>
              <a:spLocks/>
            </p:cNvSpPr>
            <p:nvPr/>
          </p:nvSpPr>
          <p:spPr bwMode="auto">
            <a:xfrm>
              <a:off x="6516628" y="3537310"/>
              <a:ext cx="7565" cy="11348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535"/>
            <p:cNvSpPr>
              <a:spLocks noEditPoints="1"/>
            </p:cNvSpPr>
            <p:nvPr/>
          </p:nvSpPr>
          <p:spPr bwMode="auto">
            <a:xfrm>
              <a:off x="6518518" y="3552439"/>
              <a:ext cx="13239" cy="32154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536"/>
            <p:cNvSpPr>
              <a:spLocks/>
            </p:cNvSpPr>
            <p:nvPr/>
          </p:nvSpPr>
          <p:spPr bwMode="auto">
            <a:xfrm>
              <a:off x="6556325" y="3590267"/>
              <a:ext cx="9458" cy="7565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537"/>
            <p:cNvSpPr>
              <a:spLocks noEditPoints="1"/>
            </p:cNvSpPr>
            <p:nvPr/>
          </p:nvSpPr>
          <p:spPr bwMode="auto">
            <a:xfrm>
              <a:off x="6509042" y="3588375"/>
              <a:ext cx="15130" cy="34045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538"/>
            <p:cNvSpPr>
              <a:spLocks noEditPoints="1"/>
            </p:cNvSpPr>
            <p:nvPr/>
          </p:nvSpPr>
          <p:spPr bwMode="auto">
            <a:xfrm>
              <a:off x="6503387" y="3643227"/>
              <a:ext cx="30259" cy="24588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544"/>
            <p:cNvSpPr>
              <a:spLocks noEditPoints="1"/>
            </p:cNvSpPr>
            <p:nvPr/>
          </p:nvSpPr>
          <p:spPr bwMode="auto">
            <a:xfrm>
              <a:off x="6336932" y="4520548"/>
              <a:ext cx="34043" cy="7565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8194" name="Picture 2" descr="unity market shar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29" y="347020"/>
            <a:ext cx="5286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unity market shar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80" y="3032742"/>
            <a:ext cx="5286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ë©ì´íì¤í ë¦¬ ì¸í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94" y="9737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ì¢ë¹ê³  êµ¿ì¦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76" y="907745"/>
            <a:ext cx="3342124" cy="50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" name="Pentagon 48">
            <a:extLst>
              <a:ext uri="{FF2B5EF4-FFF2-40B4-BE49-F238E27FC236}">
                <a16:creationId xmlns:a16="http://schemas.microsoft.com/office/drawing/2014/main" id="{0C9D0C56-A334-4AE1-950D-9C5091100DF9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2" name="TextBox 53">
            <a:extLst>
              <a:ext uri="{FF2B5EF4-FFF2-40B4-BE49-F238E27FC236}">
                <a16:creationId xmlns:a16="http://schemas.microsoft.com/office/drawing/2014/main" id="{1A7939D7-5A9E-4AE1-831C-99C27369DD8D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00</a:t>
            </a:r>
          </a:p>
        </p:txBody>
      </p:sp>
      <p:sp>
        <p:nvSpPr>
          <p:cNvPr id="463" name="화살표: 갈매기형 수장 462">
            <a:extLst>
              <a:ext uri="{FF2B5EF4-FFF2-40B4-BE49-F238E27FC236}">
                <a16:creationId xmlns:a16="http://schemas.microsoft.com/office/drawing/2014/main" id="{CCDA8D6E-E44A-4794-952B-7EB79E2D0082}"/>
              </a:ext>
            </a:extLst>
          </p:cNvPr>
          <p:cNvSpPr/>
          <p:nvPr/>
        </p:nvSpPr>
        <p:spPr>
          <a:xfrm rot="5400000">
            <a:off x="-1070450" y="2037276"/>
            <a:ext cx="3472226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52253FA1-E96B-41FD-AFCB-D8C22C6334A4}"/>
              </a:ext>
            </a:extLst>
          </p:cNvPr>
          <p:cNvSpPr txBox="1"/>
          <p:nvPr/>
        </p:nvSpPr>
        <p:spPr>
          <a:xfrm>
            <a:off x="0" y="1580049"/>
            <a:ext cx="1331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게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임</a:t>
            </a:r>
          </a:p>
        </p:txBody>
      </p:sp>
      <p:sp>
        <p:nvSpPr>
          <p:cNvPr id="465" name="화살표: 갈매기형 수장 464">
            <a:extLst>
              <a:ext uri="{FF2B5EF4-FFF2-40B4-BE49-F238E27FC236}">
                <a16:creationId xmlns:a16="http://schemas.microsoft.com/office/drawing/2014/main" id="{1E638DF6-741C-4B48-B265-178EA12CCE4C}"/>
              </a:ext>
            </a:extLst>
          </p:cNvPr>
          <p:cNvSpPr/>
          <p:nvPr/>
        </p:nvSpPr>
        <p:spPr>
          <a:xfrm rot="5400000">
            <a:off x="-798010" y="4728664"/>
            <a:ext cx="2927347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EBD332F-F7BB-4CD4-9C7C-CC5972ADB1F4}"/>
              </a:ext>
            </a:extLst>
          </p:cNvPr>
          <p:cNvSpPr txBox="1"/>
          <p:nvPr/>
        </p:nvSpPr>
        <p:spPr>
          <a:xfrm>
            <a:off x="0" y="451312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시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장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201504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871E5DAF-F78F-4F94-AF70-40A31A0D7BF1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D051789-0833-44CE-AC7A-FF1406CF3B2F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00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924CF8BA-4C3A-4546-B689-7AC9624AE1BC}"/>
              </a:ext>
            </a:extLst>
          </p:cNvPr>
          <p:cNvSpPr/>
          <p:nvPr/>
        </p:nvSpPr>
        <p:spPr>
          <a:xfrm rot="5400000">
            <a:off x="-1070450" y="2037276"/>
            <a:ext cx="3472226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E7353-496C-445D-99BC-DCAC2015F6FD}"/>
              </a:ext>
            </a:extLst>
          </p:cNvPr>
          <p:cNvSpPr txBox="1"/>
          <p:nvPr/>
        </p:nvSpPr>
        <p:spPr>
          <a:xfrm>
            <a:off x="0" y="1580049"/>
            <a:ext cx="1331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게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임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B79415E4-931C-4401-8C00-5287D18E55F7}"/>
              </a:ext>
            </a:extLst>
          </p:cNvPr>
          <p:cNvSpPr/>
          <p:nvPr/>
        </p:nvSpPr>
        <p:spPr>
          <a:xfrm rot="5400000">
            <a:off x="-798010" y="4728664"/>
            <a:ext cx="2927347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F658E-7593-4A5A-8307-0A7CC3A83C9B}"/>
              </a:ext>
            </a:extLst>
          </p:cNvPr>
          <p:cNvSpPr txBox="1"/>
          <p:nvPr/>
        </p:nvSpPr>
        <p:spPr>
          <a:xfrm>
            <a:off x="0" y="4553133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상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업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성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pic>
        <p:nvPicPr>
          <p:cNvPr id="8" name="Picture 16" descr="ë¬¸íìíê¶ì ëí ì´ë¯¸ì§ ê²ìê²°ê³¼">
            <a:extLst>
              <a:ext uri="{FF2B5EF4-FFF2-40B4-BE49-F238E27FC236}">
                <a16:creationId xmlns:a16="http://schemas.microsoft.com/office/drawing/2014/main" id="{6236BD3C-A27D-44C7-B8AC-855271E2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50" y="2086278"/>
            <a:ext cx="8170563" cy="40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ë¥ì¨ìºìì ëí ì´ë¯¸ì§ ê²ìê²°ê³¼">
            <a:extLst>
              <a:ext uri="{FF2B5EF4-FFF2-40B4-BE49-F238E27FC236}">
                <a16:creationId xmlns:a16="http://schemas.microsoft.com/office/drawing/2014/main" id="{C54E14BD-2EFD-4CB8-B05D-CFF2458E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358" y="2597222"/>
            <a:ext cx="25241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ê³ì¢ì´ì²´ì íëª! &amp;quot; Toss &amp;quot; ì´í. ë¬´ë£ë¡ 2000ì ë°ìê°ì¸ì!">
            <a:extLst>
              <a:ext uri="{FF2B5EF4-FFF2-40B4-BE49-F238E27FC236}">
                <a16:creationId xmlns:a16="http://schemas.microsoft.com/office/drawing/2014/main" id="{9AD4EA97-6281-4D31-BFAD-74080542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31" y="2025653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µ¬ê¸íë ì´ ê¸°íí¸ì¹´ë ì¬ì©ë²">
            <a:extLst>
              <a:ext uri="{FF2B5EF4-FFF2-40B4-BE49-F238E27FC236}">
                <a16:creationId xmlns:a16="http://schemas.microsoft.com/office/drawing/2014/main" id="{A403C71C-6EAD-42ED-9D36-DE60DEF7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53" y="294055"/>
            <a:ext cx="4569460" cy="391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133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4724398" y="3619983"/>
            <a:ext cx="274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카드</a:t>
            </a:r>
          </a:p>
        </p:txBody>
      </p:sp>
    </p:spTree>
    <p:extLst>
      <p:ext uri="{BB962C8B-B14F-4D97-AF65-F5344CB8AC3E}">
        <p14:creationId xmlns:p14="http://schemas.microsoft.com/office/powerpoint/2010/main" val="34839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9358" y="4544458"/>
            <a:ext cx="9144000" cy="2313542"/>
          </a:xfrm>
          <a:prstGeom prst="rect">
            <a:avLst/>
          </a:prstGeom>
        </p:spPr>
      </p:pic>
      <p:sp>
        <p:nvSpPr>
          <p:cNvPr id="2" name="Pentagon 48">
            <a:extLst>
              <a:ext uri="{FF2B5EF4-FFF2-40B4-BE49-F238E27FC236}">
                <a16:creationId xmlns:a16="http://schemas.microsoft.com/office/drawing/2014/main" id="{9D6E0198-77AB-4808-A80B-7811062D6D28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0F30B1C8-9604-463E-80DC-AD5F47DBB1C9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BA2E9F4-1D1F-47D4-B4B4-D57131B09652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F169-1447-4AF6-8ADB-9BDCEB1679EE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96BC7423-9FEE-40AE-A6D4-325A04CE514B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DF26E-7CAC-4725-B1F0-4C5A861E9A6E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스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D104C8-9863-42C0-BFAC-A811EE5ED6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962" y="436712"/>
            <a:ext cx="6404792" cy="3862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8815" y="5007324"/>
            <a:ext cx="673453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앞의 캐릭터 </a:t>
            </a:r>
            <a:r>
              <a:rPr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스킬을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사용할 수 있는 카드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랜덤으로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장을 뽑아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카드 개수만큼 사용 가능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39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88BA1318-BFA4-4BAE-9658-5A897D6E7E0A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FAC5AEED-540D-42CF-9EBF-981229267117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9D81ACAA-0A38-41C1-9418-8C689F7342A1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05E05-DEA6-441E-8C79-0C75585286CA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C8661CC8-8025-43EB-9F39-8A68262C8DE5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61D6C-455F-4079-83A4-405E8486FD2D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템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6CEBB84-D75C-4D70-80CD-E60689126C1B}"/>
              </a:ext>
            </a:extLst>
          </p:cNvPr>
          <p:cNvSpPr/>
          <p:nvPr/>
        </p:nvSpPr>
        <p:spPr>
          <a:xfrm>
            <a:off x="1539433" y="0"/>
            <a:ext cx="1584768" cy="852745"/>
          </a:xfrm>
          <a:prstGeom prst="homePlat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30503F-F902-4050-991E-C0D2F1F96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346" y="960368"/>
            <a:ext cx="2524126" cy="352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6832D5-BECD-42DD-84F5-3F3DDFDAB4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0551" y="359977"/>
            <a:ext cx="2489700" cy="35314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964020-038C-4A9E-B96B-A123CE1597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090" y="2975679"/>
            <a:ext cx="2489700" cy="3522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7945B2-9B41-4025-B9D2-1458E539A7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0534" y="2849873"/>
            <a:ext cx="2489700" cy="35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1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88BA1318-BFA4-4BAE-9658-5A897D6E7E0A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FAC5AEED-540D-42CF-9EBF-981229267117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9D81ACAA-0A38-41C1-9418-8C689F7342A1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05E05-DEA6-441E-8C79-0C75585286CA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C8661CC8-8025-43EB-9F39-8A68262C8DE5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61D6C-455F-4079-83A4-405E8486FD2D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템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6CEBB84-D75C-4D70-80CD-E60689126C1B}"/>
              </a:ext>
            </a:extLst>
          </p:cNvPr>
          <p:cNvSpPr/>
          <p:nvPr/>
        </p:nvSpPr>
        <p:spPr>
          <a:xfrm>
            <a:off x="1539433" y="0"/>
            <a:ext cx="1584768" cy="85274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30503F-F902-4050-991E-C0D2F1F964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346" y="960368"/>
            <a:ext cx="2524126" cy="352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6832D5-BECD-42DD-84F5-3F3DDFDAB4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0551" y="359977"/>
            <a:ext cx="2489700" cy="35314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964020-038C-4A9E-B96B-A123CE1597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090" y="2975679"/>
            <a:ext cx="2489700" cy="3522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7945B2-9B41-4025-B9D2-1458E539A7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0534" y="2849873"/>
            <a:ext cx="2489700" cy="35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B24BF0A4-A16F-4F7E-8527-41FDE0F6C4D1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7E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A5630F03-2675-4861-82D4-3B63D482E6C3}"/>
              </a:ext>
            </a:extLst>
          </p:cNvPr>
          <p:cNvSpPr txBox="1"/>
          <p:nvPr/>
        </p:nvSpPr>
        <p:spPr>
          <a:xfrm>
            <a:off x="0" y="110852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8FF85A47-7AED-4A26-B2B2-F495C2887C20}"/>
              </a:ext>
            </a:extLst>
          </p:cNvPr>
          <p:cNvSpPr/>
          <p:nvPr/>
        </p:nvSpPr>
        <p:spPr>
          <a:xfrm rot="5400000">
            <a:off x="-917057" y="187742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BD5D-DF6B-4F95-9329-0359951C024A}"/>
              </a:ext>
            </a:extLst>
          </p:cNvPr>
          <p:cNvSpPr txBox="1"/>
          <p:nvPr/>
        </p:nvSpPr>
        <p:spPr>
          <a:xfrm>
            <a:off x="19238" y="1573592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2BA00CAE-3778-450D-BFC1-A4D0CE5B77BA}"/>
              </a:ext>
            </a:extLst>
          </p:cNvPr>
          <p:cNvSpPr/>
          <p:nvPr/>
        </p:nvSpPr>
        <p:spPr>
          <a:xfrm rot="5400000">
            <a:off x="-917057" y="4602781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7E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FE15-3049-41B9-A85D-D8E01B1B4DAB}"/>
              </a:ext>
            </a:extLst>
          </p:cNvPr>
          <p:cNvSpPr txBox="1"/>
          <p:nvPr/>
        </p:nvSpPr>
        <p:spPr>
          <a:xfrm>
            <a:off x="19238" y="4298948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보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768D4E-1DE2-4A6E-AFC1-4BB55B756C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536442" y="-1785465"/>
            <a:ext cx="6850857" cy="104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598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04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5982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4724398" y="3619983"/>
            <a:ext cx="274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진행</a:t>
            </a:r>
          </a:p>
        </p:txBody>
      </p:sp>
    </p:spTree>
    <p:extLst>
      <p:ext uri="{BB962C8B-B14F-4D97-AF65-F5344CB8AC3E}">
        <p14:creationId xmlns:p14="http://schemas.microsoft.com/office/powerpoint/2010/main" val="28529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7A3054C8-DB57-4526-B458-E2597FB606A0}"/>
              </a:ext>
            </a:extLst>
          </p:cNvPr>
          <p:cNvSpPr/>
          <p:nvPr/>
        </p:nvSpPr>
        <p:spPr>
          <a:xfrm>
            <a:off x="3048001" y="310515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ECE2AE-5EF4-4B92-BCC9-B7695DAA3CC4}"/>
              </a:ext>
            </a:extLst>
          </p:cNvPr>
          <p:cNvSpPr/>
          <p:nvPr/>
        </p:nvSpPr>
        <p:spPr>
          <a:xfrm>
            <a:off x="4810126" y="2224087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903AFD-2768-4A7C-92D4-CB7A48842766}"/>
              </a:ext>
            </a:extLst>
          </p:cNvPr>
          <p:cNvSpPr/>
          <p:nvPr/>
        </p:nvSpPr>
        <p:spPr>
          <a:xfrm>
            <a:off x="6057900" y="310515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04D3F2-61B9-4974-AECC-ADD6CEC72D57}"/>
              </a:ext>
            </a:extLst>
          </p:cNvPr>
          <p:cNvSpPr/>
          <p:nvPr/>
        </p:nvSpPr>
        <p:spPr>
          <a:xfrm>
            <a:off x="8315326" y="40290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7C4DFA-B7E1-45B0-AA83-8930C92AC4FF}"/>
              </a:ext>
            </a:extLst>
          </p:cNvPr>
          <p:cNvSpPr/>
          <p:nvPr/>
        </p:nvSpPr>
        <p:spPr>
          <a:xfrm>
            <a:off x="6724651" y="43338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5BFC87-930B-42D9-92EA-246B15DD2A72}"/>
              </a:ext>
            </a:extLst>
          </p:cNvPr>
          <p:cNvSpPr/>
          <p:nvPr/>
        </p:nvSpPr>
        <p:spPr>
          <a:xfrm>
            <a:off x="8315326" y="47148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710D28-B1E0-4427-BE62-7A413DB6EF9F}"/>
              </a:ext>
            </a:extLst>
          </p:cNvPr>
          <p:cNvSpPr/>
          <p:nvPr/>
        </p:nvSpPr>
        <p:spPr>
          <a:xfrm>
            <a:off x="8315326" y="596265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B9DEB4-651C-4CF6-870C-A11E344C4EE1}"/>
              </a:ext>
            </a:extLst>
          </p:cNvPr>
          <p:cNvSpPr/>
          <p:nvPr/>
        </p:nvSpPr>
        <p:spPr>
          <a:xfrm>
            <a:off x="4895850" y="3990976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78FC1DB-8FB1-465C-9831-9FEDC7FA8735}"/>
              </a:ext>
            </a:extLst>
          </p:cNvPr>
          <p:cNvSpPr/>
          <p:nvPr/>
        </p:nvSpPr>
        <p:spPr>
          <a:xfrm>
            <a:off x="6019801" y="240030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42318-7A00-428E-AED6-071DA494AF2C}"/>
              </a:ext>
            </a:extLst>
          </p:cNvPr>
          <p:cNvSpPr/>
          <p:nvPr/>
        </p:nvSpPr>
        <p:spPr>
          <a:xfrm>
            <a:off x="4262439" y="566737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53057A-52B6-46E6-B675-5662C38AB77D}"/>
              </a:ext>
            </a:extLst>
          </p:cNvPr>
          <p:cNvSpPr/>
          <p:nvPr/>
        </p:nvSpPr>
        <p:spPr>
          <a:xfrm>
            <a:off x="4433887" y="2645152"/>
            <a:ext cx="3324225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dirty="0">
                <a:ln w="0"/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10</a:t>
            </a:r>
            <a:r>
              <a:rPr lang="ko-KR" altLang="en-US" sz="9600" dirty="0">
                <a:ln w="0"/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</a:t>
            </a:r>
            <a:endParaRPr lang="en-US" altLang="ko-KR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333770-FD41-4F5E-A690-2367C94711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495673" y="-526715"/>
            <a:ext cx="5200651" cy="791142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27F114-39D1-4827-BF81-6A3FE1D00272}"/>
              </a:ext>
            </a:extLst>
          </p:cNvPr>
          <p:cNvSpPr/>
          <p:nvPr/>
        </p:nvSpPr>
        <p:spPr>
          <a:xfrm>
            <a:off x="0" y="0"/>
            <a:ext cx="1539433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보석</a:t>
            </a:r>
          </a:p>
        </p:txBody>
      </p:sp>
    </p:spTree>
    <p:extLst>
      <p:ext uri="{BB962C8B-B14F-4D97-AF65-F5344CB8AC3E}">
        <p14:creationId xmlns:p14="http://schemas.microsoft.com/office/powerpoint/2010/main" val="20290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4831DA-0588-405A-8101-47660BB9C08B}"/>
              </a:ext>
            </a:extLst>
          </p:cNvPr>
          <p:cNvSpPr/>
          <p:nvPr/>
        </p:nvSpPr>
        <p:spPr>
          <a:xfrm>
            <a:off x="0" y="0"/>
            <a:ext cx="1539433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1446DC-69FE-4395-AC1A-CDDE83C967C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43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5134518" y="3619983"/>
            <a:ext cx="19229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42059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1C67883-97A3-4D69-8EEC-C969B5F33C4F}"/>
              </a:ext>
            </a:extLst>
          </p:cNvPr>
          <p:cNvSpPr/>
          <p:nvPr/>
        </p:nvSpPr>
        <p:spPr>
          <a:xfrm>
            <a:off x="7921787" y="186883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F751E44-EEAC-4763-AB90-5166A49B6531}"/>
              </a:ext>
            </a:extLst>
          </p:cNvPr>
          <p:cNvSpPr/>
          <p:nvPr/>
        </p:nvSpPr>
        <p:spPr>
          <a:xfrm>
            <a:off x="5111068" y="6134160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0DCDF33-C554-483D-ABA0-5673EBF39418}"/>
              </a:ext>
            </a:extLst>
          </p:cNvPr>
          <p:cNvSpPr/>
          <p:nvPr/>
        </p:nvSpPr>
        <p:spPr>
          <a:xfrm>
            <a:off x="8934511" y="6151642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42E4402-6082-46B0-B15A-CFCD87BAF63E}"/>
              </a:ext>
            </a:extLst>
          </p:cNvPr>
          <p:cNvSpPr/>
          <p:nvPr/>
        </p:nvSpPr>
        <p:spPr>
          <a:xfrm>
            <a:off x="3469392" y="401195"/>
            <a:ext cx="581024" cy="4286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A03053-8379-41E0-9037-F681EB8195B5}"/>
              </a:ext>
            </a:extLst>
          </p:cNvPr>
          <p:cNvSpPr/>
          <p:nvPr/>
        </p:nvSpPr>
        <p:spPr>
          <a:xfrm>
            <a:off x="0" y="0"/>
            <a:ext cx="2511706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비밀 통로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88BEC0-C2E2-4DBC-B433-B9D39801B7B7}"/>
              </a:ext>
            </a:extLst>
          </p:cNvPr>
          <p:cNvCxnSpPr>
            <a:cxnSpLocks/>
          </p:cNvCxnSpPr>
          <p:nvPr/>
        </p:nvCxnSpPr>
        <p:spPr>
          <a:xfrm>
            <a:off x="3883668" y="1064871"/>
            <a:ext cx="1382813" cy="479191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66EBB9-5032-41DA-BDE6-DA59DC7C230D}"/>
              </a:ext>
            </a:extLst>
          </p:cNvPr>
          <p:cNvCxnSpPr>
            <a:cxnSpLocks/>
          </p:cNvCxnSpPr>
          <p:nvPr/>
        </p:nvCxnSpPr>
        <p:spPr>
          <a:xfrm>
            <a:off x="8304474" y="939478"/>
            <a:ext cx="920549" cy="510250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DC88FE-BEB3-4C5A-852F-C96388999FC7}"/>
              </a:ext>
            </a:extLst>
          </p:cNvPr>
          <p:cNvSpPr/>
          <p:nvPr/>
        </p:nvSpPr>
        <p:spPr>
          <a:xfrm>
            <a:off x="0" y="0"/>
            <a:ext cx="891251" cy="82867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벽</a:t>
            </a:r>
            <a:endParaRPr lang="ko-KR" altLang="en-US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724D288-D8C4-47EC-8394-B140B1C5C107}"/>
              </a:ext>
            </a:extLst>
          </p:cNvPr>
          <p:cNvSpPr/>
          <p:nvPr/>
        </p:nvSpPr>
        <p:spPr>
          <a:xfrm>
            <a:off x="1106227" y="2847373"/>
            <a:ext cx="1717996" cy="581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0EA92C-6504-4DE3-BBFD-A87BF5B51651}"/>
              </a:ext>
            </a:extLst>
          </p:cNvPr>
          <p:cNvSpPr/>
          <p:nvPr/>
        </p:nvSpPr>
        <p:spPr>
          <a:xfrm>
            <a:off x="1106227" y="3520634"/>
            <a:ext cx="1717996" cy="581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0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3998" y="3204434"/>
            <a:ext cx="265993" cy="154237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6831" y="3204434"/>
            <a:ext cx="3573089" cy="15423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2466" y="5111989"/>
            <a:ext cx="265993" cy="15423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3802872" y="5111989"/>
            <a:ext cx="2914329" cy="15423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1607" y="3096811"/>
            <a:ext cx="265993" cy="15423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482013" y="3096811"/>
            <a:ext cx="2914329" cy="1542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B47B69-7D30-42AD-9822-26D400A100F1}"/>
              </a:ext>
            </a:extLst>
          </p:cNvPr>
          <p:cNvSpPr txBox="1"/>
          <p:nvPr/>
        </p:nvSpPr>
        <p:spPr>
          <a:xfrm>
            <a:off x="882241" y="3575612"/>
            <a:ext cx="245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직업 뽑기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D7644-11F5-4374-A82F-BDB40BC85FE7}"/>
              </a:ext>
            </a:extLst>
          </p:cNvPr>
          <p:cNvSpPr txBox="1"/>
          <p:nvPr/>
        </p:nvSpPr>
        <p:spPr>
          <a:xfrm>
            <a:off x="7366563" y="3684711"/>
            <a:ext cx="368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스킬 카드 배분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6CCD7-9A2B-4A75-B998-297BEC050F92}"/>
              </a:ext>
            </a:extLst>
          </p:cNvPr>
          <p:cNvSpPr txBox="1"/>
          <p:nvPr/>
        </p:nvSpPr>
        <p:spPr>
          <a:xfrm>
            <a:off x="3934317" y="5615607"/>
            <a:ext cx="304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물음표 깔기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E1B03-F961-4F91-8733-B1431505F926}"/>
              </a:ext>
            </a:extLst>
          </p:cNvPr>
          <p:cNvSpPr/>
          <p:nvPr/>
        </p:nvSpPr>
        <p:spPr>
          <a:xfrm>
            <a:off x="4205325" y="3711873"/>
            <a:ext cx="1296364" cy="130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?</a:t>
            </a:r>
            <a:endParaRPr lang="ko-KR" altLang="en-US" sz="8000" dirty="0"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3086887-B6C4-4F9C-8D8C-AC89165A006C}"/>
              </a:ext>
            </a:extLst>
          </p:cNvPr>
          <p:cNvSpPr/>
          <p:nvPr/>
        </p:nvSpPr>
        <p:spPr>
          <a:xfrm rot="858397">
            <a:off x="5174469" y="1583636"/>
            <a:ext cx="1504708" cy="156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E42180-38EA-48C2-BC75-7BAF1E29A13C}"/>
              </a:ext>
            </a:extLst>
          </p:cNvPr>
          <p:cNvSpPr/>
          <p:nvPr/>
        </p:nvSpPr>
        <p:spPr>
          <a:xfrm rot="7552451">
            <a:off x="5581653" y="3680464"/>
            <a:ext cx="1504708" cy="1562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DCEAAC-C053-40A4-B5E2-463BB973DB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232309" y="-557134"/>
            <a:ext cx="2852007" cy="4412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4A7D13-C870-49BC-A6C9-60634A6A10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0086" y="391520"/>
            <a:ext cx="4664690" cy="28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9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CA17E2D1-910E-4E71-B73A-270187761B7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186" y="5917556"/>
            <a:ext cx="771645" cy="771645"/>
          </a:xfrm>
          <a:prstGeom prst="rect">
            <a:avLst/>
          </a:prstGeom>
        </p:spPr>
      </p:pic>
      <p:pic>
        <p:nvPicPr>
          <p:cNvPr id="4" name="그래픽 3" descr="사용자">
            <a:extLst>
              <a:ext uri="{FF2B5EF4-FFF2-40B4-BE49-F238E27FC236}">
                <a16:creationId xmlns:a16="http://schemas.microsoft.com/office/drawing/2014/main" id="{5D3D7F39-7810-4B81-829B-2A68440BE7C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782" y="6041984"/>
            <a:ext cx="647217" cy="647217"/>
          </a:xfrm>
          <a:prstGeom prst="rect">
            <a:avLst/>
          </a:prstGeom>
        </p:spPr>
      </p:pic>
      <p:pic>
        <p:nvPicPr>
          <p:cNvPr id="5" name="그래픽 4" descr="사용자">
            <a:extLst>
              <a:ext uri="{FF2B5EF4-FFF2-40B4-BE49-F238E27FC236}">
                <a16:creationId xmlns:a16="http://schemas.microsoft.com/office/drawing/2014/main" id="{74798367-5F7B-4AFE-BCC6-FAB009D460B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52500" y="0"/>
            <a:ext cx="647217" cy="647217"/>
          </a:xfrm>
          <a:prstGeom prst="rect">
            <a:avLst/>
          </a:prstGeom>
        </p:spPr>
      </p:pic>
      <p:pic>
        <p:nvPicPr>
          <p:cNvPr id="6" name="그래픽 5" descr="사용자">
            <a:extLst>
              <a:ext uri="{FF2B5EF4-FFF2-40B4-BE49-F238E27FC236}">
                <a16:creationId xmlns:a16="http://schemas.microsoft.com/office/drawing/2014/main" id="{F193D3FD-EBB9-46CF-9B63-80514940E7F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614" y="385822"/>
            <a:ext cx="647217" cy="647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388377-8137-4C46-BF9E-431876E7CB97}"/>
              </a:ext>
            </a:extLst>
          </p:cNvPr>
          <p:cNvSpPr/>
          <p:nvPr/>
        </p:nvSpPr>
        <p:spPr>
          <a:xfrm>
            <a:off x="4624087" y="4291165"/>
            <a:ext cx="1296364" cy="130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?</a:t>
            </a:r>
            <a:endParaRPr lang="ko-KR" altLang="en-US" sz="8000" dirty="0"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EE80A-37D5-46F0-9C73-714F977E73E8}"/>
              </a:ext>
            </a:extLst>
          </p:cNvPr>
          <p:cNvSpPr/>
          <p:nvPr/>
        </p:nvSpPr>
        <p:spPr>
          <a:xfrm>
            <a:off x="10058400" y="4132162"/>
            <a:ext cx="1296364" cy="1305195"/>
          </a:xfrm>
          <a:prstGeom prst="ellipse">
            <a:avLst/>
          </a:prstGeom>
          <a:solidFill>
            <a:srgbClr val="DCD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13G</a:t>
            </a:r>
            <a:endParaRPr lang="ko-KR" altLang="en-US" sz="28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5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7523 L 0.00365 -0.07523 C 0.00339 -0.08032 0.00313 -0.08565 0.00274 -0.09051 C 0.00261 -0.09236 0.00182 -0.09398 0.00182 -0.0956 C 0.00182 -0.10926 0.00235 -0.12268 0.00274 -0.13634 C 0.01068 -0.13264 0.00833 -0.1331 0.02175 -0.13634 C 0.0237 -0.1368 0.02552 -0.13842 0.02735 -0.13958 L 0.03594 -0.14467 L 0.0388 -0.14652 C 0.03972 -0.14699 0.04063 -0.14768 0.04167 -0.14815 L 0.05117 -0.15139 C 0.05651 -0.15092 0.06185 -0.15 0.06732 -0.14977 C 0.11823 -0.14699 0.0974 -0.15277 0.11849 -0.14652 C 0.13659 -0.14815 0.12995 -0.14815 0.13854 -0.14815 " pathEditMode="relative" ptsTypes="AAAAAAAAA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5903 L 1.45833E-6 0.05903 C -0.00039 0.07593 0.00026 0.09283 -0.00104 0.10972 C -0.00117 0.11158 -0.00287 0.11134 -0.00391 0.11134 C -0.01498 0.1125 -0.02604 0.1125 -0.03711 0.1132 C -0.03867 0.11366 -0.04024 0.11435 -0.0418 0.11482 C -0.04583 0.11597 -0.05221 0.11736 -0.05612 0.11829 L -0.11315 0.11644 C -0.11563 0.11644 -0.11823 0.11528 -0.1207 0.11482 L -0.1388 0.11134 C -0.13906 0.10232 -0.13932 0.09329 -0.13971 0.08426 C -0.13998 0.07917 -0.13802 0.07107 -0.14063 0.06898 C -0.14596 0.06505 -0.15208 0.07037 -0.15781 0.07084 C -0.16094 0.07107 -0.16406 0.07084 -0.16719 0.07084 " pathEditMode="relative" ptsTypes="AAAAAAAAAAAA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6366 L -0.00039 0.06366 C -0.00078 0.07986 -0.00091 0.09607 -0.00143 0.1125 C -0.00156 0.11875 -0.00234 0.12477 -0.00234 0.13102 C -0.00234 0.16459 -0.00339 0.15718 -0.00039 0.17315 C -0.00039 0.17847 0.00104 0.2382 0.00143 0.24584 C 0.00417 0.30463 0.00339 0.23681 0.00339 0.30996 " pathEditMode="relative" ptsTypes="AAAAA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05903 L -0.00886 -0.05903 C -0.0086 -0.07893 -0.00834 -0.09861 -0.00795 -0.11829 C -0.00768 -0.13171 -0.0069 -0.15602 -0.00612 -0.1706 C -0.00586 -0.17569 -0.00547 -0.18079 -0.00521 -0.18565 C -0.00482 -0.19699 -0.00417 -0.20833 -0.0043 -0.21944 C -0.00443 -0.24421 -0.00521 -0.26898 -0.00612 -0.29375 C -0.00729 -0.32755 -0.00664 -0.3118 -0.00795 -0.34097 C -0.00768 -0.35347 -0.00742 -0.36574 -0.00703 -0.37824 C -0.0069 -0.3838 -0.00625 -0.38935 -0.00612 -0.39514 C -0.00599 -0.40231 -0.00612 -0.40972 -0.00612 -0.4169 " pathEditMode="relative" ptsTypes="AAAAAAAAA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23 -0.14977 L 0.14623 -0.14977 C 0.16419 -0.15023 0.18229 -0.14977 0.20026 -0.15139 C 0.20117 -0.15139 0.20208 -0.15324 0.20208 -0.15463 C 0.20261 -0.16134 0.20039 -0.1706 0.19935 -0.17662 L 0.19831 -0.18171 C 0.1957 -0.21944 0.19623 -0.19977 0.1974 -0.24097 C 0.24141 -0.24027 0.28711 -0.26157 0.3293 -0.23912 C 0.34141 -0.23287 0.32839 -0.19421 0.32839 -0.17152 C 0.32839 -0.15856 0.32865 -0.1456 0.3293 -0.13287 C 0.32956 -0.12592 0.33112 -0.11944 0.33112 -0.1125 L 0.33112 -0.06342 " pathEditMode="relative" ptsTypes="AAAAAAAAAAAA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32523 L -0.00039 0.32523 C 0.00013 0.34491 -0.00091 0.36482 0.00143 0.38426 L 0.00625 0.42292 C 0.0138 0.41759 0.00807 0.42084 0.01667 0.41783 C 0.01797 0.41736 0.01914 0.41667 0.02044 0.41621 C 0.02331 0.41505 0.02617 0.41389 0.02904 0.41273 C 0.03971 0.40926 0.03971 0.40949 0.04987 0.40787 C 0.08555 0.38658 0.04961 0.40741 0.15625 0.4044 C 0.16224 0.40417 0.16823 0.40324 0.17422 0.40278 L 0.18281 0.40093 L 0.19232 0.39931 C 0.19648 0.39838 0.20052 0.39722 0.20456 0.39584 C 0.21016 0.38935 0.20547 0.39375 0.21602 0.39097 C 0.21732 0.39051 0.21849 0.38959 0.21979 0.38912 C 0.22396 0.38843 0.22799 0.38797 0.23216 0.3875 C 0.24049 0.40741 0.23503 0.39144 0.23503 0.44329 " pathEditMode="relative" ptsTypes="AAAAAAAAAAAAAAAAA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52 0.06759 L -0.17852 0.06759 L -0.18711 0.07084 C -0.18841 0.0713 -0.18958 0.07199 -0.19089 0.07246 C -0.19284 0.07315 -0.19479 0.07361 -0.19662 0.07431 C -0.19792 0.07477 -0.19909 0.07547 -0.20039 0.07593 C -0.20352 0.07709 -0.20677 0.07824 -0.2099 0.0794 L -0.22031 0.08264 C -0.22852 0.08218 -0.23685 0.08241 -0.24505 0.08102 C -0.24701 0.08056 -0.25078 0.07755 -0.25078 0.07755 C -0.2513 0.07639 -0.25221 0.0757 -0.25261 0.07431 C -0.25326 0.07222 -0.25326 0.06968 -0.25352 0.06759 C -0.25417 0.06412 -0.25482 0.06065 -0.25547 0.05741 C -0.25547 0.05741 -0.25742 0.04722 -0.25742 0.04722 L -0.26016 0.0456 C -0.27005 0.04607 -0.27982 0.04722 -0.28958 0.04722 C -0.29805 0.04722 -0.29649 0.04861 -0.30013 0.04213 C -0.303 0.02662 -0.30195 0.03565 -0.30195 0.01528 L -0.21563 0.88935 L -0.21185 0.81181 " pathEditMode="relative" ptsTypes="AAAAAAAAAAAAAAAAAA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1 -0.42708 L -0.02031 -0.42708 C -0.03789 -0.43495 -0.03216 -0.43287 -0.04883 -0.43912 C -0.05039 -0.43958 -0.05196 -0.44028 -0.05365 -0.44074 C -0.05638 -0.4412 -0.05925 -0.4419 -0.06211 -0.44236 C -0.06745 -0.44305 -0.07292 -0.44352 -0.07826 -0.44398 C -0.08203 -0.44444 -0.08581 -0.44514 -0.08972 -0.44583 L -0.16563 -0.44398 C -0.1681 -0.44398 -0.17071 -0.44282 -0.17318 -0.44236 C -0.18347 -0.44051 -0.18763 -0.44028 -0.19883 -0.43912 C -0.203 -0.43796 -0.20899 -0.43634 -0.21302 -0.43565 C -0.2168 -0.43495 -0.22071 -0.43472 -0.22448 -0.43403 C -0.2267 -0.43356 -0.22891 -0.43264 -0.23112 -0.43218 C -0.23672 -0.43148 -0.24245 -0.43125 -0.24818 -0.43055 C -0.25326 -0.43125 -0.25847 -0.42986 -0.26328 -0.43218 C -0.26433 -0.43264 -0.26237 -0.43565 -0.26237 -0.43727 C -0.26237 -0.4419 -0.26302 -0.4463 -0.26328 -0.45093 C -0.26367 -0.45648 -0.2638 -0.46204 -0.26433 -0.46759 C -0.26446 -0.46944 -0.26498 -0.47106 -0.26524 -0.47268 C -0.26589 -0.47731 -0.26654 -0.48171 -0.26719 -0.48634 C -0.26745 -0.4912 -0.26758 -0.49653 -0.2681 -0.50139 C -0.26849 -0.50602 -0.26992 -0.51018 -0.26992 -0.51481 L -0.26992 -0.52662 " pathEditMode="relative" ptsTypes="AAAAAAAAAAAAAAAAAAAAAAA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4 -0.05856 L 0.33034 -0.05856 C 0.32735 -0.01296 0.32591 -0.02685 0.32943 0.00556 C 0.32956 0.00787 0.32995 0.01019 0.33034 0.0125 C 0.33347 0.01181 0.33672 0.01181 0.33985 0.01065 C 0.3418 0.00996 0.34362 0.0081 0.34557 0.00741 C 0.34714 0.00672 0.3487 0.00625 0.35026 0.00556 C 0.35117 0.0051 0.35208 0.00417 0.35313 0.00394 C 0.36875 0.00116 0.38503 0.00232 0.40065 0.00232 L 0.26771 -0.8331 L 0.21836 -0.8331 L 0.21836 -0.79444 " pathEditMode="relative" ptsTypes="AAAAAAAAAAAA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11 0.44514 L 0.2151 0.02824 " pathEditMode="relative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76 0.80857 L -0.21276 0.80857 C -0.21302 0.80695 -0.21914 0.78357 -0.21276 0.77963 C -0.20925 0.77755 -0.20521 0.78102 -0.20143 0.78148 C -0.18216 0.78287 -0.1418 0.78426 -0.12552 0.78472 C -0.11888 0.78357 -0.11159 0.78658 -0.1056 0.78148 C -0.10352 0.77963 -0.1069 0.77361 -0.10742 0.76968 C -0.10938 0.75324 -0.1056 0.75926 -0.11498 0.7544 C -0.12201 0.75486 -0.12891 0.75509 -0.13594 0.75602 C -0.13789 0.75625 -0.13971 0.75741 -0.14167 0.75764 C -0.14479 0.75834 -0.14792 0.7588 -0.15117 0.75949 C -0.15208 0.75996 -0.153 0.76111 -0.15391 0.76111 C -0.16341 0.76111 -0.15846 0.7419 -0.15873 0.72732 C -0.15886 0.72269 -0.15873 0.71829 -0.15873 0.71389 " pathEditMode="relative" ptsTypes="AAAAAAAAAAAAAA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B8A9B7-3853-4CB2-BC27-D7C398F9AC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077877" y="-1077878"/>
            <a:ext cx="3940244" cy="609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A3A66A-A891-4CAD-82C6-FBC413CE9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040005" y="1706006"/>
            <a:ext cx="3980353" cy="6323635"/>
          </a:xfrm>
          <a:prstGeom prst="rect">
            <a:avLst/>
          </a:prstGeom>
        </p:spPr>
      </p:pic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B96A7324-B745-4D4D-ADC4-9C6CB3E183F1}"/>
              </a:ext>
            </a:extLst>
          </p:cNvPr>
          <p:cNvSpPr/>
          <p:nvPr/>
        </p:nvSpPr>
        <p:spPr>
          <a:xfrm rot="5400000">
            <a:off x="3900668" y="4305782"/>
            <a:ext cx="1562582" cy="142368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FF915367-F64B-48B6-8C7F-777E77513037}"/>
              </a:ext>
            </a:extLst>
          </p:cNvPr>
          <p:cNvSpPr/>
          <p:nvPr/>
        </p:nvSpPr>
        <p:spPr>
          <a:xfrm flipV="1">
            <a:off x="6614931" y="1147823"/>
            <a:ext cx="1562582" cy="142368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E1CBC8-3B6B-4D8A-AD89-C298D39BED2B}"/>
              </a:ext>
            </a:extLst>
          </p:cNvPr>
          <p:cNvSpPr/>
          <p:nvPr/>
        </p:nvSpPr>
        <p:spPr>
          <a:xfrm>
            <a:off x="2546430" y="960699"/>
            <a:ext cx="6886937" cy="512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0BB27A-F24B-479C-B0CE-B8FBB4E84699}"/>
              </a:ext>
            </a:extLst>
          </p:cNvPr>
          <p:cNvGrpSpPr/>
          <p:nvPr/>
        </p:nvGrpSpPr>
        <p:grpSpPr>
          <a:xfrm rot="3000186">
            <a:off x="4429244" y="1661301"/>
            <a:ext cx="3333510" cy="3535398"/>
            <a:chOff x="4629872" y="1488015"/>
            <a:chExt cx="3333510" cy="3535398"/>
          </a:xfrm>
        </p:grpSpPr>
        <p:sp>
          <p:nvSpPr>
            <p:cNvPr id="9" name="화살표: 왼쪽으로 구부러짐 8">
              <a:extLst>
                <a:ext uri="{FF2B5EF4-FFF2-40B4-BE49-F238E27FC236}">
                  <a16:creationId xmlns:a16="http://schemas.microsoft.com/office/drawing/2014/main" id="{1224F6CA-A6B1-4A89-BAD9-F76A7B1F9194}"/>
                </a:ext>
              </a:extLst>
            </p:cNvPr>
            <p:cNvSpPr/>
            <p:nvPr/>
          </p:nvSpPr>
          <p:spPr>
            <a:xfrm>
              <a:off x="6504972" y="1643605"/>
              <a:ext cx="1458410" cy="3379808"/>
            </a:xfrm>
            <a:prstGeom prst="curved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화살표: 왼쪽으로 구부러짐 9">
              <a:extLst>
                <a:ext uri="{FF2B5EF4-FFF2-40B4-BE49-F238E27FC236}">
                  <a16:creationId xmlns:a16="http://schemas.microsoft.com/office/drawing/2014/main" id="{30C05F11-40F0-42A6-BE90-8BF87BB97199}"/>
                </a:ext>
              </a:extLst>
            </p:cNvPr>
            <p:cNvSpPr/>
            <p:nvPr/>
          </p:nvSpPr>
          <p:spPr>
            <a:xfrm rot="10800000">
              <a:off x="4629872" y="1488015"/>
              <a:ext cx="1458410" cy="3379808"/>
            </a:xfrm>
            <a:prstGeom prst="curvedLef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0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그래픽 2" descr="비디오 카메라">
            <a:hlinkClick r:id="rId3"/>
            <a:extLst>
              <a:ext uri="{FF2B5EF4-FFF2-40B4-BE49-F238E27FC236}">
                <a16:creationId xmlns:a16="http://schemas.microsoft.com/office/drawing/2014/main" id="{508DAD95-1A5B-4AD2-A675-1DB8BDE1F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9269" y="1154927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4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C989B48B-2827-4F38-ABA4-C8DA73E0C4A2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03C0F1D5-5F8F-4AA0-AE8A-771789B685D8}"/>
              </a:ext>
            </a:extLst>
          </p:cNvPr>
          <p:cNvSpPr txBox="1"/>
          <p:nvPr/>
        </p:nvSpPr>
        <p:spPr>
          <a:xfrm>
            <a:off x="0" y="11085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A64A9C84-671E-403B-834C-A0F09237FD97}"/>
              </a:ext>
            </a:extLst>
          </p:cNvPr>
          <p:cNvSpPr/>
          <p:nvPr/>
        </p:nvSpPr>
        <p:spPr>
          <a:xfrm rot="5400000">
            <a:off x="-917057" y="1877424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84DD6-48B3-487A-9914-BFEDE3F87705}"/>
              </a:ext>
            </a:extLst>
          </p:cNvPr>
          <p:cNvSpPr txBox="1"/>
          <p:nvPr/>
        </p:nvSpPr>
        <p:spPr>
          <a:xfrm>
            <a:off x="0" y="1573591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배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70F473-23F2-4B98-932F-06B38BE2675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1" y="2363682"/>
            <a:ext cx="3524250" cy="3524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stA="53000" endPos="38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45A15F-0028-4CBD-B5BD-F6D88D147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4911" y="2043775"/>
            <a:ext cx="2266950" cy="2381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stA="79000" endPos="45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310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135" accel="50000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366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3">
                                          <p:stCondLst>
                                            <p:cond delay="136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98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5" accel="50000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9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48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:a16="http://schemas.microsoft.com/office/drawing/2014/main" id="{27A1C492-90CA-4027-B248-00FCF2BAC87D}"/>
              </a:ext>
            </a:extLst>
          </p:cNvPr>
          <p:cNvSpPr/>
          <p:nvPr/>
        </p:nvSpPr>
        <p:spPr>
          <a:xfrm rot="5400000">
            <a:off x="5395774" y="161278"/>
            <a:ext cx="1400452" cy="4045349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63C17BA0-D08B-4437-863D-D2DB63DCDE64}"/>
              </a:ext>
            </a:extLst>
          </p:cNvPr>
          <p:cNvSpPr txBox="1"/>
          <p:nvPr/>
        </p:nvSpPr>
        <p:spPr>
          <a:xfrm>
            <a:off x="5430336" y="1529662"/>
            <a:ext cx="1331326" cy="101566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DD646F5D-F81D-4EB2-A1E7-3840D6199319}"/>
              </a:ext>
            </a:extLst>
          </p:cNvPr>
          <p:cNvSpPr/>
          <p:nvPr/>
        </p:nvSpPr>
        <p:spPr>
          <a:xfrm rot="5400000">
            <a:off x="4513279" y="2151306"/>
            <a:ext cx="3165440" cy="4045350"/>
          </a:xfrm>
          <a:prstGeom prst="chevron">
            <a:avLst>
              <a:gd name="adj" fmla="val 19608"/>
            </a:avLst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ECA55-5112-4CBA-BB94-BAFC27FC765F}"/>
              </a:ext>
            </a:extLst>
          </p:cNvPr>
          <p:cNvSpPr txBox="1"/>
          <p:nvPr/>
        </p:nvSpPr>
        <p:spPr>
          <a:xfrm>
            <a:off x="4724398" y="3619983"/>
            <a:ext cx="274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29615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601799" y="206730"/>
            <a:ext cx="10050265" cy="6292091"/>
            <a:chOff x="1601799" y="206730"/>
            <a:chExt cx="10050265" cy="629209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1800" y="2072640"/>
              <a:ext cx="5498092" cy="241227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1799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1799" y="4484914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41029" y="4518021"/>
              <a:ext cx="4511035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2389" y="209218"/>
              <a:ext cx="5059675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03DCC58D-F044-4663-91EE-2423BDDC99FE}"/>
              </a:ext>
            </a:extLst>
          </p:cNvPr>
          <p:cNvSpPr/>
          <p:nvPr/>
        </p:nvSpPr>
        <p:spPr>
          <a:xfrm>
            <a:off x="2201284" y="3476405"/>
            <a:ext cx="2034191" cy="85274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지능형</a:t>
            </a:r>
            <a:endParaRPr lang="ko-KR" altLang="en-US" sz="40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FBCCEA80-64A9-40BF-AFA3-D43898E746FA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F4D2F-EC34-41FD-A725-DB5EFA07635F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DC6D7111-8D42-453B-A79D-B0FB032668AE}"/>
              </a:ext>
            </a:extLst>
          </p:cNvPr>
          <p:cNvSpPr/>
          <p:nvPr/>
        </p:nvSpPr>
        <p:spPr>
          <a:xfrm>
            <a:off x="4443580" y="3475710"/>
            <a:ext cx="2034191" cy="85274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괴력형</a:t>
            </a: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2B1B458-5D7C-48C1-B8C5-774498EBBD35}"/>
              </a:ext>
            </a:extLst>
          </p:cNvPr>
          <p:cNvSpPr/>
          <p:nvPr/>
        </p:nvSpPr>
        <p:spPr>
          <a:xfrm>
            <a:off x="6685876" y="3475709"/>
            <a:ext cx="2034191" cy="852745"/>
          </a:xfrm>
          <a:prstGeom prst="homePlate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매력형</a:t>
            </a:r>
          </a:p>
        </p:txBody>
      </p:sp>
      <p:sp>
        <p:nvSpPr>
          <p:cNvPr id="17" name="화살표: 오각형 14">
            <a:extLst>
              <a:ext uri="{FF2B5EF4-FFF2-40B4-BE49-F238E27FC236}">
                <a16:creationId xmlns:a16="http://schemas.microsoft.com/office/drawing/2014/main" id="{E9A03BD7-CA75-4D67-8D49-30B72F011BAF}"/>
              </a:ext>
            </a:extLst>
          </p:cNvPr>
          <p:cNvSpPr/>
          <p:nvPr/>
        </p:nvSpPr>
        <p:spPr>
          <a:xfrm>
            <a:off x="8928172" y="3475708"/>
            <a:ext cx="2034191" cy="852745"/>
          </a:xfrm>
          <a:prstGeom prst="homePlat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민첩형</a:t>
            </a:r>
          </a:p>
        </p:txBody>
      </p:sp>
      <p:pic>
        <p:nvPicPr>
          <p:cNvPr id="18" name="Picture 28" descr="ê´ë ¨ ì´ë¯¸ì§">
            <a:extLst>
              <a:ext uri="{FF2B5EF4-FFF2-40B4-BE49-F238E27FC236}">
                <a16:creationId xmlns:a16="http://schemas.microsoft.com/office/drawing/2014/main" id="{3239A195-62B5-422E-99C6-23C1BA1D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5912" y="902327"/>
            <a:ext cx="2264934" cy="218507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ê´ë ¨ ì´ë¯¸ì§">
            <a:extLst>
              <a:ext uri="{FF2B5EF4-FFF2-40B4-BE49-F238E27FC236}">
                <a16:creationId xmlns:a16="http://schemas.microsoft.com/office/drawing/2014/main" id="{8B328848-E8B6-4342-86EE-D4A3AF19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6759" y="687772"/>
            <a:ext cx="2101802" cy="261418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ê´ë ¨ ì´ë¯¸ì§">
            <a:extLst>
              <a:ext uri="{FF2B5EF4-FFF2-40B4-BE49-F238E27FC236}">
                <a16:creationId xmlns:a16="http://schemas.microsoft.com/office/drawing/2014/main" id="{C0DB7E6E-5BF8-4031-90C3-27DAD378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474" y="514679"/>
            <a:ext cx="1930674" cy="296036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ê´ë ¨ ì´ë¯¸ì§">
            <a:extLst>
              <a:ext uri="{FF2B5EF4-FFF2-40B4-BE49-F238E27FC236}">
                <a16:creationId xmlns:a16="http://schemas.microsoft.com/office/drawing/2014/main" id="{79734185-EE77-4A29-AC57-C1ED6D57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1061" y="810656"/>
            <a:ext cx="2368412" cy="236841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4235475" y="4816285"/>
            <a:ext cx="395523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r>
              <a:rPr lang="ko-KR" altLang="en-US" sz="4400" dirty="0" err="1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차전직</a:t>
            </a:r>
            <a:endParaRPr lang="ko-KR" altLang="en-US" sz="44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63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03DCC58D-F044-4663-91EE-2423BDDC99FE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지능형</a:t>
            </a:r>
            <a:endParaRPr lang="ko-KR" altLang="en-US" sz="4000" dirty="0">
              <a:solidFill>
                <a:schemeClr val="tx1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pic>
        <p:nvPicPr>
          <p:cNvPr id="7" name="Picture 28" descr="ê´ë ¨ ì´ë¯¸ì§">
            <a:extLst>
              <a:ext uri="{FF2B5EF4-FFF2-40B4-BE49-F238E27FC236}">
                <a16:creationId xmlns:a16="http://schemas.microsoft.com/office/drawing/2014/main" id="{3239A195-62B5-422E-99C6-23C1BA1D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696" y="1763191"/>
            <a:ext cx="3453387" cy="333161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64386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루팡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경찰골드의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¼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뺏어오기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3" y="3955023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괴도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루팡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경찰골드의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½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뺏어오기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702420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FBCCEA80-64A9-40BF-AFA3-D43898E746FA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F4D2F-EC34-41FD-A725-DB5EFA07635F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</p:spTree>
    <p:extLst>
      <p:ext uri="{BB962C8B-B14F-4D97-AF65-F5344CB8AC3E}">
        <p14:creationId xmlns:p14="http://schemas.microsoft.com/office/powerpoint/2010/main" val="18457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391153" y="564386"/>
            <a:ext cx="476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존슨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½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만큼 밀치기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3" y="3955023"/>
            <a:ext cx="4328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드웨인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존슨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주사위 수만큼 밀치기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098419" y="2702420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10" descr="ê´ë ¨ ì´ë¯¸ì§">
            <a:extLst>
              <a:ext uri="{FF2B5EF4-FFF2-40B4-BE49-F238E27FC236}">
                <a16:creationId xmlns:a16="http://schemas.microsoft.com/office/drawing/2014/main" id="{8B328848-E8B6-4342-86EE-D4A3AF19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9963" y="852745"/>
            <a:ext cx="3204656" cy="398589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DAA0D6D6-EF98-47F4-B0F2-C3E35BACC6A8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F4BDE-4F20-4E94-8D9A-FA9CE9A04201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DC6D7111-8D42-453B-A79D-B0FB032668AE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괴력형</a:t>
            </a:r>
          </a:p>
        </p:txBody>
      </p:sp>
    </p:spTree>
    <p:extLst>
      <p:ext uri="{BB962C8B-B14F-4D97-AF65-F5344CB8AC3E}">
        <p14:creationId xmlns:p14="http://schemas.microsoft.com/office/powerpoint/2010/main" val="3157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840468" y="206730"/>
            <a:ext cx="5811596" cy="6292091"/>
            <a:chOff x="5840468" y="206730"/>
            <a:chExt cx="5811596" cy="6292091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9" y="2072640"/>
              <a:ext cx="5498092" cy="241227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206730"/>
              <a:ext cx="5768059" cy="186591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0468" y="4484914"/>
              <a:ext cx="5768059" cy="19808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0463" y="4518021"/>
              <a:ext cx="1371601" cy="19808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95013" y="209218"/>
              <a:ext cx="357051" cy="186591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23314" y="2069727"/>
              <a:ext cx="4728750" cy="2598067"/>
            </a:xfrm>
            <a:prstGeom prst="rect">
              <a:avLst/>
            </a:prstGeom>
          </p:spPr>
        </p:pic>
      </p:grpSp>
      <p:sp>
        <p:nvSpPr>
          <p:cNvPr id="2" name="Pentagon 48">
            <a:extLst>
              <a:ext uri="{FF2B5EF4-FFF2-40B4-BE49-F238E27FC236}">
                <a16:creationId xmlns:a16="http://schemas.microsoft.com/office/drawing/2014/main" id="{B2FB07F7-3FC8-441D-8E3E-82459447FEBF}"/>
              </a:ext>
            </a:extLst>
          </p:cNvPr>
          <p:cNvSpPr/>
          <p:nvPr/>
        </p:nvSpPr>
        <p:spPr>
          <a:xfrm rot="5400000">
            <a:off x="-34563" y="34563"/>
            <a:ext cx="1400452" cy="1331326"/>
          </a:xfrm>
          <a:prstGeom prst="homePlate">
            <a:avLst>
              <a:gd name="adj" fmla="val 42755"/>
            </a:avLst>
          </a:prstGeom>
          <a:solidFill>
            <a:srgbClr val="E56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E4858AF0-DF17-448E-9EA3-F1F828CD7A81}"/>
              </a:ext>
            </a:extLst>
          </p:cNvPr>
          <p:cNvSpPr txBox="1"/>
          <p:nvPr/>
        </p:nvSpPr>
        <p:spPr>
          <a:xfrm>
            <a:off x="0" y="114081"/>
            <a:ext cx="1331326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214B6E3-0D67-41E9-8865-0469F426CFD7}"/>
              </a:ext>
            </a:extLst>
          </p:cNvPr>
          <p:cNvSpPr/>
          <p:nvPr/>
        </p:nvSpPr>
        <p:spPr>
          <a:xfrm rot="5400000">
            <a:off x="-917057" y="1883883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57E9D-AB94-438D-941A-1B9CE20A3977}"/>
              </a:ext>
            </a:extLst>
          </p:cNvPr>
          <p:cNvSpPr txBox="1"/>
          <p:nvPr/>
        </p:nvSpPr>
        <p:spPr>
          <a:xfrm>
            <a:off x="0" y="1580049"/>
            <a:ext cx="133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캐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릭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68D40-962E-4F35-A4DE-DBDD5DF5321B}"/>
              </a:ext>
            </a:extLst>
          </p:cNvPr>
          <p:cNvSpPr txBox="1"/>
          <p:nvPr/>
        </p:nvSpPr>
        <p:spPr>
          <a:xfrm>
            <a:off x="6442275" y="502320"/>
            <a:ext cx="44311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크리스틴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7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3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)-3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만큼 보물 끌어당기기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C3BAC-DD01-494E-B97B-767E6AD577FA}"/>
              </a:ext>
            </a:extLst>
          </p:cNvPr>
          <p:cNvSpPr txBox="1"/>
          <p:nvPr/>
        </p:nvSpPr>
        <p:spPr>
          <a:xfrm>
            <a:off x="6391153" y="4024472"/>
            <a:ext cx="44311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크리스티나</a:t>
            </a:r>
            <a:endParaRPr lang="en-US" altLang="ko-KR" sz="3600" b="1" dirty="0">
              <a:solidFill>
                <a:schemeClr val="accent2">
                  <a:lumMod val="7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5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10</a:t>
            </a:r>
          </a:p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괴력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6		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민첩 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4</a:t>
            </a:r>
          </a:p>
          <a:p>
            <a:endParaRPr lang="en-US" altLang="ko-KR" dirty="0"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능력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: 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주사위 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)-1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잘난서체 OTF" panose="020B0600000101010101" pitchFamily="34" charset="-127"/>
                <a:ea typeface="여기어때잘난서체 OTF" panose="020B0600000101010101" pitchFamily="34" charset="-127"/>
              </a:rPr>
              <a:t>만큼 보물 끌어당기기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여기어때잘난서체 OTF" panose="020B0600000101010101" pitchFamily="34" charset="-127"/>
              <a:ea typeface="여기어때잘난서체 OTF" panose="020B0600000101010101" pitchFamily="34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6E55F18-29EB-4C39-AC26-965896606098}"/>
              </a:ext>
            </a:extLst>
          </p:cNvPr>
          <p:cNvSpPr/>
          <p:nvPr/>
        </p:nvSpPr>
        <p:spPr>
          <a:xfrm>
            <a:off x="8149541" y="2916820"/>
            <a:ext cx="914400" cy="11458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1668D754-593B-4F32-AAA0-51EA0D87802B}"/>
              </a:ext>
            </a:extLst>
          </p:cNvPr>
          <p:cNvSpPr/>
          <p:nvPr/>
        </p:nvSpPr>
        <p:spPr>
          <a:xfrm rot="10800000">
            <a:off x="1960110" y="4132266"/>
            <a:ext cx="4012557" cy="1284790"/>
          </a:xfrm>
          <a:prstGeom prst="blockArc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24" descr="ê´ë ¨ ì´ë¯¸ì§">
            <a:extLst>
              <a:ext uri="{FF2B5EF4-FFF2-40B4-BE49-F238E27FC236}">
                <a16:creationId xmlns:a16="http://schemas.microsoft.com/office/drawing/2014/main" id="{C0DB7E6E-5BF8-4031-90C3-27DAD378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0423" y="852745"/>
            <a:ext cx="2943735" cy="451372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E58A9D44-6AB2-40BB-92D0-78857D2381D9}"/>
              </a:ext>
            </a:extLst>
          </p:cNvPr>
          <p:cNvSpPr/>
          <p:nvPr/>
        </p:nvSpPr>
        <p:spPr>
          <a:xfrm rot="5400000">
            <a:off x="-917057" y="4615695"/>
            <a:ext cx="3165440" cy="1331326"/>
          </a:xfrm>
          <a:prstGeom prst="chevron">
            <a:avLst/>
          </a:prstGeom>
          <a:solidFill>
            <a:schemeClr val="bg1"/>
          </a:solidFill>
          <a:ln w="38100">
            <a:solidFill>
              <a:srgbClr val="E569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C2F63-8D1E-4A57-9034-A88E75534C2E}"/>
              </a:ext>
            </a:extLst>
          </p:cNvPr>
          <p:cNvSpPr txBox="1"/>
          <p:nvPr/>
        </p:nvSpPr>
        <p:spPr>
          <a:xfrm>
            <a:off x="0" y="4616231"/>
            <a:ext cx="1331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도</a:t>
            </a:r>
            <a:endParaRPr lang="en-US" altLang="ko-KR" sz="4000" dirty="0"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둑</a:t>
            </a: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2B1B458-5D7C-48C1-B8C5-774498EBBD35}"/>
              </a:ext>
            </a:extLst>
          </p:cNvPr>
          <p:cNvSpPr/>
          <p:nvPr/>
        </p:nvSpPr>
        <p:spPr>
          <a:xfrm>
            <a:off x="1539432" y="0"/>
            <a:ext cx="2034191" cy="852745"/>
          </a:xfrm>
          <a:prstGeom prst="homePlate">
            <a:avLst/>
          </a:prstGeom>
          <a:solidFill>
            <a:schemeClr val="accent4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매력형</a:t>
            </a:r>
          </a:p>
        </p:txBody>
      </p:sp>
    </p:spTree>
    <p:extLst>
      <p:ext uri="{BB962C8B-B14F-4D97-AF65-F5344CB8AC3E}">
        <p14:creationId xmlns:p14="http://schemas.microsoft.com/office/powerpoint/2010/main" val="299311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1022</Words>
  <Application>Microsoft Office PowerPoint</Application>
  <PresentationFormat>와이드스크린</PresentationFormat>
  <Paragraphs>346</Paragraphs>
  <Slides>35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여기어때잘난서체</vt:lpstr>
      <vt:lpstr>여기어때잘난서체 OTF</vt:lpstr>
      <vt:lpstr>함초롬바탕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종원</dc:creator>
  <cp:lastModifiedBy>김 종원</cp:lastModifiedBy>
  <cp:revision>23</cp:revision>
  <dcterms:created xsi:type="dcterms:W3CDTF">2018-12-12T17:15:29Z</dcterms:created>
  <dcterms:modified xsi:type="dcterms:W3CDTF">2018-12-14T06:05:35Z</dcterms:modified>
</cp:coreProperties>
</file>