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9" r:id="rId4"/>
    <p:sldId id="258" r:id="rId5"/>
    <p:sldId id="270" r:id="rId6"/>
    <p:sldId id="286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1" r:id="rId17"/>
    <p:sldId id="275" r:id="rId18"/>
    <p:sldId id="273" r:id="rId19"/>
    <p:sldId id="274" r:id="rId20"/>
    <p:sldId id="276" r:id="rId21"/>
    <p:sldId id="272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2C"/>
    <a:srgbClr val="00CC99"/>
    <a:srgbClr val="5982CB"/>
    <a:srgbClr val="7EBA56"/>
    <a:srgbClr val="E56915"/>
    <a:srgbClr val="767171"/>
    <a:srgbClr val="C55A11"/>
    <a:srgbClr val="9C6742"/>
    <a:srgbClr val="548235"/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C23A-D4A3-465E-AC51-DFE81EB3F6E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823-177D-41F7-8B7D-F1611157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산업혁명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민생이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혼란스럽고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정비되지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경제적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악화와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왕권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늘어나는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도둑들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막으려는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잡으려는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도망가려는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치열한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싸움이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직업별 캐릭터를 무작위로 뽑고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스킬횟수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뽑은 후 게임을 시작한다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먼저 주사위를 굴려 이동한 후 경찰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주사위를 굴려 이동한다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턴일 때 액티브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스킬을 사용할 수 있고 아이템 구매 및 사용이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5)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도둑과 경찰이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번갈아가며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주사위를 굴려 이동한다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6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한판이 끝나면 이긴 쪽은 전직을 하게 되어 캐릭터 카드를 업그레이드한다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각자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스킬횟수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뽑은 후 동일한 방식으로 게임을 시작한다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판을 이기면 최종 승리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스킬빌리기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 </a:t>
            </a:r>
            <a:r>
              <a:rPr lang="ko-KR" altLang="en-US" dirty="0"/>
              <a:t>갑옷</a:t>
            </a:r>
            <a:r>
              <a:rPr lang="en-US" altLang="ko-KR" dirty="0"/>
              <a:t>, </a:t>
            </a:r>
            <a:r>
              <a:rPr lang="ko-KR" altLang="en-US" dirty="0"/>
              <a:t>투시경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2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스킬빌리기</a:t>
            </a:r>
            <a:r>
              <a:rPr lang="en-US" altLang="ko-KR" dirty="0"/>
              <a:t>, </a:t>
            </a:r>
            <a:r>
              <a:rPr lang="ko-KR" altLang="en-US" dirty="0"/>
              <a:t>포위망</a:t>
            </a:r>
            <a:r>
              <a:rPr lang="en-US" altLang="ko-KR" dirty="0"/>
              <a:t>, </a:t>
            </a:r>
            <a:r>
              <a:rPr lang="ko-KR" altLang="en-US" dirty="0"/>
              <a:t>최루탄</a:t>
            </a:r>
            <a:r>
              <a:rPr lang="en-US" altLang="ko-KR" dirty="0"/>
              <a:t>, </a:t>
            </a:r>
            <a:r>
              <a:rPr lang="ko-KR" altLang="en-US" dirty="0"/>
              <a:t>압수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가넷</a:t>
            </a:r>
            <a:r>
              <a:rPr lang="en-US" altLang="ko-KR" dirty="0"/>
              <a:t>, </a:t>
            </a:r>
            <a:r>
              <a:rPr lang="ko-KR" altLang="en-US" dirty="0" err="1"/>
              <a:t>타이거즈</a:t>
            </a:r>
            <a:r>
              <a:rPr lang="ko-KR" altLang="en-US" dirty="0"/>
              <a:t> 아이</a:t>
            </a:r>
            <a:r>
              <a:rPr lang="en-US" altLang="ko-KR" dirty="0"/>
              <a:t>, </a:t>
            </a:r>
            <a:r>
              <a:rPr lang="ko-KR" altLang="en-US" dirty="0"/>
              <a:t>오팔</a:t>
            </a:r>
            <a:r>
              <a:rPr lang="en-US" altLang="ko-KR" dirty="0"/>
              <a:t>, </a:t>
            </a:r>
            <a:r>
              <a:rPr lang="ko-KR" altLang="en-US" dirty="0"/>
              <a:t>터키석</a:t>
            </a:r>
            <a:r>
              <a:rPr lang="en-US" altLang="ko-KR" dirty="0"/>
              <a:t>, </a:t>
            </a:r>
            <a:r>
              <a:rPr lang="ko-KR" altLang="en-US" dirty="0"/>
              <a:t>자수정</a:t>
            </a:r>
            <a:r>
              <a:rPr lang="en-US" altLang="ko-KR" dirty="0"/>
              <a:t>, </a:t>
            </a:r>
            <a:r>
              <a:rPr lang="ko-KR" altLang="en-US" dirty="0"/>
              <a:t>진주</a:t>
            </a:r>
            <a:r>
              <a:rPr lang="en-US" altLang="ko-KR" dirty="0"/>
              <a:t>, </a:t>
            </a:r>
            <a:r>
              <a:rPr lang="ko-KR" altLang="en-US" dirty="0" err="1"/>
              <a:t>흑수정</a:t>
            </a:r>
            <a:endParaRPr lang="en-US" altLang="ko-KR" dirty="0"/>
          </a:p>
          <a:p>
            <a:r>
              <a:rPr lang="ko-KR" altLang="en-US" dirty="0"/>
              <a:t>루비</a:t>
            </a:r>
            <a:r>
              <a:rPr lang="en-US" altLang="ko-KR" dirty="0"/>
              <a:t>, </a:t>
            </a:r>
            <a:r>
              <a:rPr lang="ko-KR" altLang="en-US" dirty="0" err="1"/>
              <a:t>로즈쿼츠</a:t>
            </a:r>
            <a:r>
              <a:rPr lang="en-US" altLang="ko-KR" dirty="0"/>
              <a:t>, </a:t>
            </a:r>
            <a:r>
              <a:rPr lang="ko-KR" altLang="en-US" dirty="0"/>
              <a:t>토파즈</a:t>
            </a:r>
            <a:r>
              <a:rPr lang="en-US" altLang="ko-KR" dirty="0"/>
              <a:t>, </a:t>
            </a:r>
            <a:r>
              <a:rPr lang="ko-KR" altLang="en-US" dirty="0" err="1"/>
              <a:t>호박석</a:t>
            </a:r>
            <a:r>
              <a:rPr lang="en-US" altLang="ko-KR" dirty="0"/>
              <a:t>, </a:t>
            </a:r>
            <a:r>
              <a:rPr lang="ko-KR" altLang="en-US" dirty="0" err="1"/>
              <a:t>페리도트</a:t>
            </a:r>
            <a:r>
              <a:rPr lang="en-US" altLang="ko-KR" dirty="0"/>
              <a:t>, </a:t>
            </a:r>
            <a:r>
              <a:rPr lang="ko-KR" altLang="en-US" dirty="0" err="1"/>
              <a:t>아쿠아마린</a:t>
            </a:r>
            <a:endParaRPr lang="en-US" altLang="ko-KR" dirty="0"/>
          </a:p>
          <a:p>
            <a:r>
              <a:rPr lang="ko-KR" altLang="en-US" dirty="0"/>
              <a:t>에메랄드</a:t>
            </a:r>
            <a:r>
              <a:rPr lang="en-US" altLang="ko-KR" dirty="0"/>
              <a:t>, </a:t>
            </a:r>
            <a:r>
              <a:rPr lang="ko-KR" altLang="en-US" dirty="0"/>
              <a:t>사파이어</a:t>
            </a:r>
            <a:r>
              <a:rPr lang="en-US" altLang="ko-KR" dirty="0"/>
              <a:t>, </a:t>
            </a:r>
            <a:r>
              <a:rPr lang="ko-KR" altLang="en-US" dirty="0"/>
              <a:t>다이아몬드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6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물음표는 게임 시작 전 임의의 위치에 두기</a:t>
            </a:r>
            <a:r>
              <a:rPr lang="en-US" altLang="ko-KR" dirty="0"/>
              <a:t>, </a:t>
            </a:r>
            <a:r>
              <a:rPr lang="ko-KR" altLang="en-US" dirty="0"/>
              <a:t>도달 시 보석 획득 가능</a:t>
            </a:r>
            <a:r>
              <a:rPr lang="en-US" altLang="ko-KR" dirty="0"/>
              <a:t>(</a:t>
            </a:r>
            <a:r>
              <a:rPr lang="ko-KR" altLang="en-US" dirty="0" err="1"/>
              <a:t>덱에서</a:t>
            </a:r>
            <a:r>
              <a:rPr lang="ko-KR" altLang="en-US" dirty="0"/>
              <a:t> 한 장 랜덤으로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1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 고정</a:t>
            </a:r>
            <a:r>
              <a:rPr lang="en-US" altLang="ko-KR" dirty="0"/>
              <a:t>, </a:t>
            </a:r>
            <a:r>
              <a:rPr lang="ko-KR" altLang="en-US" dirty="0"/>
              <a:t>골드를 모아 자신의 턴에 아이템 구매 가능</a:t>
            </a:r>
            <a:r>
              <a:rPr lang="en-US" altLang="ko-KR" dirty="0"/>
              <a:t>(</a:t>
            </a:r>
            <a:r>
              <a:rPr lang="ko-KR" altLang="en-US" dirty="0"/>
              <a:t>게임 도중</a:t>
            </a:r>
            <a:r>
              <a:rPr lang="en-US" altLang="ko-KR" dirty="0"/>
              <a:t>), </a:t>
            </a:r>
            <a:r>
              <a:rPr lang="ko-KR" altLang="en-US" dirty="0" err="1"/>
              <a:t>아무때나</a:t>
            </a:r>
            <a:r>
              <a:rPr lang="ko-KR" altLang="en-US" dirty="0"/>
              <a:t> 사용가능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비밀통로를 통해 이동가능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3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스킬이나 개인 능력을 통해 벽을 넘을 수 있다</a:t>
            </a:r>
            <a:r>
              <a:rPr lang="en-US" altLang="ko-KR" dirty="0"/>
              <a:t>.(</a:t>
            </a:r>
            <a:r>
              <a:rPr lang="ko-KR" altLang="en-US" dirty="0"/>
              <a:t>한번에 </a:t>
            </a:r>
            <a:r>
              <a:rPr lang="en-US" altLang="ko-KR" dirty="0"/>
              <a:t>2</a:t>
            </a:r>
            <a:r>
              <a:rPr lang="ko-KR" altLang="en-US" dirty="0"/>
              <a:t>번 불가</a:t>
            </a:r>
            <a:r>
              <a:rPr lang="en-US" altLang="ko-KR" dirty="0"/>
              <a:t>) -&gt; </a:t>
            </a:r>
            <a:r>
              <a:rPr lang="ko-KR" altLang="en-US" dirty="0"/>
              <a:t>두꺼운 벽은 넘지 못함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시작전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1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C72A0B-A9B4-46B0-B1E8-AD7C346C3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E0CD81F-A1B1-4E39-85C2-B4BD6715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10497F-8442-4885-9039-A44D850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73FF7D7-4879-44E1-BBC3-2F3C687E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A25889-93A5-48C0-A0A6-6F2E97F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64D43C-54A2-4EBF-95B8-F1BB1E52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63010D-11E9-4F1E-BFD5-92EF6A7C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78D6D3-CEBE-4E7A-BF3B-A7F9AA7E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337B79-4646-4B9A-A221-E7C1B811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58AD97-CD54-448E-827A-7AF2F75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0D9BE61-CBCD-4FC5-94D4-9D7B51136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6D101AA-2C77-4CB9-854A-50C4605C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D8945F-AAB1-4B8A-B005-A3BB40D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61D8D3A-7095-4EE7-AB1D-6A4207FA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F1D2D3-5597-464D-90EE-9DD475B6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5372BA-D671-44BD-8014-45D75C41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8362AFB-B583-4E68-A3BC-36859AB8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FD93CB-2596-4DBC-AD80-1B8E8244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051EBF-4993-4358-850D-960DAAB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5706D5B-4221-44C7-A0D6-BDFE148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174C3D-66FE-4B65-9137-F6EF40F6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968056A-A52E-4D53-ADE1-FD989488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0A80E-2685-4276-AADD-8E4FF0F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52F4D6-ED50-433A-82A4-72F10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217F28-E850-4226-8DF8-9055A1F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09815D-9BB9-4C82-8456-FDB07B0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1929E86-313D-49BC-B330-E02F0A33F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0419D90-BC46-4B6E-811E-69E2420B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028E6E-A99F-429D-AAA6-87E4F28D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CBEE2A8-B7CE-42F0-A363-1261F2E4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0F4489-36EF-4DFC-A0F5-3BAE704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D315AD-A6E3-45B9-BD40-98ED3DB7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AB83BBE-36F3-4C3B-8C85-FFB956AF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DA12320-44FC-4761-9DFA-97AE6605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31C9E4-E3C7-4F27-8141-3EC23865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3CE0D26-238E-4293-8FF7-56379FE77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AFC3F66-3FFF-4270-A994-997B1FB0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F7CD9F3-4913-450E-8012-4B64099B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BFC5D7-F45F-454A-8ECA-EC16E9A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8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56F083-F7CA-434F-B29C-5C9A2F65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AF1985D-70BB-46E6-ADF5-167F518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B5CC433-5602-42D1-B006-2DB83E25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320691C-E712-4E4B-97CA-0846D36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0B2B848-B649-4F80-9969-748147DF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35BAF2F-4C5D-43CC-8BF3-570C2855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06DA19-B318-41C7-AAE3-A46D502D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3C4DF9-03F6-424E-BD1B-8C2F7DD1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946F176-8A93-4EFD-ACE6-8E849984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19E2D0-98A0-4BFD-902C-65C3449E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0CE39CA-FA17-4DDB-AF62-01FE8F5D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C4418C1-C932-4A3E-91F7-0094449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AF4B86-AF1D-4CE1-BAEA-FC3B598E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5006B4-6CE0-4559-85A1-4B77B52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A271C41-9DA0-4511-B602-99310E96D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F34FEB-FF0D-439D-9CC4-F8FEB8AA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7FD77EF-B902-4AB4-ACBF-C8CBAC1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B417AEB-E088-4DDF-8826-D01BDAD7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FA931CC-83BF-4BD0-A3A5-46B6E44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3247DE-D492-4F7E-A2DD-FCD4DB1C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1504EDC-6D8C-4381-B6E8-C8889DCC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94CB43-1D7E-49FB-9AD1-A488C949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F31953-DED3-4744-B171-6A209FE3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0AEAD-47B2-4FCB-8201-BC8A9D97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jpe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A15iLvaQA&amp;feature=youtu.be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0" Type="http://schemas.microsoft.com/office/2007/relationships/hdphoto" Target="../media/hdphoto3.wdp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3690937" y="1545941"/>
            <a:ext cx="481012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spc="50" dirty="0" err="1" smtClean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CoC</a:t>
            </a:r>
            <a:endParaRPr lang="en-US" altLang="ko-KR" sz="13800" b="1" spc="50" dirty="0" smtClean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1445622" y="4183052"/>
            <a:ext cx="93007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50" dirty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김종원 노일호 이승민 </a:t>
            </a:r>
            <a:r>
              <a:rPr lang="ko-KR" altLang="en-US" sz="4000" b="1" spc="50" dirty="0" err="1" smtClean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이해울</a:t>
            </a:r>
            <a:r>
              <a:rPr lang="ko-KR" altLang="en-US" sz="4000" b="1" spc="50" dirty="0" smtClean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 한수한</a:t>
            </a:r>
            <a:endParaRPr lang="en-US" altLang="ko-KR" sz="4000" b="1" spc="50" dirty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1010193" y="2171999"/>
            <a:ext cx="104415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spc="50" dirty="0" smtClean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Catch or </a:t>
            </a:r>
            <a:r>
              <a:rPr lang="en-US" altLang="ko-KR" sz="7200" b="1" spc="50" dirty="0" err="1" smtClean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Catched</a:t>
            </a:r>
            <a:endParaRPr lang="en-US" altLang="ko-KR" sz="7200" b="1" spc="50" dirty="0" smtClean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민호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 or 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일 경우 한번 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송민호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endParaRPr lang="en-US" altLang="ko-KR" dirty="0" smtClean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2, 3 or 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경우 한번 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4" descr="ê´ë ¨ ì´ë¯¸ì§">
            <a:extLst>
              <a:ext uri="{FF2B5EF4-FFF2-40B4-BE49-F238E27FC236}">
                <a16:creationId xmlns="" xmlns:a16="http://schemas.microsoft.com/office/drawing/2014/main" id="{79734185-EE77-4A29-AC57-C1ED6D57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6710" y="955386"/>
            <a:ext cx="3611162" cy="361116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814839DA-3967-45AA-8CBC-427DE7495CC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F0025B-1D51-481B-86EC-95FAE476F4A6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E9A03BD7-CA75-4D67-8D49-30B72F011BAF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</p:spTree>
    <p:extLst>
      <p:ext uri="{BB962C8B-B14F-4D97-AF65-F5344CB8AC3E}">
        <p14:creationId xmlns:p14="http://schemas.microsoft.com/office/powerpoint/2010/main" val="11803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에디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함정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 깔기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에디슨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함정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 깔기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1EBE9F9-A21B-4249-B3A1-08B89A26C30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17" t="22221" r="16855" b="10896"/>
          <a:stretch/>
        </p:blipFill>
        <p:spPr>
          <a:xfrm>
            <a:off x="2748718" y="1209423"/>
            <a:ext cx="2225040" cy="3849014"/>
          </a:xfrm>
          <a:prstGeom prst="rect">
            <a:avLst/>
          </a:prstGeom>
        </p:spPr>
      </p:pic>
      <p:sp>
        <p:nvSpPr>
          <p:cNvPr id="14" name="화살표: 갈매기형 수장 13">
            <a:extLst>
              <a:ext uri="{FF2B5EF4-FFF2-40B4-BE49-F238E27FC236}">
                <a16:creationId xmlns="" xmlns:a16="http://schemas.microsoft.com/office/drawing/2014/main" id="{78ABAD9F-1A4C-4EF2-88E7-309F3A326C5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313C7F-C378-4B24-82F0-1BAE34BAD7D6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="" xmlns:a16="http://schemas.microsoft.com/office/drawing/2014/main" id="{A62E92D8-747C-4643-A273-D15010A7CD84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48235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둘라</a:t>
            </a:r>
            <a:endParaRPr lang="en-US" altLang="ko-KR" sz="3600" b="1" dirty="0">
              <a:solidFill>
                <a:srgbClr val="548235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벽을 부수고 주사위 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48235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압둘라</a:t>
            </a:r>
            <a:endParaRPr lang="en-US" altLang="ko-KR" sz="3600" b="1" dirty="0">
              <a:solidFill>
                <a:srgbClr val="548235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벽을 부수고 주사위 수 만큼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DFB68CE5-4A50-4DA3-A47F-019BC78D161C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175AF9-5A2E-47BF-889A-B582F4DC1EB7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F6232742-B65F-4EF4-842C-51847F3077E6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00BCA58-476D-4066-AACD-86ED02F1499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36" t="11941" r="38035"/>
          <a:stretch/>
        </p:blipFill>
        <p:spPr>
          <a:xfrm>
            <a:off x="3182726" y="1866544"/>
            <a:ext cx="1569862" cy="29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777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가르시아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개를 던져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끌어당기기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5629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마초 가르시아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개를 던져 주사위 수 만큼 끌어당기기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5851A355-F369-4207-8D65-03306C2123C8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A9AB9F7-FC7D-47A2-91C7-A5B4CBFA4CB4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29F50D4E-B3A6-40B5-A842-58CF239EC38A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95CBBC3E-05C4-470C-BAE1-016B120A3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824" y="1702648"/>
            <a:ext cx="1579128" cy="30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루치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)+1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76717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루치</a:t>
            </a:r>
            <a:r>
              <a:rPr lang="ko-KR" altLang="en-US" sz="3600" b="1" dirty="0">
                <a:solidFill>
                  <a:srgbClr val="76717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리치</a:t>
            </a:r>
            <a:endParaRPr lang="en-US" altLang="ko-KR" sz="3600" b="1" dirty="0">
              <a:solidFill>
                <a:srgbClr val="76717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)+2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28895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0B89CF4C-651E-42E7-B4E3-CFD031ED24A4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432354-CCD2-46C6-B0EE-1669FD1336CB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ECCAE820-73E8-48E8-AF4E-2563F799120F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F5DC4B1-45AF-44A2-BA3E-CD88C751EF1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67" r="13574"/>
          <a:stretch/>
        </p:blipFill>
        <p:spPr>
          <a:xfrm>
            <a:off x="2940424" y="1829024"/>
            <a:ext cx="2051927" cy="29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A3C2B4-A2BE-495E-BA3E-D9F2BF08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562095" y="695324"/>
            <a:ext cx="7067810" cy="54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34839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9358" y="4544458"/>
            <a:ext cx="9144000" cy="2313542"/>
          </a:xfrm>
          <a:prstGeom prst="rect">
            <a:avLst/>
          </a:prstGeom>
        </p:spPr>
      </p:pic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9D6E0198-77AB-4808-A80B-7811062D6D28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0F30B1C8-9604-463E-80DC-AD5F47DBB1C9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3BA2E9F4-1D1F-47D4-B4B4-D57131B09652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C9F169-1447-4AF6-8ADB-9BDCEB1679EE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="" xmlns:a16="http://schemas.microsoft.com/office/drawing/2014/main" id="{96BC7423-9FEE-40AE-A6D4-325A04CE514B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DF26E-7CAC-4725-B1F0-4C5A861E9A6E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스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4D104C8-9863-42C0-BFAC-A811EE5ED6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962" y="436712"/>
            <a:ext cx="6404792" cy="3862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8815" y="5007324"/>
            <a:ext cx="67345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앞의 캐릭터 </a:t>
            </a:r>
            <a:r>
              <a:rPr lang="ko-KR" altLang="en-US" sz="24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스킬을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사용할 수 있는 카드</a:t>
            </a:r>
            <a:endParaRPr lang="en-US" altLang="ko-KR" sz="2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랜덤으로 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장을 뽑아 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카드 개수만큼 사용 가능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3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88BA1318-BFA4-4BAE-9658-5A897D6E7E0A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FAC5AEED-540D-42CF-9EBF-981229267117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9D81ACAA-0A38-41C1-9418-8C689F7342A1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805E05-DEA6-441E-8C79-0C75585286C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="" xmlns:a16="http://schemas.microsoft.com/office/drawing/2014/main" id="{C8661CC8-8025-43EB-9F39-8A68262C8DE5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EB61D6C-455F-4079-83A4-405E8486FD2D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템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="" xmlns:a16="http://schemas.microsoft.com/office/drawing/2014/main" id="{56CEBB84-D75C-4D70-80CD-E60689126C1B}"/>
              </a:ext>
            </a:extLst>
          </p:cNvPr>
          <p:cNvSpPr/>
          <p:nvPr/>
        </p:nvSpPr>
        <p:spPr>
          <a:xfrm>
            <a:off x="1539433" y="0"/>
            <a:ext cx="1584768" cy="852745"/>
          </a:xfrm>
          <a:prstGeom prst="homePlat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130503F-F902-4050-991E-C0D2F1F96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46" y="960368"/>
            <a:ext cx="2524126" cy="352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D6832D5-BECD-42DD-84F5-3F3DDFDAB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0551" y="359977"/>
            <a:ext cx="2489700" cy="35314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9964020-038C-4A9E-B96B-A123CE1597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090" y="2975679"/>
            <a:ext cx="2489700" cy="3522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07945B2-9B41-4025-B9D2-1458E539A7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0534" y="2849873"/>
            <a:ext cx="2489700" cy="3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88BA1318-BFA4-4BAE-9658-5A897D6E7E0A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FAC5AEED-540D-42CF-9EBF-981229267117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9D81ACAA-0A38-41C1-9418-8C689F7342A1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805E05-DEA6-441E-8C79-0C75585286C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="" xmlns:a16="http://schemas.microsoft.com/office/drawing/2014/main" id="{C8661CC8-8025-43EB-9F39-8A68262C8DE5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EB61D6C-455F-4079-83A4-405E8486FD2D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템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="" xmlns:a16="http://schemas.microsoft.com/office/drawing/2014/main" id="{56CEBB84-D75C-4D70-80CD-E60689126C1B}"/>
              </a:ext>
            </a:extLst>
          </p:cNvPr>
          <p:cNvSpPr/>
          <p:nvPr/>
        </p:nvSpPr>
        <p:spPr>
          <a:xfrm>
            <a:off x="1539433" y="0"/>
            <a:ext cx="1584768" cy="85274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130503F-F902-4050-991E-C0D2F1F96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46" y="960368"/>
            <a:ext cx="2524126" cy="352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D6832D5-BECD-42DD-84F5-3F3DDFDAB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0551" y="359977"/>
            <a:ext cx="2489700" cy="35314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9964020-038C-4A9E-B96B-A123CE1597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090" y="2975679"/>
            <a:ext cx="2489700" cy="3522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07945B2-9B41-4025-B9D2-1458E539A7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0534" y="2849873"/>
            <a:ext cx="2489700" cy="3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48">
            <a:extLst>
              <a:ext uri="{FF2B5EF4-FFF2-40B4-BE49-F238E27FC236}">
                <a16:creationId xmlns="" xmlns:a16="http://schemas.microsoft.com/office/drawing/2014/main" id="{B8DA8D33-63D0-4A68-904C-DEF0ECAA26FF}"/>
              </a:ext>
            </a:extLst>
          </p:cNvPr>
          <p:cNvSpPr/>
          <p:nvPr/>
        </p:nvSpPr>
        <p:spPr>
          <a:xfrm rot="5400000">
            <a:off x="1257697" y="1469992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96C38C80-8926-4FA7-A80E-85C09A315261}"/>
              </a:ext>
            </a:extLst>
          </p:cNvPr>
          <p:cNvSpPr txBox="1"/>
          <p:nvPr/>
        </p:nvSpPr>
        <p:spPr>
          <a:xfrm>
            <a:off x="1292260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65" name="Pentagon 48">
            <a:extLst>
              <a:ext uri="{FF2B5EF4-FFF2-40B4-BE49-F238E27FC236}">
                <a16:creationId xmlns="" xmlns:a16="http://schemas.microsoft.com/office/drawing/2014/main" id="{EF9AD33F-4B94-47F1-9280-5663D3B52878}"/>
              </a:ext>
            </a:extLst>
          </p:cNvPr>
          <p:cNvSpPr/>
          <p:nvPr/>
        </p:nvSpPr>
        <p:spPr>
          <a:xfrm rot="5400000">
            <a:off x="3958825" y="1469992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Pentagon 48">
            <a:extLst>
              <a:ext uri="{FF2B5EF4-FFF2-40B4-BE49-F238E27FC236}">
                <a16:creationId xmlns="" xmlns:a16="http://schemas.microsoft.com/office/drawing/2014/main" id="{838E1109-56B9-4AB6-9B10-A1C07BD167CC}"/>
              </a:ext>
            </a:extLst>
          </p:cNvPr>
          <p:cNvSpPr/>
          <p:nvPr/>
        </p:nvSpPr>
        <p:spPr>
          <a:xfrm rot="5400000">
            <a:off x="9533851" y="1469991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598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Pentagon 48">
            <a:extLst>
              <a:ext uri="{FF2B5EF4-FFF2-40B4-BE49-F238E27FC236}">
                <a16:creationId xmlns="" xmlns:a16="http://schemas.microsoft.com/office/drawing/2014/main" id="{252F2853-5119-4D56-A229-D4D6BAB3ED7E}"/>
              </a:ext>
            </a:extLst>
          </p:cNvPr>
          <p:cNvSpPr/>
          <p:nvPr/>
        </p:nvSpPr>
        <p:spPr>
          <a:xfrm rot="5400000">
            <a:off x="6832723" y="1469991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TextBox 53">
            <a:extLst>
              <a:ext uri="{FF2B5EF4-FFF2-40B4-BE49-F238E27FC236}">
                <a16:creationId xmlns="" xmlns:a16="http://schemas.microsoft.com/office/drawing/2014/main" id="{2E322D35-73D4-47DD-858C-24A0E7AFDB5E}"/>
              </a:ext>
            </a:extLst>
          </p:cNvPr>
          <p:cNvSpPr txBox="1"/>
          <p:nvPr/>
        </p:nvSpPr>
        <p:spPr>
          <a:xfrm>
            <a:off x="3993388" y="154951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69" name="TextBox 53">
            <a:extLst>
              <a:ext uri="{FF2B5EF4-FFF2-40B4-BE49-F238E27FC236}">
                <a16:creationId xmlns="" xmlns:a16="http://schemas.microsoft.com/office/drawing/2014/main" id="{95DB8350-0FDA-4FDC-86A0-1B26E29BE02A}"/>
              </a:ext>
            </a:extLst>
          </p:cNvPr>
          <p:cNvSpPr txBox="1"/>
          <p:nvPr/>
        </p:nvSpPr>
        <p:spPr>
          <a:xfrm>
            <a:off x="6867286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71" name="TextBox 53">
            <a:extLst>
              <a:ext uri="{FF2B5EF4-FFF2-40B4-BE49-F238E27FC236}">
                <a16:creationId xmlns="" xmlns:a16="http://schemas.microsoft.com/office/drawing/2014/main" id="{217F0519-130B-42DA-9BE0-40CB29A9833A}"/>
              </a:ext>
            </a:extLst>
          </p:cNvPr>
          <p:cNvSpPr txBox="1"/>
          <p:nvPr/>
        </p:nvSpPr>
        <p:spPr>
          <a:xfrm>
            <a:off x="9568414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04</a:t>
            </a: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="" xmlns:a16="http://schemas.microsoft.com/office/drawing/2014/main" id="{0D5CAE8C-D1E3-415D-8DCE-B9D3F54D4BC9}"/>
              </a:ext>
            </a:extLst>
          </p:cNvPr>
          <p:cNvSpPr/>
          <p:nvPr/>
        </p:nvSpPr>
        <p:spPr>
          <a:xfrm rot="5400000">
            <a:off x="375203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BBE9218-0A19-454A-A745-ED674741DE38}"/>
              </a:ext>
            </a:extLst>
          </p:cNvPr>
          <p:cNvSpPr txBox="1"/>
          <p:nvPr/>
        </p:nvSpPr>
        <p:spPr>
          <a:xfrm>
            <a:off x="1292260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="" xmlns:a16="http://schemas.microsoft.com/office/drawing/2014/main" id="{9EE33DEF-BDD6-4666-905F-400733E44F1D}"/>
              </a:ext>
            </a:extLst>
          </p:cNvPr>
          <p:cNvSpPr/>
          <p:nvPr/>
        </p:nvSpPr>
        <p:spPr>
          <a:xfrm rot="5400000">
            <a:off x="3076331" y="3319312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43C40911-B6E0-4574-A98C-FE959235FAB5}"/>
              </a:ext>
            </a:extLst>
          </p:cNvPr>
          <p:cNvSpPr/>
          <p:nvPr/>
        </p:nvSpPr>
        <p:spPr>
          <a:xfrm rot="5400000">
            <a:off x="5950229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="" xmlns:a16="http://schemas.microsoft.com/office/drawing/2014/main" id="{CD08F8CE-120C-46BD-9AF8-E03A868F0A6B}"/>
              </a:ext>
            </a:extLst>
          </p:cNvPr>
          <p:cNvSpPr/>
          <p:nvPr/>
        </p:nvSpPr>
        <p:spPr>
          <a:xfrm rot="5400000">
            <a:off x="8651357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B56E14-E376-4162-AEAA-29673600E8F5}"/>
              </a:ext>
            </a:extLst>
          </p:cNvPr>
          <p:cNvSpPr txBox="1"/>
          <p:nvPr/>
        </p:nvSpPr>
        <p:spPr>
          <a:xfrm>
            <a:off x="3993388" y="301547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43C14EC-ED17-458C-A196-B744F16945D0}"/>
              </a:ext>
            </a:extLst>
          </p:cNvPr>
          <p:cNvSpPr txBox="1"/>
          <p:nvPr/>
        </p:nvSpPr>
        <p:spPr>
          <a:xfrm>
            <a:off x="6886524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32D56CD-4A7C-449D-8235-6A9176AD774E}"/>
              </a:ext>
            </a:extLst>
          </p:cNvPr>
          <p:cNvSpPr txBox="1"/>
          <p:nvPr/>
        </p:nvSpPr>
        <p:spPr>
          <a:xfrm>
            <a:off x="9587652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행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4BF0A4-A16F-4F7E-8527-41FDE0F6C4D1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A5630F03-2675-4861-82D4-3B63D482E6C3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8FF85A47-7AED-4A26-B2B2-F495C2887C20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F8BD5D-DF6B-4F95-9329-0359951C024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="" xmlns:a16="http://schemas.microsoft.com/office/drawing/2014/main" id="{2BA00CAE-3778-450D-BFC1-A4D0CE5B77BA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563FE15-3049-41B9-A85D-D8E01B1B4DAB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A768D4E-1DE2-4A6E-AFC1-4BB55B756C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536442" y="-1785465"/>
            <a:ext cx="6850857" cy="104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598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04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28529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="" xmlns:a16="http://schemas.microsoft.com/office/drawing/2014/main" id="{7A3054C8-DB57-4526-B458-E2597FB606A0}"/>
              </a:ext>
            </a:extLst>
          </p:cNvPr>
          <p:cNvSpPr/>
          <p:nvPr/>
        </p:nvSpPr>
        <p:spPr>
          <a:xfrm>
            <a:off x="3048001" y="31051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77ECE2AE-5EF4-4B92-BCC9-B7695DAA3CC4}"/>
              </a:ext>
            </a:extLst>
          </p:cNvPr>
          <p:cNvSpPr/>
          <p:nvPr/>
        </p:nvSpPr>
        <p:spPr>
          <a:xfrm>
            <a:off x="4810126" y="2224087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35903AFD-2768-4A7C-92D4-CB7A48842766}"/>
              </a:ext>
            </a:extLst>
          </p:cNvPr>
          <p:cNvSpPr/>
          <p:nvPr/>
        </p:nvSpPr>
        <p:spPr>
          <a:xfrm>
            <a:off x="6057900" y="31051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904D3F2-61B9-4974-AECC-ADD6CEC72D57}"/>
              </a:ext>
            </a:extLst>
          </p:cNvPr>
          <p:cNvSpPr/>
          <p:nvPr/>
        </p:nvSpPr>
        <p:spPr>
          <a:xfrm>
            <a:off x="8315326" y="40290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77C4DFA-B7E1-45B0-AA83-8930C92AC4FF}"/>
              </a:ext>
            </a:extLst>
          </p:cNvPr>
          <p:cNvSpPr/>
          <p:nvPr/>
        </p:nvSpPr>
        <p:spPr>
          <a:xfrm>
            <a:off x="6724651" y="43338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3A5BFC87-930B-42D9-92EA-246B15DD2A72}"/>
              </a:ext>
            </a:extLst>
          </p:cNvPr>
          <p:cNvSpPr/>
          <p:nvPr/>
        </p:nvSpPr>
        <p:spPr>
          <a:xfrm>
            <a:off x="8315326" y="47148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A1710D28-B1E0-4427-BE62-7A413DB6EF9F}"/>
              </a:ext>
            </a:extLst>
          </p:cNvPr>
          <p:cNvSpPr/>
          <p:nvPr/>
        </p:nvSpPr>
        <p:spPr>
          <a:xfrm>
            <a:off x="8315326" y="59626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AB9DEB4-651C-4CF6-870C-A11E344C4EE1}"/>
              </a:ext>
            </a:extLst>
          </p:cNvPr>
          <p:cNvSpPr/>
          <p:nvPr/>
        </p:nvSpPr>
        <p:spPr>
          <a:xfrm>
            <a:off x="4895850" y="3990976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978FC1DB-8FB1-465C-9831-9FEDC7FA8735}"/>
              </a:ext>
            </a:extLst>
          </p:cNvPr>
          <p:cNvSpPr/>
          <p:nvPr/>
        </p:nvSpPr>
        <p:spPr>
          <a:xfrm>
            <a:off x="6019801" y="240030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47642318-7A00-428E-AED6-071DA494AF2C}"/>
              </a:ext>
            </a:extLst>
          </p:cNvPr>
          <p:cNvSpPr/>
          <p:nvPr/>
        </p:nvSpPr>
        <p:spPr>
          <a:xfrm>
            <a:off x="4262439" y="56673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E53057A-52B6-46E6-B675-5662C38AB77D}"/>
              </a:ext>
            </a:extLst>
          </p:cNvPr>
          <p:cNvSpPr/>
          <p:nvPr/>
        </p:nvSpPr>
        <p:spPr>
          <a:xfrm>
            <a:off x="4433887" y="2645152"/>
            <a:ext cx="3324225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>
                <a:ln w="0"/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10</a:t>
            </a:r>
            <a:r>
              <a:rPr lang="ko-KR" altLang="en-US" sz="9600" dirty="0">
                <a:ln w="0"/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</a:t>
            </a:r>
            <a:endParaRPr lang="en-US" altLang="ko-KR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5333770-FD41-4F5E-A690-2367C94711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95673" y="-526715"/>
            <a:ext cx="5200651" cy="791142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B27F114-39D1-4827-BF81-6A3FE1D00272}"/>
              </a:ext>
            </a:extLst>
          </p:cNvPr>
          <p:cNvSpPr/>
          <p:nvPr/>
        </p:nvSpPr>
        <p:spPr>
          <a:xfrm>
            <a:off x="0" y="0"/>
            <a:ext cx="1539433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보석</a:t>
            </a:r>
          </a:p>
        </p:txBody>
      </p:sp>
    </p:spTree>
    <p:extLst>
      <p:ext uri="{BB962C8B-B14F-4D97-AF65-F5344CB8AC3E}">
        <p14:creationId xmlns:p14="http://schemas.microsoft.com/office/powerpoint/2010/main" val="20290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B4831DA-0588-405A-8101-47660BB9C08B}"/>
              </a:ext>
            </a:extLst>
          </p:cNvPr>
          <p:cNvSpPr/>
          <p:nvPr/>
        </p:nvSpPr>
        <p:spPr>
          <a:xfrm>
            <a:off x="0" y="0"/>
            <a:ext cx="1539433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91446DC-69FE-4395-AC1A-CDDE83C967C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43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71C67883-97A3-4D69-8EEC-C969B5F33C4F}"/>
              </a:ext>
            </a:extLst>
          </p:cNvPr>
          <p:cNvSpPr/>
          <p:nvPr/>
        </p:nvSpPr>
        <p:spPr>
          <a:xfrm>
            <a:off x="7921787" y="186883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2F751E44-EEAC-4763-AB90-5166A49B6531}"/>
              </a:ext>
            </a:extLst>
          </p:cNvPr>
          <p:cNvSpPr/>
          <p:nvPr/>
        </p:nvSpPr>
        <p:spPr>
          <a:xfrm>
            <a:off x="5111068" y="613416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70DCDF33-C554-483D-ABA0-5673EBF39418}"/>
              </a:ext>
            </a:extLst>
          </p:cNvPr>
          <p:cNvSpPr/>
          <p:nvPr/>
        </p:nvSpPr>
        <p:spPr>
          <a:xfrm>
            <a:off x="8934511" y="6151642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42E4402-6082-46B0-B15A-CFCD87BAF63E}"/>
              </a:ext>
            </a:extLst>
          </p:cNvPr>
          <p:cNvSpPr/>
          <p:nvPr/>
        </p:nvSpPr>
        <p:spPr>
          <a:xfrm>
            <a:off x="3469392" y="40119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6A03053-8379-41E0-9037-F681EB8195B5}"/>
              </a:ext>
            </a:extLst>
          </p:cNvPr>
          <p:cNvSpPr/>
          <p:nvPr/>
        </p:nvSpPr>
        <p:spPr>
          <a:xfrm>
            <a:off x="0" y="0"/>
            <a:ext cx="2511706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비밀 통로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D88BEC0-C2E2-4DBC-B433-B9D39801B7B7}"/>
              </a:ext>
            </a:extLst>
          </p:cNvPr>
          <p:cNvCxnSpPr>
            <a:cxnSpLocks/>
          </p:cNvCxnSpPr>
          <p:nvPr/>
        </p:nvCxnSpPr>
        <p:spPr>
          <a:xfrm>
            <a:off x="3883668" y="1064871"/>
            <a:ext cx="1382813" cy="479191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FF66EBB9-5032-41DA-BDE6-DA59DC7C230D}"/>
              </a:ext>
            </a:extLst>
          </p:cNvPr>
          <p:cNvCxnSpPr>
            <a:cxnSpLocks/>
          </p:cNvCxnSpPr>
          <p:nvPr/>
        </p:nvCxnSpPr>
        <p:spPr>
          <a:xfrm>
            <a:off x="8304474" y="939478"/>
            <a:ext cx="920549" cy="51025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ADC88FE-BEB3-4C5A-852F-C96388999FC7}"/>
              </a:ext>
            </a:extLst>
          </p:cNvPr>
          <p:cNvSpPr/>
          <p:nvPr/>
        </p:nvSpPr>
        <p:spPr>
          <a:xfrm>
            <a:off x="0" y="0"/>
            <a:ext cx="891251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</a:t>
            </a:r>
            <a:endParaRPr lang="ko-KR" altLang="en-US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B724D288-D8C4-47EC-8394-B140B1C5C107}"/>
              </a:ext>
            </a:extLst>
          </p:cNvPr>
          <p:cNvSpPr/>
          <p:nvPr/>
        </p:nvSpPr>
        <p:spPr>
          <a:xfrm>
            <a:off x="1106227" y="2847373"/>
            <a:ext cx="1717996" cy="581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C10EA92C-6504-4DE3-BBFD-A87BF5B51651}"/>
              </a:ext>
            </a:extLst>
          </p:cNvPr>
          <p:cNvSpPr/>
          <p:nvPr/>
        </p:nvSpPr>
        <p:spPr>
          <a:xfrm>
            <a:off x="1106227" y="3520634"/>
            <a:ext cx="1717996" cy="581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3998" y="3204434"/>
            <a:ext cx="265993" cy="154237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6831" y="3204434"/>
            <a:ext cx="3573089" cy="15423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2466" y="5111989"/>
            <a:ext cx="265993" cy="1542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3802872" y="5111989"/>
            <a:ext cx="2914329" cy="15423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607" y="3096811"/>
            <a:ext cx="265993" cy="15423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482013" y="3096811"/>
            <a:ext cx="2914329" cy="1542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B47B69-7D30-42AD-9822-26D400A100F1}"/>
              </a:ext>
            </a:extLst>
          </p:cNvPr>
          <p:cNvSpPr txBox="1"/>
          <p:nvPr/>
        </p:nvSpPr>
        <p:spPr>
          <a:xfrm>
            <a:off x="882241" y="3575612"/>
            <a:ext cx="245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직업 뽑기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9D7644-11F5-4374-A82F-BDB40BC85FE7}"/>
              </a:ext>
            </a:extLst>
          </p:cNvPr>
          <p:cNvSpPr txBox="1"/>
          <p:nvPr/>
        </p:nvSpPr>
        <p:spPr>
          <a:xfrm>
            <a:off x="7366563" y="3684711"/>
            <a:ext cx="368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스킬 카드 배분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46CCD7-9A2B-4A75-B998-297BEC050F92}"/>
              </a:ext>
            </a:extLst>
          </p:cNvPr>
          <p:cNvSpPr txBox="1"/>
          <p:nvPr/>
        </p:nvSpPr>
        <p:spPr>
          <a:xfrm>
            <a:off x="3934317" y="5615607"/>
            <a:ext cx="304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물음표 깔기</a:t>
            </a:r>
            <a:endParaRPr lang="ko-KR" altLang="en-US" sz="32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5DE1B03-F961-4F91-8733-B1431505F926}"/>
              </a:ext>
            </a:extLst>
          </p:cNvPr>
          <p:cNvSpPr/>
          <p:nvPr/>
        </p:nvSpPr>
        <p:spPr>
          <a:xfrm>
            <a:off x="4205325" y="3711873"/>
            <a:ext cx="1296364" cy="130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13086887-B6C4-4F9C-8D8C-AC89165A006C}"/>
              </a:ext>
            </a:extLst>
          </p:cNvPr>
          <p:cNvSpPr/>
          <p:nvPr/>
        </p:nvSpPr>
        <p:spPr>
          <a:xfrm rot="858397">
            <a:off x="5174469" y="1583636"/>
            <a:ext cx="1504708" cy="156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B4E42180-38EA-48C2-BC75-7BAF1E29A13C}"/>
              </a:ext>
            </a:extLst>
          </p:cNvPr>
          <p:cNvSpPr/>
          <p:nvPr/>
        </p:nvSpPr>
        <p:spPr>
          <a:xfrm rot="7552451">
            <a:off x="5581653" y="3680464"/>
            <a:ext cx="1504708" cy="156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ADCEAAC-C053-40A4-B5E2-463BB973DB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232309" y="-557134"/>
            <a:ext cx="2852007" cy="4412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34A7D13-C870-49BC-A6C9-60634A6A10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086" y="391520"/>
            <a:ext cx="4664690" cy="28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사용자">
            <a:extLst>
              <a:ext uri="{FF2B5EF4-FFF2-40B4-BE49-F238E27FC236}">
                <a16:creationId xmlns="" xmlns:a16="http://schemas.microsoft.com/office/drawing/2014/main" id="{CA17E2D1-910E-4E71-B73A-270187761B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186" y="5917556"/>
            <a:ext cx="771645" cy="771645"/>
          </a:xfrm>
          <a:prstGeom prst="rect">
            <a:avLst/>
          </a:prstGeom>
        </p:spPr>
      </p:pic>
      <p:pic>
        <p:nvPicPr>
          <p:cNvPr id="4" name="그래픽 3" descr="사용자">
            <a:extLst>
              <a:ext uri="{FF2B5EF4-FFF2-40B4-BE49-F238E27FC236}">
                <a16:creationId xmlns="" xmlns:a16="http://schemas.microsoft.com/office/drawing/2014/main" id="{5D3D7F39-7810-4B81-829B-2A68440BE7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782" y="6041984"/>
            <a:ext cx="647217" cy="647217"/>
          </a:xfrm>
          <a:prstGeom prst="rect">
            <a:avLst/>
          </a:prstGeom>
        </p:spPr>
      </p:pic>
      <p:pic>
        <p:nvPicPr>
          <p:cNvPr id="5" name="그래픽 4" descr="사용자">
            <a:extLst>
              <a:ext uri="{FF2B5EF4-FFF2-40B4-BE49-F238E27FC236}">
                <a16:creationId xmlns="" xmlns:a16="http://schemas.microsoft.com/office/drawing/2014/main" id="{74798367-5F7B-4AFE-BCC6-FAB009D460B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52500" y="0"/>
            <a:ext cx="647217" cy="647217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="" xmlns:a16="http://schemas.microsoft.com/office/drawing/2014/main" id="{F193D3FD-EBB9-46CF-9B63-80514940E7F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614" y="385822"/>
            <a:ext cx="647217" cy="647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388377-8137-4C46-BF9E-431876E7CB97}"/>
              </a:ext>
            </a:extLst>
          </p:cNvPr>
          <p:cNvSpPr/>
          <p:nvPr/>
        </p:nvSpPr>
        <p:spPr>
          <a:xfrm>
            <a:off x="4624087" y="4291165"/>
            <a:ext cx="1296364" cy="130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323EE80A-37D5-46F0-9C73-714F977E73E8}"/>
              </a:ext>
            </a:extLst>
          </p:cNvPr>
          <p:cNvSpPr/>
          <p:nvPr/>
        </p:nvSpPr>
        <p:spPr>
          <a:xfrm>
            <a:off x="10058400" y="4132162"/>
            <a:ext cx="1296364" cy="1305195"/>
          </a:xfrm>
          <a:prstGeom prst="ellipse">
            <a:avLst/>
          </a:prstGeom>
          <a:solidFill>
            <a:srgbClr val="DCD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13G</a:t>
            </a:r>
            <a:endParaRPr lang="ko-KR" altLang="en-US" sz="28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7523 L 0.00365 -0.07523 C 0.00339 -0.08032 0.00313 -0.08565 0.00274 -0.09051 C 0.00261 -0.09236 0.00182 -0.09398 0.00182 -0.0956 C 0.00182 -0.10926 0.00235 -0.12268 0.00274 -0.13634 C 0.01068 -0.13264 0.00833 -0.1331 0.02175 -0.13634 C 0.0237 -0.1368 0.02552 -0.13842 0.02735 -0.13958 L 0.03594 -0.14467 L 0.0388 -0.14652 C 0.03972 -0.14699 0.04063 -0.14768 0.04167 -0.14815 L 0.05117 -0.15139 C 0.05651 -0.15092 0.06185 -0.15 0.06732 -0.14977 C 0.11823 -0.14699 0.0974 -0.15277 0.11849 -0.14652 C 0.13659 -0.14815 0.12995 -0.14815 0.13854 -0.14815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5903 L 1.45833E-6 0.05903 C -0.00039 0.07593 0.00026 0.09283 -0.00104 0.10972 C -0.00117 0.11158 -0.00287 0.11134 -0.00391 0.11134 C -0.01498 0.1125 -0.02604 0.1125 -0.03711 0.1132 C -0.03867 0.11366 -0.04024 0.11435 -0.0418 0.11482 C -0.04583 0.11597 -0.05221 0.11736 -0.05612 0.11829 L -0.11315 0.11644 C -0.11563 0.11644 -0.11823 0.11528 -0.1207 0.11482 L -0.1388 0.11134 C -0.13906 0.10232 -0.13932 0.09329 -0.13971 0.08426 C -0.13998 0.07917 -0.13802 0.07107 -0.14063 0.06898 C -0.14596 0.06505 -0.15208 0.07037 -0.15781 0.07084 C -0.16094 0.07107 -0.16406 0.07084 -0.16719 0.07084 " pathEditMode="relative" ptsTypes="AAAAAAAA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366 L -0.00039 0.06366 C -0.00078 0.07986 -0.00091 0.09607 -0.00143 0.1125 C -0.00156 0.11875 -0.00234 0.12477 -0.00234 0.13102 C -0.00234 0.16459 -0.00339 0.15718 -0.00039 0.17315 C -0.00039 0.17847 0.00104 0.2382 0.00143 0.24584 C 0.00417 0.30463 0.00339 0.23681 0.00339 0.30996 " pathEditMode="relative" ptsTypes="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05903 L -0.00886 -0.05903 C -0.0086 -0.07893 -0.00834 -0.09861 -0.00795 -0.11829 C -0.00768 -0.13171 -0.0069 -0.15602 -0.00612 -0.1706 C -0.00586 -0.17569 -0.00547 -0.18079 -0.00521 -0.18565 C -0.00482 -0.19699 -0.00417 -0.20833 -0.0043 -0.21944 C -0.00443 -0.24421 -0.00521 -0.26898 -0.00612 -0.29375 C -0.00729 -0.32755 -0.00664 -0.3118 -0.00795 -0.34097 C -0.00768 -0.35347 -0.00742 -0.36574 -0.00703 -0.37824 C -0.0069 -0.3838 -0.00625 -0.38935 -0.00612 -0.39514 C -0.00599 -0.40231 -0.00612 -0.40972 -0.00612 -0.4169 " pathEditMode="relative" ptsTypes="AAAAAA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23 -0.14977 L 0.14623 -0.14977 C 0.16419 -0.15023 0.18229 -0.14977 0.20026 -0.15139 C 0.20117 -0.15139 0.20208 -0.15324 0.20208 -0.15463 C 0.20261 -0.16134 0.20039 -0.1706 0.19935 -0.17662 L 0.19831 -0.18171 C 0.1957 -0.21944 0.19623 -0.19977 0.1974 -0.24097 C 0.24141 -0.24027 0.28711 -0.26157 0.3293 -0.23912 C 0.34141 -0.23287 0.32839 -0.19421 0.32839 -0.17152 C 0.32839 -0.15856 0.32865 -0.1456 0.3293 -0.13287 C 0.32956 -0.12592 0.33112 -0.11944 0.33112 -0.1125 L 0.33112 -0.06342 " pathEditMode="relative" ptsTypes="AAAAAAAAAA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32523 L -0.00039 0.32523 C 0.00013 0.34491 -0.00091 0.36482 0.00143 0.38426 L 0.00625 0.42292 C 0.0138 0.41759 0.00807 0.42084 0.01667 0.41783 C 0.01797 0.41736 0.01914 0.41667 0.02044 0.41621 C 0.02331 0.41505 0.02617 0.41389 0.02904 0.41273 C 0.03971 0.40926 0.03971 0.40949 0.04987 0.40787 C 0.08555 0.38658 0.04961 0.40741 0.15625 0.4044 C 0.16224 0.40417 0.16823 0.40324 0.17422 0.40278 L 0.18281 0.40093 L 0.19232 0.39931 C 0.19648 0.39838 0.20052 0.39722 0.20456 0.39584 C 0.21016 0.38935 0.20547 0.39375 0.21602 0.39097 C 0.21732 0.39051 0.21849 0.38959 0.21979 0.38912 C 0.22396 0.38843 0.22799 0.38797 0.23216 0.3875 C 0.24049 0.40741 0.23503 0.39144 0.23503 0.44329 " pathEditMode="relative" ptsTypes="AAAAAAAAAAAAAA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52 0.06759 L -0.17852 0.06759 L -0.18711 0.07084 C -0.18841 0.0713 -0.18958 0.07199 -0.19089 0.07246 C -0.19284 0.07315 -0.19479 0.07361 -0.19662 0.07431 C -0.19792 0.07477 -0.19909 0.07547 -0.20039 0.07593 C -0.20352 0.07709 -0.20677 0.07824 -0.2099 0.0794 L -0.22031 0.08264 C -0.22852 0.08218 -0.23685 0.08241 -0.24505 0.08102 C -0.24701 0.08056 -0.25078 0.07755 -0.25078 0.07755 C -0.2513 0.07639 -0.25221 0.0757 -0.25261 0.07431 C -0.25326 0.07222 -0.25326 0.06968 -0.25352 0.06759 C -0.25417 0.06412 -0.25482 0.06065 -0.25547 0.05741 C -0.25547 0.05741 -0.25742 0.04722 -0.25742 0.04722 L -0.26016 0.0456 C -0.27005 0.04607 -0.27982 0.04722 -0.28958 0.04722 C -0.29805 0.04722 -0.29649 0.04861 -0.30013 0.04213 C -0.303 0.02662 -0.30195 0.03565 -0.30195 0.01528 L -0.21563 0.88935 L -0.21185 0.81181 " pathEditMode="relative" ptsTypes="AAAAAAAAAAAAAA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-0.42708 L -0.02031 -0.42708 C -0.03789 -0.43495 -0.03216 -0.43287 -0.04883 -0.43912 C -0.05039 -0.43958 -0.05196 -0.44028 -0.05365 -0.44074 C -0.05638 -0.4412 -0.05925 -0.4419 -0.06211 -0.44236 C -0.06745 -0.44305 -0.07292 -0.44352 -0.07826 -0.44398 C -0.08203 -0.44444 -0.08581 -0.44514 -0.08972 -0.44583 L -0.16563 -0.44398 C -0.1681 -0.44398 -0.17071 -0.44282 -0.17318 -0.44236 C -0.18347 -0.44051 -0.18763 -0.44028 -0.19883 -0.43912 C -0.203 -0.43796 -0.20899 -0.43634 -0.21302 -0.43565 C -0.2168 -0.43495 -0.22071 -0.43472 -0.22448 -0.43403 C -0.2267 -0.43356 -0.22891 -0.43264 -0.23112 -0.43218 C -0.23672 -0.43148 -0.24245 -0.43125 -0.24818 -0.43055 C -0.25326 -0.43125 -0.25847 -0.42986 -0.26328 -0.43218 C -0.26433 -0.43264 -0.26237 -0.43565 -0.26237 -0.43727 C -0.26237 -0.4419 -0.26302 -0.4463 -0.26328 -0.45093 C -0.26367 -0.45648 -0.2638 -0.46204 -0.26433 -0.46759 C -0.26446 -0.46944 -0.26498 -0.47106 -0.26524 -0.47268 C -0.26589 -0.47731 -0.26654 -0.48171 -0.26719 -0.48634 C -0.26745 -0.4912 -0.26758 -0.49653 -0.2681 -0.50139 C -0.26849 -0.50602 -0.26992 -0.51018 -0.26992 -0.51481 L -0.26992 -0.52662 " pathEditMode="relative" ptsTypes="AAAAAAAAAAAAAAAAAAAAA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4 -0.05856 L 0.33034 -0.05856 C 0.32735 -0.01296 0.32591 -0.02685 0.32943 0.00556 C 0.32956 0.00787 0.32995 0.01019 0.33034 0.0125 C 0.33347 0.01181 0.33672 0.01181 0.33985 0.01065 C 0.3418 0.00996 0.34362 0.0081 0.34557 0.00741 C 0.34714 0.00672 0.3487 0.00625 0.35026 0.00556 C 0.35117 0.0051 0.35208 0.00417 0.35313 0.00394 C 0.36875 0.00116 0.38503 0.00232 0.40065 0.00232 L 0.26771 -0.8331 L 0.21836 -0.8331 L 0.21836 -0.79444 " pathEditMode="relative" ptsTypes="AAAAAAAAAA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11 0.44514 L 0.2151 0.02824 " pathEditMode="relative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0"/>
                            </p:stCondLst>
                            <p:childTnLst>
                              <p:par>
                                <p:cTn id="4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76 0.80857 L -0.21276 0.80857 C -0.21302 0.80695 -0.21914 0.78357 -0.21276 0.77963 C -0.20925 0.77755 -0.20521 0.78102 -0.20143 0.78148 C -0.18216 0.78287 -0.1418 0.78426 -0.12552 0.78472 C -0.11888 0.78357 -0.11159 0.78658 -0.1056 0.78148 C -0.10352 0.77963 -0.1069 0.77361 -0.10742 0.76968 C -0.10938 0.75324 -0.1056 0.75926 -0.11498 0.7544 C -0.12201 0.75486 -0.12891 0.75509 -0.13594 0.75602 C -0.13789 0.75625 -0.13971 0.75741 -0.14167 0.75764 C -0.14479 0.75834 -0.14792 0.7588 -0.15117 0.75949 C -0.15208 0.75996 -0.153 0.76111 -0.15391 0.76111 C -0.16341 0.76111 -0.15846 0.7419 -0.15873 0.72732 C -0.15886 0.72269 -0.15873 0.71829 -0.15873 0.71389 " pathEditMode="relative" ptsTypes="AAAAAAAAAAAA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5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DB8A9B7-3853-4CB2-BC27-D7C398F9AC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077877" y="-1077878"/>
            <a:ext cx="3940244" cy="609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7A3A66A-A891-4CAD-82C6-FBC413CE9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040005" y="1706006"/>
            <a:ext cx="3980353" cy="6323635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="" xmlns:a16="http://schemas.microsoft.com/office/drawing/2014/main" id="{B96A7324-B745-4D4D-ADC4-9C6CB3E183F1}"/>
              </a:ext>
            </a:extLst>
          </p:cNvPr>
          <p:cNvSpPr/>
          <p:nvPr/>
        </p:nvSpPr>
        <p:spPr>
          <a:xfrm rot="5400000">
            <a:off x="3900668" y="4305782"/>
            <a:ext cx="1562582" cy="14236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="" xmlns:a16="http://schemas.microsoft.com/office/drawing/2014/main" id="{FF915367-F64B-48B6-8C7F-777E77513037}"/>
              </a:ext>
            </a:extLst>
          </p:cNvPr>
          <p:cNvSpPr/>
          <p:nvPr/>
        </p:nvSpPr>
        <p:spPr>
          <a:xfrm flipV="1">
            <a:off x="6614931" y="1147823"/>
            <a:ext cx="1562582" cy="14236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E1CBC8-3B6B-4D8A-AD89-C298D39BED2B}"/>
              </a:ext>
            </a:extLst>
          </p:cNvPr>
          <p:cNvSpPr/>
          <p:nvPr/>
        </p:nvSpPr>
        <p:spPr>
          <a:xfrm>
            <a:off x="2546430" y="960699"/>
            <a:ext cx="6886937" cy="512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E0BB27A-F24B-479C-B0CE-B8FBB4E84699}"/>
              </a:ext>
            </a:extLst>
          </p:cNvPr>
          <p:cNvGrpSpPr/>
          <p:nvPr/>
        </p:nvGrpSpPr>
        <p:grpSpPr>
          <a:xfrm rot="3000186">
            <a:off x="4429244" y="1661301"/>
            <a:ext cx="3333510" cy="3535398"/>
            <a:chOff x="4629872" y="1488015"/>
            <a:chExt cx="3333510" cy="3535398"/>
          </a:xfrm>
        </p:grpSpPr>
        <p:sp>
          <p:nvSpPr>
            <p:cNvPr id="9" name="화살표: 왼쪽으로 구부러짐 8">
              <a:extLst>
                <a:ext uri="{FF2B5EF4-FFF2-40B4-BE49-F238E27FC236}">
                  <a16:creationId xmlns="" xmlns:a16="http://schemas.microsoft.com/office/drawing/2014/main" id="{1224F6CA-A6B1-4A89-BAD9-F76A7B1F9194}"/>
                </a:ext>
              </a:extLst>
            </p:cNvPr>
            <p:cNvSpPr/>
            <p:nvPr/>
          </p:nvSpPr>
          <p:spPr>
            <a:xfrm>
              <a:off x="6504972" y="1643605"/>
              <a:ext cx="1458410" cy="3379808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왼쪽으로 구부러짐 9">
              <a:extLst>
                <a:ext uri="{FF2B5EF4-FFF2-40B4-BE49-F238E27FC236}">
                  <a16:creationId xmlns="" xmlns:a16="http://schemas.microsoft.com/office/drawing/2014/main" id="{30C05F11-40F0-42A6-BE90-8BF87BB97199}"/>
                </a:ext>
              </a:extLst>
            </p:cNvPr>
            <p:cNvSpPr/>
            <p:nvPr/>
          </p:nvSpPr>
          <p:spPr>
            <a:xfrm rot="10800000">
              <a:off x="4629872" y="1488015"/>
              <a:ext cx="1458410" cy="3379808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0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래픽 2" descr="비디오 카메라">
            <a:hlinkClick r:id="rId3"/>
            <a:extLst>
              <a:ext uri="{FF2B5EF4-FFF2-40B4-BE49-F238E27FC236}">
                <a16:creationId xmlns="" xmlns:a16="http://schemas.microsoft.com/office/drawing/2014/main" id="{508DAD95-1A5B-4AD2-A675-1DB8BDE1F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269" y="1154927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5134518" y="3619983"/>
            <a:ext cx="1922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42059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C989B48B-2827-4F38-ABA4-C8DA73E0C4A2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03C0F1D5-5F8F-4AA0-AE8A-771789B685D8}"/>
              </a:ext>
            </a:extLst>
          </p:cNvPr>
          <p:cNvSpPr txBox="1"/>
          <p:nvPr/>
        </p:nvSpPr>
        <p:spPr>
          <a:xfrm>
            <a:off x="0" y="11085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A64A9C84-671E-403B-834C-A0F09237FD97}"/>
              </a:ext>
            </a:extLst>
          </p:cNvPr>
          <p:cNvSpPr/>
          <p:nvPr/>
        </p:nvSpPr>
        <p:spPr>
          <a:xfrm rot="5400000">
            <a:off x="-917057" y="1877424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284DD6-48B3-487A-9914-BFEDE3F87705}"/>
              </a:ext>
            </a:extLst>
          </p:cNvPr>
          <p:cNvSpPr txBox="1"/>
          <p:nvPr/>
        </p:nvSpPr>
        <p:spPr>
          <a:xfrm>
            <a:off x="0" y="1573591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E70F473-23F2-4B98-932F-06B38BE2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1" y="2363682"/>
            <a:ext cx="3524250" cy="3524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stA="53000" endPos="38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F45A15F-0028-4CBD-B5BD-F6D88D147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4911" y="2043775"/>
            <a:ext cx="22669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stA="79000" endPos="45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10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35" accel="50000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366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3">
                                          <p:stCondLst>
                                            <p:cond delay="13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8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5" accel="50000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9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48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29615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601799" y="206730"/>
            <a:ext cx="10050265" cy="6292091"/>
            <a:chOff x="1601799" y="206730"/>
            <a:chExt cx="10050265" cy="629209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800" y="2072640"/>
              <a:ext cx="5498092" cy="241227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799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799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41029" y="4518021"/>
              <a:ext cx="4511035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2389" y="209218"/>
              <a:ext cx="5059675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="" xmlns:a16="http://schemas.microsoft.com/office/drawing/2014/main" id="{03DCC58D-F044-4663-91EE-2423BDDC99FE}"/>
              </a:ext>
            </a:extLst>
          </p:cNvPr>
          <p:cNvSpPr/>
          <p:nvPr/>
        </p:nvSpPr>
        <p:spPr>
          <a:xfrm>
            <a:off x="2201284" y="3476405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="" xmlns:a16="http://schemas.microsoft.com/office/drawing/2014/main" id="{FBCCEA80-64A9-40BF-AFA3-D43898E746FA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7F4D2F-EC34-41FD-A725-DB5EFA07635F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DC6D7111-8D42-453B-A79D-B0FB032668AE}"/>
              </a:ext>
            </a:extLst>
          </p:cNvPr>
          <p:cNvSpPr/>
          <p:nvPr/>
        </p:nvSpPr>
        <p:spPr>
          <a:xfrm>
            <a:off x="4443580" y="347571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="" xmlns:a16="http://schemas.microsoft.com/office/drawing/2014/main" id="{32B1B458-5D7C-48C1-B8C5-774498EBBD35}"/>
              </a:ext>
            </a:extLst>
          </p:cNvPr>
          <p:cNvSpPr/>
          <p:nvPr/>
        </p:nvSpPr>
        <p:spPr>
          <a:xfrm>
            <a:off x="6685876" y="3475709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  <p:sp>
        <p:nvSpPr>
          <p:cNvPr id="17" name="화살표: 오각형 14">
            <a:extLst>
              <a:ext uri="{FF2B5EF4-FFF2-40B4-BE49-F238E27FC236}">
                <a16:creationId xmlns="" xmlns:a16="http://schemas.microsoft.com/office/drawing/2014/main" id="{E9A03BD7-CA75-4D67-8D49-30B72F011BAF}"/>
              </a:ext>
            </a:extLst>
          </p:cNvPr>
          <p:cNvSpPr/>
          <p:nvPr/>
        </p:nvSpPr>
        <p:spPr>
          <a:xfrm>
            <a:off x="8928172" y="3475708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  <p:pic>
        <p:nvPicPr>
          <p:cNvPr id="18" name="Picture 28" descr="ê´ë ¨ ì´ë¯¸ì§">
            <a:extLst>
              <a:ext uri="{FF2B5EF4-FFF2-40B4-BE49-F238E27FC236}">
                <a16:creationId xmlns="" xmlns:a16="http://schemas.microsoft.com/office/drawing/2014/main" id="{3239A195-62B5-422E-99C6-23C1BA1D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5912" y="902327"/>
            <a:ext cx="2264934" cy="218507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ê´ë ¨ ì´ë¯¸ì§">
            <a:extLst>
              <a:ext uri="{FF2B5EF4-FFF2-40B4-BE49-F238E27FC236}">
                <a16:creationId xmlns="" xmlns:a16="http://schemas.microsoft.com/office/drawing/2014/main" id="{8B328848-E8B6-4342-86EE-D4A3AF19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759" y="687772"/>
            <a:ext cx="2101802" cy="261418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ê´ë ¨ ì´ë¯¸ì§">
            <a:extLst>
              <a:ext uri="{FF2B5EF4-FFF2-40B4-BE49-F238E27FC236}">
                <a16:creationId xmlns="" xmlns:a16="http://schemas.microsoft.com/office/drawing/2014/main" id="{C0DB7E6E-5BF8-4031-90C3-27DAD378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474" y="514679"/>
            <a:ext cx="1930674" cy="296036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ê´ë ¨ ì´ë¯¸ì§">
            <a:extLst>
              <a:ext uri="{FF2B5EF4-FFF2-40B4-BE49-F238E27FC236}">
                <a16:creationId xmlns="" xmlns:a16="http://schemas.microsoft.com/office/drawing/2014/main" id="{79734185-EE77-4A29-AC57-C1ED6D57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061" y="810656"/>
            <a:ext cx="2368412" cy="236841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235475" y="4816285"/>
            <a:ext cx="395523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r>
              <a:rPr lang="ko-KR" altLang="en-US" sz="4400" dirty="0" err="1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차전직</a:t>
            </a:r>
            <a:endParaRPr lang="ko-KR" altLang="en-US" sz="44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6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="" xmlns:a16="http://schemas.microsoft.com/office/drawing/2014/main" id="{03DCC58D-F044-4663-91EE-2423BDDC99FE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7" name="Picture 28" descr="ê´ë ¨ ì´ë¯¸ì§">
            <a:extLst>
              <a:ext uri="{FF2B5EF4-FFF2-40B4-BE49-F238E27FC236}">
                <a16:creationId xmlns="" xmlns:a16="http://schemas.microsoft.com/office/drawing/2014/main" id="{3239A195-62B5-422E-99C6-23C1BA1D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696" y="1763191"/>
            <a:ext cx="3453387" cy="333161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64386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루팡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경찰골드의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¼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뺏어오기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3955023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괴도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루팡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경찰골드의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뺏어오기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024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="" xmlns:a16="http://schemas.microsoft.com/office/drawing/2014/main" id="{FBCCEA80-64A9-40BF-AFA3-D43898E746FA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B7F4D2F-EC34-41FD-A725-DB5EFA07635F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</p:spTree>
    <p:extLst>
      <p:ext uri="{BB962C8B-B14F-4D97-AF65-F5344CB8AC3E}">
        <p14:creationId xmlns:p14="http://schemas.microsoft.com/office/powerpoint/2010/main" val="18457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64386"/>
            <a:ext cx="476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존슨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밀치기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3955023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드웨인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존슨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수만큼 밀치기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024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0" descr="ê´ë ¨ ì´ë¯¸ì§">
            <a:extLst>
              <a:ext uri="{FF2B5EF4-FFF2-40B4-BE49-F238E27FC236}">
                <a16:creationId xmlns="" xmlns:a16="http://schemas.microsoft.com/office/drawing/2014/main" id="{8B328848-E8B6-4342-86EE-D4A3AF19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963" y="852745"/>
            <a:ext cx="3204656" cy="398589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DAA0D6D6-EF98-47F4-B0F2-C3E35BACC6A8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DAF4BDE-4F20-4E94-8D9A-FA9CE9A04201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DC6D7111-8D42-453B-A79D-B0FB032668AE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</p:spTree>
    <p:extLst>
      <p:ext uri="{BB962C8B-B14F-4D97-AF65-F5344CB8AC3E}">
        <p14:creationId xmlns:p14="http://schemas.microsoft.com/office/powerpoint/2010/main" val="3157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=""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442275" y="502320"/>
            <a:ext cx="4431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크리스틴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)-3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만큼 보물 끌어당기기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4024472"/>
            <a:ext cx="4431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크리스티나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)-1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만큼 보물 끌어당기기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=""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149541" y="29168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=""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24" descr="ê´ë ¨ ì´ë¯¸ì§">
            <a:extLst>
              <a:ext uri="{FF2B5EF4-FFF2-40B4-BE49-F238E27FC236}">
                <a16:creationId xmlns="" xmlns:a16="http://schemas.microsoft.com/office/drawing/2014/main" id="{C0DB7E6E-5BF8-4031-90C3-27DAD378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0423" y="852745"/>
            <a:ext cx="2943735" cy="451372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E58A9D44-6AB2-40BB-92D0-78857D2381D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6C2F63-8D1E-4A57-9034-A88E75534C2E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="" xmlns:a16="http://schemas.microsoft.com/office/drawing/2014/main" id="{32B1B458-5D7C-48C1-B8C5-774498EBBD35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</p:spTree>
    <p:extLst>
      <p:ext uri="{BB962C8B-B14F-4D97-AF65-F5344CB8AC3E}">
        <p14:creationId xmlns:p14="http://schemas.microsoft.com/office/powerpoint/2010/main" val="29931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478</Words>
  <Application>Microsoft Office PowerPoint</Application>
  <PresentationFormat>와이드스크린</PresentationFormat>
  <Paragraphs>249</Paragraphs>
  <Slides>29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Arial Rounded MT Bold</vt:lpstr>
      <vt:lpstr>맑은 고딕</vt:lpstr>
      <vt:lpstr>여기어때잘난서체</vt:lpstr>
      <vt:lpstr>여기어때잘난서체 OTF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종원</dc:creator>
  <cp:lastModifiedBy>노 일호</cp:lastModifiedBy>
  <cp:revision>18</cp:revision>
  <dcterms:created xsi:type="dcterms:W3CDTF">2018-12-12T17:15:29Z</dcterms:created>
  <dcterms:modified xsi:type="dcterms:W3CDTF">2018-12-13T15:04:22Z</dcterms:modified>
</cp:coreProperties>
</file>