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70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5" r:id="rId14"/>
    <p:sldId id="283" r:id="rId15"/>
    <p:sldId id="282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FF2E5B"/>
    <a:srgbClr val="505050"/>
    <a:srgbClr val="6083A7"/>
    <a:srgbClr val="F494A4"/>
    <a:srgbClr val="11AFEE"/>
    <a:srgbClr val="EE0033"/>
    <a:srgbClr val="4977A0"/>
    <a:srgbClr val="F26A7D"/>
    <a:srgbClr val="F05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F4FC-6031-4BE8-8FCC-FF9C711442D6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DB88-80B4-4E9A-8594-D02073B49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7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F4FC-6031-4BE8-8FCC-FF9C711442D6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DB88-80B4-4E9A-8594-D02073B49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6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F4FC-6031-4BE8-8FCC-FF9C711442D6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DB88-80B4-4E9A-8594-D02073B49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11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F4FC-6031-4BE8-8FCC-FF9C711442D6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DB88-80B4-4E9A-8594-D02073B49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6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F4FC-6031-4BE8-8FCC-FF9C711442D6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DB88-80B4-4E9A-8594-D02073B49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79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F4FC-6031-4BE8-8FCC-FF9C711442D6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DB88-80B4-4E9A-8594-D02073B49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60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F4FC-6031-4BE8-8FCC-FF9C711442D6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DB88-80B4-4E9A-8594-D02073B49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1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F4FC-6031-4BE8-8FCC-FF9C711442D6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DB88-80B4-4E9A-8594-D02073B49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6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F4FC-6031-4BE8-8FCC-FF9C711442D6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DB88-80B4-4E9A-8594-D02073B49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7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F4FC-6031-4BE8-8FCC-FF9C711442D6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DB88-80B4-4E9A-8594-D02073B49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85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F4FC-6031-4BE8-8FCC-FF9C711442D6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DB88-80B4-4E9A-8594-D02073B49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3F4FC-6031-4BE8-8FCC-FF9C711442D6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1DB88-80B4-4E9A-8594-D02073B49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8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aptech-danang.edu.vn/Content/ace/images/bann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2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551891"/>
          </a:xfrm>
        </p:spPr>
        <p:txBody>
          <a:bodyPr/>
          <a:lstStyle/>
          <a:p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PHARMACY  MANAGEMENT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949539" y="2159604"/>
            <a:ext cx="5244921" cy="480565"/>
          </a:xfrm>
        </p:spPr>
        <p:txBody>
          <a:bodyPr/>
          <a:lstStyle/>
          <a:p>
            <a:r>
              <a:rPr lang="en-US" sz="2800" dirty="0">
                <a:solidFill>
                  <a:schemeClr val="accent2"/>
                </a:solidFill>
                <a:latin typeface="VNI-Trung Kien" pitchFamily="2" charset="0"/>
              </a:rPr>
              <a:t>GROUP 2 – AP146</a:t>
            </a:r>
          </a:p>
          <a:p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3162300" y="3495870"/>
            <a:ext cx="559236" cy="389138"/>
          </a:xfrm>
          <a:prstGeom prst="roundRect">
            <a:avLst>
              <a:gd name="adj" fmla="val 5000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3476799" y="3495870"/>
            <a:ext cx="3029032" cy="389138"/>
          </a:xfrm>
          <a:custGeom>
            <a:avLst/>
            <a:gdLst>
              <a:gd name="connsiteX0" fmla="*/ 12580 w 3029032"/>
              <a:gd name="connsiteY0" fmla="*/ 0 h 435936"/>
              <a:gd name="connsiteX1" fmla="*/ 2840071 w 3029032"/>
              <a:gd name="connsiteY1" fmla="*/ 0 h 435936"/>
              <a:gd name="connsiteX2" fmla="*/ 3029032 w 3029032"/>
              <a:gd name="connsiteY2" fmla="*/ 217968 h 435936"/>
              <a:gd name="connsiteX3" fmla="*/ 3029031 w 3029032"/>
              <a:gd name="connsiteY3" fmla="*/ 217968 h 435936"/>
              <a:gd name="connsiteX4" fmla="*/ 2840070 w 3029032"/>
              <a:gd name="connsiteY4" fmla="*/ 435936 h 435936"/>
              <a:gd name="connsiteX5" fmla="*/ 12580 w 3029032"/>
              <a:gd name="connsiteY5" fmla="*/ 435935 h 435936"/>
              <a:gd name="connsiteX6" fmla="*/ 1 w 3029032"/>
              <a:gd name="connsiteY6" fmla="*/ 434472 h 435936"/>
              <a:gd name="connsiteX7" fmla="*/ 184584 w 3029032"/>
              <a:gd name="connsiteY7" fmla="*/ 217969 h 435936"/>
              <a:gd name="connsiteX8" fmla="*/ 0 w 3029032"/>
              <a:gd name="connsiteY8" fmla="*/ 1463 h 43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9032" h="435936">
                <a:moveTo>
                  <a:pt x="12580" y="0"/>
                </a:moveTo>
                <a:lnTo>
                  <a:pt x="2840071" y="0"/>
                </a:lnTo>
                <a:cubicBezTo>
                  <a:pt x="2944431" y="0"/>
                  <a:pt x="3029032" y="97588"/>
                  <a:pt x="3029032" y="217968"/>
                </a:cubicBezTo>
                <a:lnTo>
                  <a:pt x="3029031" y="217968"/>
                </a:lnTo>
                <a:cubicBezTo>
                  <a:pt x="3029031" y="338348"/>
                  <a:pt x="2944430" y="435936"/>
                  <a:pt x="2840070" y="435936"/>
                </a:cubicBezTo>
                <a:lnTo>
                  <a:pt x="12580" y="435935"/>
                </a:lnTo>
                <a:lnTo>
                  <a:pt x="1" y="434472"/>
                </a:lnTo>
                <a:lnTo>
                  <a:pt x="184584" y="217969"/>
                </a:lnTo>
                <a:lnTo>
                  <a:pt x="0" y="14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162300" y="3495870"/>
            <a:ext cx="42978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riator" panose="00000400000000000000" pitchFamily="2" charset="0"/>
              </a:rPr>
              <a:t>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670120" y="3495870"/>
            <a:ext cx="264239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Nguyen </a:t>
            </a:r>
            <a:r>
              <a:rPr lang="en-US" sz="2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Dinh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Minh </a:t>
            </a:r>
            <a:r>
              <a:rPr lang="en-US" sz="2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Duc</a:t>
            </a:r>
            <a:endParaRPr lang="en-US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162300" y="4029270"/>
            <a:ext cx="559236" cy="389138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3476799" y="4029270"/>
            <a:ext cx="3029032" cy="389138"/>
          </a:xfrm>
          <a:custGeom>
            <a:avLst/>
            <a:gdLst>
              <a:gd name="connsiteX0" fmla="*/ 12580 w 3029032"/>
              <a:gd name="connsiteY0" fmla="*/ 0 h 435936"/>
              <a:gd name="connsiteX1" fmla="*/ 2840071 w 3029032"/>
              <a:gd name="connsiteY1" fmla="*/ 0 h 435936"/>
              <a:gd name="connsiteX2" fmla="*/ 3029032 w 3029032"/>
              <a:gd name="connsiteY2" fmla="*/ 217968 h 435936"/>
              <a:gd name="connsiteX3" fmla="*/ 3029031 w 3029032"/>
              <a:gd name="connsiteY3" fmla="*/ 217968 h 435936"/>
              <a:gd name="connsiteX4" fmla="*/ 2840070 w 3029032"/>
              <a:gd name="connsiteY4" fmla="*/ 435936 h 435936"/>
              <a:gd name="connsiteX5" fmla="*/ 12580 w 3029032"/>
              <a:gd name="connsiteY5" fmla="*/ 435935 h 435936"/>
              <a:gd name="connsiteX6" fmla="*/ 1 w 3029032"/>
              <a:gd name="connsiteY6" fmla="*/ 434472 h 435936"/>
              <a:gd name="connsiteX7" fmla="*/ 184584 w 3029032"/>
              <a:gd name="connsiteY7" fmla="*/ 217969 h 435936"/>
              <a:gd name="connsiteX8" fmla="*/ 0 w 3029032"/>
              <a:gd name="connsiteY8" fmla="*/ 1463 h 43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9032" h="435936">
                <a:moveTo>
                  <a:pt x="12580" y="0"/>
                </a:moveTo>
                <a:lnTo>
                  <a:pt x="2840071" y="0"/>
                </a:lnTo>
                <a:cubicBezTo>
                  <a:pt x="2944431" y="0"/>
                  <a:pt x="3029032" y="97588"/>
                  <a:pt x="3029032" y="217968"/>
                </a:cubicBezTo>
                <a:lnTo>
                  <a:pt x="3029031" y="217968"/>
                </a:lnTo>
                <a:cubicBezTo>
                  <a:pt x="3029031" y="338348"/>
                  <a:pt x="2944430" y="435936"/>
                  <a:pt x="2840070" y="435936"/>
                </a:cubicBezTo>
                <a:lnTo>
                  <a:pt x="12580" y="435935"/>
                </a:lnTo>
                <a:lnTo>
                  <a:pt x="1" y="434472"/>
                </a:lnTo>
                <a:lnTo>
                  <a:pt x="184584" y="217969"/>
                </a:lnTo>
                <a:lnTo>
                  <a:pt x="0" y="1463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162300" y="4029270"/>
            <a:ext cx="42978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riator" panose="00000400000000000000" pitchFamily="2" charset="0"/>
              </a:rPr>
              <a:t>2</a:t>
            </a:r>
            <a:endParaRPr lang="en-US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riator" panose="00000400000000000000" pitchFamily="2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650887" y="4029270"/>
            <a:ext cx="268086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Nguyen </a:t>
            </a:r>
            <a:r>
              <a:rPr lang="en-US" sz="2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Phan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2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Duy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Dang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162300" y="4551698"/>
            <a:ext cx="559236" cy="38913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3371062" y="4551698"/>
            <a:ext cx="3029032" cy="389138"/>
          </a:xfrm>
          <a:custGeom>
            <a:avLst/>
            <a:gdLst>
              <a:gd name="connsiteX0" fmla="*/ 12580 w 3029032"/>
              <a:gd name="connsiteY0" fmla="*/ 0 h 435936"/>
              <a:gd name="connsiteX1" fmla="*/ 2840071 w 3029032"/>
              <a:gd name="connsiteY1" fmla="*/ 0 h 435936"/>
              <a:gd name="connsiteX2" fmla="*/ 3029032 w 3029032"/>
              <a:gd name="connsiteY2" fmla="*/ 217968 h 435936"/>
              <a:gd name="connsiteX3" fmla="*/ 3029031 w 3029032"/>
              <a:gd name="connsiteY3" fmla="*/ 217968 h 435936"/>
              <a:gd name="connsiteX4" fmla="*/ 2840070 w 3029032"/>
              <a:gd name="connsiteY4" fmla="*/ 435936 h 435936"/>
              <a:gd name="connsiteX5" fmla="*/ 12580 w 3029032"/>
              <a:gd name="connsiteY5" fmla="*/ 435935 h 435936"/>
              <a:gd name="connsiteX6" fmla="*/ 1 w 3029032"/>
              <a:gd name="connsiteY6" fmla="*/ 434472 h 435936"/>
              <a:gd name="connsiteX7" fmla="*/ 184584 w 3029032"/>
              <a:gd name="connsiteY7" fmla="*/ 217969 h 435936"/>
              <a:gd name="connsiteX8" fmla="*/ 0 w 3029032"/>
              <a:gd name="connsiteY8" fmla="*/ 1463 h 43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9032" h="435936">
                <a:moveTo>
                  <a:pt x="12580" y="0"/>
                </a:moveTo>
                <a:lnTo>
                  <a:pt x="2840071" y="0"/>
                </a:lnTo>
                <a:cubicBezTo>
                  <a:pt x="2944431" y="0"/>
                  <a:pt x="3029032" y="97588"/>
                  <a:pt x="3029032" y="217968"/>
                </a:cubicBezTo>
                <a:lnTo>
                  <a:pt x="3029031" y="217968"/>
                </a:lnTo>
                <a:cubicBezTo>
                  <a:pt x="3029031" y="338348"/>
                  <a:pt x="2944430" y="435936"/>
                  <a:pt x="2840070" y="435936"/>
                </a:cubicBezTo>
                <a:lnTo>
                  <a:pt x="12580" y="435935"/>
                </a:lnTo>
                <a:lnTo>
                  <a:pt x="1" y="434472"/>
                </a:lnTo>
                <a:lnTo>
                  <a:pt x="184584" y="217969"/>
                </a:lnTo>
                <a:lnTo>
                  <a:pt x="0" y="1463"/>
                </a:lnTo>
                <a:close/>
              </a:path>
            </a:pathLst>
          </a:custGeom>
          <a:solidFill>
            <a:schemeClr val="accent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162300" y="4551698"/>
            <a:ext cx="42978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riator" panose="00000400000000000000" pitchFamily="2" charset="0"/>
              </a:rPr>
              <a:t>3</a:t>
            </a:r>
            <a:endParaRPr lang="en-US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riator" panose="00000400000000000000" pitchFamily="2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670120" y="4551698"/>
            <a:ext cx="13880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Vo Van </a:t>
            </a:r>
            <a:r>
              <a:rPr lang="en-US" sz="2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Duc</a:t>
            </a:r>
            <a:endParaRPr lang="en-US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379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159488" y="0"/>
            <a:ext cx="8984511" cy="212651"/>
          </a:xfrm>
          <a:custGeom>
            <a:avLst/>
            <a:gdLst>
              <a:gd name="connsiteX0" fmla="*/ 0 w 8984511"/>
              <a:gd name="connsiteY0" fmla="*/ 0 h 212651"/>
              <a:gd name="connsiteX1" fmla="*/ 8984511 w 8984511"/>
              <a:gd name="connsiteY1" fmla="*/ 0 h 212651"/>
              <a:gd name="connsiteX2" fmla="*/ 8984511 w 8984511"/>
              <a:gd name="connsiteY2" fmla="*/ 212651 h 212651"/>
              <a:gd name="connsiteX3" fmla="*/ 2753833 w 8984511"/>
              <a:gd name="connsiteY3" fmla="*/ 212651 h 21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4511" h="212651">
                <a:moveTo>
                  <a:pt x="0" y="0"/>
                </a:moveTo>
                <a:lnTo>
                  <a:pt x="8984511" y="0"/>
                </a:lnTo>
                <a:lnTo>
                  <a:pt x="8984511" y="212651"/>
                </a:lnTo>
                <a:lnTo>
                  <a:pt x="2753833" y="212651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" y="6650182"/>
            <a:ext cx="3336959" cy="207818"/>
          </a:xfrm>
          <a:custGeom>
            <a:avLst/>
            <a:gdLst>
              <a:gd name="connsiteX0" fmla="*/ 0 w 3336959"/>
              <a:gd name="connsiteY0" fmla="*/ 0 h 207818"/>
              <a:gd name="connsiteX1" fmla="*/ 2612572 w 3336959"/>
              <a:gd name="connsiteY1" fmla="*/ 0 h 207818"/>
              <a:gd name="connsiteX2" fmla="*/ 3336959 w 3336959"/>
              <a:gd name="connsiteY2" fmla="*/ 207818 h 207818"/>
              <a:gd name="connsiteX3" fmla="*/ 0 w 3336959"/>
              <a:gd name="connsiteY3" fmla="*/ 207818 h 2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6959" h="207818">
                <a:moveTo>
                  <a:pt x="0" y="0"/>
                </a:moveTo>
                <a:lnTo>
                  <a:pt x="2612572" y="0"/>
                </a:lnTo>
                <a:lnTo>
                  <a:pt x="3336959" y="207818"/>
                </a:lnTo>
                <a:lnTo>
                  <a:pt x="0" y="207818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4155" y="236011"/>
            <a:ext cx="8335176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 Application Interface</a:t>
            </a:r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72" y="6336406"/>
            <a:ext cx="1812446" cy="5185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022" y="6336406"/>
            <a:ext cx="1947150" cy="518568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080941" y="5768380"/>
            <a:ext cx="2743200" cy="34925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 </a:t>
            </a:r>
            <a:r>
              <a:rPr lang="en-US" sz="13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</a:t>
            </a:r>
            <a:endParaRPr lang="en-US" sz="13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094616"/>
            <a:ext cx="9127616" cy="445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18030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143106" y="0"/>
            <a:ext cx="8984511" cy="212651"/>
          </a:xfrm>
          <a:custGeom>
            <a:avLst/>
            <a:gdLst>
              <a:gd name="connsiteX0" fmla="*/ 0 w 8984511"/>
              <a:gd name="connsiteY0" fmla="*/ 0 h 212651"/>
              <a:gd name="connsiteX1" fmla="*/ 8984511 w 8984511"/>
              <a:gd name="connsiteY1" fmla="*/ 0 h 212651"/>
              <a:gd name="connsiteX2" fmla="*/ 8984511 w 8984511"/>
              <a:gd name="connsiteY2" fmla="*/ 212651 h 212651"/>
              <a:gd name="connsiteX3" fmla="*/ 2753833 w 8984511"/>
              <a:gd name="connsiteY3" fmla="*/ 212651 h 21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4511" h="212651">
                <a:moveTo>
                  <a:pt x="0" y="0"/>
                </a:moveTo>
                <a:lnTo>
                  <a:pt x="8984511" y="0"/>
                </a:lnTo>
                <a:lnTo>
                  <a:pt x="8984511" y="212651"/>
                </a:lnTo>
                <a:lnTo>
                  <a:pt x="2753833" y="212651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" y="6650182"/>
            <a:ext cx="3336959" cy="207818"/>
          </a:xfrm>
          <a:custGeom>
            <a:avLst/>
            <a:gdLst>
              <a:gd name="connsiteX0" fmla="*/ 0 w 3336959"/>
              <a:gd name="connsiteY0" fmla="*/ 0 h 207818"/>
              <a:gd name="connsiteX1" fmla="*/ 2612572 w 3336959"/>
              <a:gd name="connsiteY1" fmla="*/ 0 h 207818"/>
              <a:gd name="connsiteX2" fmla="*/ 3336959 w 3336959"/>
              <a:gd name="connsiteY2" fmla="*/ 207818 h 207818"/>
              <a:gd name="connsiteX3" fmla="*/ 0 w 3336959"/>
              <a:gd name="connsiteY3" fmla="*/ 207818 h 2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6959" h="207818">
                <a:moveTo>
                  <a:pt x="0" y="0"/>
                </a:moveTo>
                <a:lnTo>
                  <a:pt x="2612572" y="0"/>
                </a:lnTo>
                <a:lnTo>
                  <a:pt x="3336959" y="207818"/>
                </a:lnTo>
                <a:lnTo>
                  <a:pt x="0" y="207818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4155" y="236011"/>
            <a:ext cx="8335176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 Application Interface</a:t>
            </a:r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72" y="6336406"/>
            <a:ext cx="1812446" cy="5185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022" y="6336406"/>
            <a:ext cx="1947150" cy="518568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080941" y="5768380"/>
            <a:ext cx="2743200" cy="34925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Supplier </a:t>
            </a:r>
            <a:r>
              <a:rPr lang="en-US" sz="13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</a:t>
            </a:r>
            <a:endParaRPr lang="en-US" sz="13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5092"/>
            <a:ext cx="9127617" cy="446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06660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159488" y="0"/>
            <a:ext cx="8984511" cy="212651"/>
          </a:xfrm>
          <a:custGeom>
            <a:avLst/>
            <a:gdLst>
              <a:gd name="connsiteX0" fmla="*/ 0 w 8984511"/>
              <a:gd name="connsiteY0" fmla="*/ 0 h 212651"/>
              <a:gd name="connsiteX1" fmla="*/ 8984511 w 8984511"/>
              <a:gd name="connsiteY1" fmla="*/ 0 h 212651"/>
              <a:gd name="connsiteX2" fmla="*/ 8984511 w 8984511"/>
              <a:gd name="connsiteY2" fmla="*/ 212651 h 212651"/>
              <a:gd name="connsiteX3" fmla="*/ 2753833 w 8984511"/>
              <a:gd name="connsiteY3" fmla="*/ 212651 h 21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4511" h="212651">
                <a:moveTo>
                  <a:pt x="0" y="0"/>
                </a:moveTo>
                <a:lnTo>
                  <a:pt x="8984511" y="0"/>
                </a:lnTo>
                <a:lnTo>
                  <a:pt x="8984511" y="212651"/>
                </a:lnTo>
                <a:lnTo>
                  <a:pt x="2753833" y="212651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" y="6650182"/>
            <a:ext cx="3336959" cy="207818"/>
          </a:xfrm>
          <a:custGeom>
            <a:avLst/>
            <a:gdLst>
              <a:gd name="connsiteX0" fmla="*/ 0 w 3336959"/>
              <a:gd name="connsiteY0" fmla="*/ 0 h 207818"/>
              <a:gd name="connsiteX1" fmla="*/ 2612572 w 3336959"/>
              <a:gd name="connsiteY1" fmla="*/ 0 h 207818"/>
              <a:gd name="connsiteX2" fmla="*/ 3336959 w 3336959"/>
              <a:gd name="connsiteY2" fmla="*/ 207818 h 207818"/>
              <a:gd name="connsiteX3" fmla="*/ 0 w 3336959"/>
              <a:gd name="connsiteY3" fmla="*/ 207818 h 2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6959" h="207818">
                <a:moveTo>
                  <a:pt x="0" y="0"/>
                </a:moveTo>
                <a:lnTo>
                  <a:pt x="2612572" y="0"/>
                </a:lnTo>
                <a:lnTo>
                  <a:pt x="3336959" y="207818"/>
                </a:lnTo>
                <a:lnTo>
                  <a:pt x="0" y="207818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4155" y="236011"/>
            <a:ext cx="8335176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 Application Interface</a:t>
            </a:r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72" y="6336406"/>
            <a:ext cx="1812446" cy="5185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022" y="6336406"/>
            <a:ext cx="1947150" cy="518568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080941" y="5768380"/>
            <a:ext cx="2743200" cy="34925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 </a:t>
            </a:r>
            <a:r>
              <a:rPr lang="en-US" sz="13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</a:t>
            </a:r>
            <a:endParaRPr lang="en-US" sz="13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7591"/>
            <a:ext cx="9143999" cy="444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83340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159488" y="0"/>
            <a:ext cx="8984511" cy="212651"/>
          </a:xfrm>
          <a:custGeom>
            <a:avLst/>
            <a:gdLst>
              <a:gd name="connsiteX0" fmla="*/ 0 w 8984511"/>
              <a:gd name="connsiteY0" fmla="*/ 0 h 212651"/>
              <a:gd name="connsiteX1" fmla="*/ 8984511 w 8984511"/>
              <a:gd name="connsiteY1" fmla="*/ 0 h 212651"/>
              <a:gd name="connsiteX2" fmla="*/ 8984511 w 8984511"/>
              <a:gd name="connsiteY2" fmla="*/ 212651 h 212651"/>
              <a:gd name="connsiteX3" fmla="*/ 2753833 w 8984511"/>
              <a:gd name="connsiteY3" fmla="*/ 212651 h 21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4511" h="212651">
                <a:moveTo>
                  <a:pt x="0" y="0"/>
                </a:moveTo>
                <a:lnTo>
                  <a:pt x="8984511" y="0"/>
                </a:lnTo>
                <a:lnTo>
                  <a:pt x="8984511" y="212651"/>
                </a:lnTo>
                <a:lnTo>
                  <a:pt x="2753833" y="212651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" y="6650182"/>
            <a:ext cx="3336959" cy="207818"/>
          </a:xfrm>
          <a:custGeom>
            <a:avLst/>
            <a:gdLst>
              <a:gd name="connsiteX0" fmla="*/ 0 w 3336959"/>
              <a:gd name="connsiteY0" fmla="*/ 0 h 207818"/>
              <a:gd name="connsiteX1" fmla="*/ 2612572 w 3336959"/>
              <a:gd name="connsiteY1" fmla="*/ 0 h 207818"/>
              <a:gd name="connsiteX2" fmla="*/ 3336959 w 3336959"/>
              <a:gd name="connsiteY2" fmla="*/ 207818 h 207818"/>
              <a:gd name="connsiteX3" fmla="*/ 0 w 3336959"/>
              <a:gd name="connsiteY3" fmla="*/ 207818 h 2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6959" h="207818">
                <a:moveTo>
                  <a:pt x="0" y="0"/>
                </a:moveTo>
                <a:lnTo>
                  <a:pt x="2612572" y="0"/>
                </a:lnTo>
                <a:lnTo>
                  <a:pt x="3336959" y="207818"/>
                </a:lnTo>
                <a:lnTo>
                  <a:pt x="0" y="207818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4155" y="236011"/>
            <a:ext cx="8335176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 Advantages</a:t>
            </a:r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72" y="6336406"/>
            <a:ext cx="1812446" cy="5185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022" y="6336406"/>
            <a:ext cx="1947150" cy="51856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43481" y="950918"/>
            <a:ext cx="747551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Permissions</a:t>
            </a:r>
          </a:p>
          <a:p>
            <a:pPr marL="342900" indent="-342900"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Billing Records</a:t>
            </a:r>
          </a:p>
          <a:p>
            <a:pPr marL="342900" indent="-342900"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</a:t>
            </a:r>
          </a:p>
          <a:p>
            <a:pPr marL="342900" indent="-342900"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</a:t>
            </a:r>
          </a:p>
          <a:p>
            <a:pPr marL="342900" indent="-342900"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In Interfaces</a:t>
            </a:r>
          </a:p>
          <a:p>
            <a:pPr marL="342900" indent="-342900"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In Database</a:t>
            </a:r>
          </a:p>
          <a:p>
            <a:pPr marL="342900" indent="-342900"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Data To An Excel File</a:t>
            </a:r>
          </a:p>
          <a:p>
            <a:pPr marL="342900" indent="-342900"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Between APP And Server</a:t>
            </a:r>
          </a:p>
          <a:p>
            <a:pPr marL="342900" indent="-342900">
              <a:buFontTx/>
              <a:buChar char="-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work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99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159488" y="0"/>
            <a:ext cx="8984511" cy="212651"/>
          </a:xfrm>
          <a:custGeom>
            <a:avLst/>
            <a:gdLst>
              <a:gd name="connsiteX0" fmla="*/ 0 w 8984511"/>
              <a:gd name="connsiteY0" fmla="*/ 0 h 212651"/>
              <a:gd name="connsiteX1" fmla="*/ 8984511 w 8984511"/>
              <a:gd name="connsiteY1" fmla="*/ 0 h 212651"/>
              <a:gd name="connsiteX2" fmla="*/ 8984511 w 8984511"/>
              <a:gd name="connsiteY2" fmla="*/ 212651 h 212651"/>
              <a:gd name="connsiteX3" fmla="*/ 2753833 w 8984511"/>
              <a:gd name="connsiteY3" fmla="*/ 212651 h 21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4511" h="212651">
                <a:moveTo>
                  <a:pt x="0" y="0"/>
                </a:moveTo>
                <a:lnTo>
                  <a:pt x="8984511" y="0"/>
                </a:lnTo>
                <a:lnTo>
                  <a:pt x="8984511" y="212651"/>
                </a:lnTo>
                <a:lnTo>
                  <a:pt x="2753833" y="212651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" y="6650182"/>
            <a:ext cx="3336959" cy="207818"/>
          </a:xfrm>
          <a:custGeom>
            <a:avLst/>
            <a:gdLst>
              <a:gd name="connsiteX0" fmla="*/ 0 w 3336959"/>
              <a:gd name="connsiteY0" fmla="*/ 0 h 207818"/>
              <a:gd name="connsiteX1" fmla="*/ 2612572 w 3336959"/>
              <a:gd name="connsiteY1" fmla="*/ 0 h 207818"/>
              <a:gd name="connsiteX2" fmla="*/ 3336959 w 3336959"/>
              <a:gd name="connsiteY2" fmla="*/ 207818 h 207818"/>
              <a:gd name="connsiteX3" fmla="*/ 0 w 3336959"/>
              <a:gd name="connsiteY3" fmla="*/ 207818 h 2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6959" h="207818">
                <a:moveTo>
                  <a:pt x="0" y="0"/>
                </a:moveTo>
                <a:lnTo>
                  <a:pt x="2612572" y="0"/>
                </a:lnTo>
                <a:lnTo>
                  <a:pt x="3336959" y="207818"/>
                </a:lnTo>
                <a:lnTo>
                  <a:pt x="0" y="207818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4155" y="236011"/>
            <a:ext cx="8335176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 Disadvantages</a:t>
            </a:r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72" y="6336406"/>
            <a:ext cx="1812446" cy="5185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022" y="6336406"/>
            <a:ext cx="1947150" cy="51856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43481" y="950918"/>
            <a:ext cx="747551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Data</a:t>
            </a:r>
          </a:p>
          <a:p>
            <a:pPr marL="342900" indent="-342900"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  <a:p>
            <a:pPr marL="342900" indent="-342900"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required using MS-SQL</a:t>
            </a:r>
          </a:p>
          <a:p>
            <a:pPr marL="342900" indent="-342900"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</a:p>
        </p:txBody>
      </p:sp>
    </p:spTree>
    <p:extLst>
      <p:ext uri="{BB962C8B-B14F-4D97-AF65-F5344CB8AC3E}">
        <p14:creationId xmlns:p14="http://schemas.microsoft.com/office/powerpoint/2010/main" val="33675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159488" y="0"/>
            <a:ext cx="8984511" cy="212651"/>
          </a:xfrm>
          <a:custGeom>
            <a:avLst/>
            <a:gdLst>
              <a:gd name="connsiteX0" fmla="*/ 0 w 8984511"/>
              <a:gd name="connsiteY0" fmla="*/ 0 h 212651"/>
              <a:gd name="connsiteX1" fmla="*/ 8984511 w 8984511"/>
              <a:gd name="connsiteY1" fmla="*/ 0 h 212651"/>
              <a:gd name="connsiteX2" fmla="*/ 8984511 w 8984511"/>
              <a:gd name="connsiteY2" fmla="*/ 212651 h 212651"/>
              <a:gd name="connsiteX3" fmla="*/ 2753833 w 8984511"/>
              <a:gd name="connsiteY3" fmla="*/ 212651 h 21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4511" h="212651">
                <a:moveTo>
                  <a:pt x="0" y="0"/>
                </a:moveTo>
                <a:lnTo>
                  <a:pt x="8984511" y="0"/>
                </a:lnTo>
                <a:lnTo>
                  <a:pt x="8984511" y="212651"/>
                </a:lnTo>
                <a:lnTo>
                  <a:pt x="2753833" y="212651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" y="6650182"/>
            <a:ext cx="3336959" cy="207818"/>
          </a:xfrm>
          <a:custGeom>
            <a:avLst/>
            <a:gdLst>
              <a:gd name="connsiteX0" fmla="*/ 0 w 3336959"/>
              <a:gd name="connsiteY0" fmla="*/ 0 h 207818"/>
              <a:gd name="connsiteX1" fmla="*/ 2612572 w 3336959"/>
              <a:gd name="connsiteY1" fmla="*/ 0 h 207818"/>
              <a:gd name="connsiteX2" fmla="*/ 3336959 w 3336959"/>
              <a:gd name="connsiteY2" fmla="*/ 207818 h 207818"/>
              <a:gd name="connsiteX3" fmla="*/ 0 w 3336959"/>
              <a:gd name="connsiteY3" fmla="*/ 207818 h 2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6959" h="207818">
                <a:moveTo>
                  <a:pt x="0" y="0"/>
                </a:moveTo>
                <a:lnTo>
                  <a:pt x="2612572" y="0"/>
                </a:lnTo>
                <a:lnTo>
                  <a:pt x="3336959" y="207818"/>
                </a:lnTo>
                <a:lnTo>
                  <a:pt x="0" y="207818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4155" y="236011"/>
            <a:ext cx="8335176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6. Further Development</a:t>
            </a:r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72" y="6336406"/>
            <a:ext cx="1812446" cy="5185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022" y="6336406"/>
            <a:ext cx="1947150" cy="51856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43481" y="950918"/>
            <a:ext cx="747551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Barcode Reader</a:t>
            </a:r>
          </a:p>
          <a:p>
            <a:pPr marL="342900" indent="-342900">
              <a:buFontTx/>
              <a:buChar char="-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Card</a:t>
            </a:r>
          </a:p>
          <a:p>
            <a:pPr marL="342900" indent="-342900">
              <a:buFontTx/>
              <a:buChar char="-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Strong Customer Relationships</a:t>
            </a:r>
          </a:p>
          <a:p>
            <a:pPr marL="342900" indent="-342900">
              <a:buFontTx/>
              <a:buChar char="-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Research</a:t>
            </a:r>
          </a:p>
          <a:p>
            <a:pPr marL="342900" indent="-342900">
              <a:buFontTx/>
              <a:buChar char="-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Pharmacy Customer Service That Sizzles</a:t>
            </a:r>
          </a:p>
          <a:p>
            <a:pPr marL="342900" indent="-342900">
              <a:buFontTx/>
              <a:buChar char="-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Cross-Sell and Upsell</a:t>
            </a:r>
          </a:p>
          <a:p>
            <a:pPr marL="342900" indent="-342900">
              <a:buFontTx/>
              <a:buChar char="-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Warnings</a:t>
            </a:r>
          </a:p>
        </p:txBody>
      </p:sp>
    </p:spTree>
    <p:extLst>
      <p:ext uri="{BB962C8B-B14F-4D97-AF65-F5344CB8AC3E}">
        <p14:creationId xmlns:p14="http://schemas.microsoft.com/office/powerpoint/2010/main" val="354478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4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159488" y="0"/>
            <a:ext cx="8984511" cy="212651"/>
          </a:xfrm>
          <a:custGeom>
            <a:avLst/>
            <a:gdLst>
              <a:gd name="connsiteX0" fmla="*/ 0 w 8984511"/>
              <a:gd name="connsiteY0" fmla="*/ 0 h 212651"/>
              <a:gd name="connsiteX1" fmla="*/ 8984511 w 8984511"/>
              <a:gd name="connsiteY1" fmla="*/ 0 h 212651"/>
              <a:gd name="connsiteX2" fmla="*/ 8984511 w 8984511"/>
              <a:gd name="connsiteY2" fmla="*/ 212651 h 212651"/>
              <a:gd name="connsiteX3" fmla="*/ 2753833 w 8984511"/>
              <a:gd name="connsiteY3" fmla="*/ 212651 h 21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4511" h="212651">
                <a:moveTo>
                  <a:pt x="0" y="0"/>
                </a:moveTo>
                <a:lnTo>
                  <a:pt x="8984511" y="0"/>
                </a:lnTo>
                <a:lnTo>
                  <a:pt x="8984511" y="212651"/>
                </a:lnTo>
                <a:lnTo>
                  <a:pt x="2753833" y="212651"/>
                </a:lnTo>
                <a:close/>
              </a:path>
            </a:pathLst>
          </a:custGeom>
          <a:solidFill>
            <a:srgbClr val="0088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" y="6650182"/>
            <a:ext cx="3336959" cy="207818"/>
          </a:xfrm>
          <a:custGeom>
            <a:avLst/>
            <a:gdLst>
              <a:gd name="connsiteX0" fmla="*/ 0 w 3336959"/>
              <a:gd name="connsiteY0" fmla="*/ 0 h 207818"/>
              <a:gd name="connsiteX1" fmla="*/ 2612572 w 3336959"/>
              <a:gd name="connsiteY1" fmla="*/ 0 h 207818"/>
              <a:gd name="connsiteX2" fmla="*/ 3336959 w 3336959"/>
              <a:gd name="connsiteY2" fmla="*/ 207818 h 207818"/>
              <a:gd name="connsiteX3" fmla="*/ 0 w 3336959"/>
              <a:gd name="connsiteY3" fmla="*/ 207818 h 2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6959" h="207818">
                <a:moveTo>
                  <a:pt x="0" y="0"/>
                </a:moveTo>
                <a:lnTo>
                  <a:pt x="2612572" y="0"/>
                </a:lnTo>
                <a:lnTo>
                  <a:pt x="3336959" y="207818"/>
                </a:lnTo>
                <a:lnTo>
                  <a:pt x="0" y="207818"/>
                </a:lnTo>
                <a:close/>
              </a:path>
            </a:pathLst>
          </a:custGeom>
          <a:solidFill>
            <a:srgbClr val="0088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3722045" y="846314"/>
            <a:ext cx="4598136" cy="415635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052172" y="1486065"/>
            <a:ext cx="4562556" cy="415635"/>
          </a:xfrm>
          <a:prstGeom prst="roundRect">
            <a:avLst>
              <a:gd name="adj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316299" y="2152731"/>
            <a:ext cx="4440021" cy="415635"/>
          </a:xfrm>
          <a:prstGeom prst="roundRect">
            <a:avLst>
              <a:gd name="adj" fmla="val 50000"/>
            </a:avLst>
          </a:prstGeom>
          <a:solidFill>
            <a:srgbClr val="F494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316300" y="2819397"/>
            <a:ext cx="4440020" cy="415635"/>
          </a:xfrm>
          <a:prstGeom prst="roundRect">
            <a:avLst>
              <a:gd name="adj" fmla="val 50000"/>
            </a:avLst>
          </a:prstGeom>
          <a:solidFill>
            <a:srgbClr val="6083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052170" y="3486063"/>
            <a:ext cx="4562557" cy="415635"/>
          </a:xfrm>
          <a:prstGeom prst="roundRect">
            <a:avLst>
              <a:gd name="adj" fmla="val 5000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759275" y="4152729"/>
            <a:ext cx="4560906" cy="415635"/>
          </a:xfrm>
          <a:prstGeom prst="roundRect">
            <a:avLst>
              <a:gd name="adj" fmla="val 5000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33"/>
          <p:cNvCxnSpPr>
            <a:endCxn id="2" idx="1"/>
          </p:cNvCxnSpPr>
          <p:nvPr/>
        </p:nvCxnSpPr>
        <p:spPr>
          <a:xfrm flipV="1">
            <a:off x="2542041" y="1054132"/>
            <a:ext cx="1180004" cy="51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  <a:effectLst>
            <a:glow rad="50800">
              <a:schemeClr val="accent5">
                <a:satMod val="175000"/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5" idx="6"/>
            <a:endCxn id="18" idx="1"/>
          </p:cNvCxnSpPr>
          <p:nvPr/>
        </p:nvCxnSpPr>
        <p:spPr>
          <a:xfrm>
            <a:off x="3276806" y="1693883"/>
            <a:ext cx="77536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  <a:effectLst>
            <a:glow rad="50800">
              <a:schemeClr val="accent5">
                <a:satMod val="175000"/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6" idx="6"/>
            <a:endCxn id="19" idx="1"/>
          </p:cNvCxnSpPr>
          <p:nvPr/>
        </p:nvCxnSpPr>
        <p:spPr>
          <a:xfrm>
            <a:off x="3546455" y="2360549"/>
            <a:ext cx="7698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  <a:effectLst>
            <a:glow rad="50800">
              <a:schemeClr val="accent5">
                <a:satMod val="175000"/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8" idx="6"/>
            <a:endCxn id="20" idx="1"/>
          </p:cNvCxnSpPr>
          <p:nvPr/>
        </p:nvCxnSpPr>
        <p:spPr>
          <a:xfrm>
            <a:off x="3546455" y="3027215"/>
            <a:ext cx="76984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  <a:effectLst>
            <a:glow rad="50800">
              <a:schemeClr val="accent5">
                <a:satMod val="175000"/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9" idx="6"/>
            <a:endCxn id="21" idx="1"/>
          </p:cNvCxnSpPr>
          <p:nvPr/>
        </p:nvCxnSpPr>
        <p:spPr>
          <a:xfrm>
            <a:off x="3276806" y="3693881"/>
            <a:ext cx="77536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  <a:effectLst>
            <a:glow rad="50800">
              <a:schemeClr val="accent5">
                <a:satMod val="175000"/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6"/>
            <a:endCxn id="22" idx="1"/>
          </p:cNvCxnSpPr>
          <p:nvPr/>
        </p:nvCxnSpPr>
        <p:spPr>
          <a:xfrm>
            <a:off x="2560714" y="4360547"/>
            <a:ext cx="119856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  <a:effectLst>
            <a:glow rad="50800">
              <a:schemeClr val="accent5">
                <a:satMod val="175000"/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296393" y="1306874"/>
            <a:ext cx="2791956" cy="2791956"/>
            <a:chOff x="1065629" y="1330624"/>
            <a:chExt cx="2791956" cy="2791956"/>
          </a:xfrm>
        </p:grpSpPr>
        <p:sp>
          <p:nvSpPr>
            <p:cNvPr id="3" name="Oval 2"/>
            <p:cNvSpPr/>
            <p:nvPr/>
          </p:nvSpPr>
          <p:spPr>
            <a:xfrm>
              <a:off x="1065629" y="1330624"/>
              <a:ext cx="2791956" cy="2791956"/>
            </a:xfrm>
            <a:prstGeom prst="ellipse">
              <a:avLst/>
            </a:prstGeom>
            <a:pattFill prst="divot">
              <a:fgClr>
                <a:schemeClr val="bg1"/>
              </a:fgClr>
              <a:bgClr>
                <a:schemeClr val="bg1"/>
              </a:bgClr>
            </a:pattFill>
            <a:ln>
              <a:noFill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  <a:innerShdw blurRad="889000">
                <a:schemeClr val="tx1">
                  <a:lumMod val="50000"/>
                  <a:lumOff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335238" y="1597384"/>
              <a:ext cx="2252738" cy="225273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solidFill>
                <a:schemeClr val="bg1"/>
              </a:solidFill>
            </a:ln>
            <a:effectLst>
              <a:outerShdw blurRad="508000" dist="101600" dir="2700000" algn="ctr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01600" h="127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Freeform 32"/>
          <p:cNvSpPr/>
          <p:nvPr/>
        </p:nvSpPr>
        <p:spPr>
          <a:xfrm>
            <a:off x="1641355" y="819399"/>
            <a:ext cx="1869911" cy="3748965"/>
          </a:xfrm>
          <a:custGeom>
            <a:avLst/>
            <a:gdLst>
              <a:gd name="connsiteX0" fmla="*/ 0 w 1869911"/>
              <a:gd name="connsiteY0" fmla="*/ 0 h 3739822"/>
              <a:gd name="connsiteX1" fmla="*/ 1869911 w 1869911"/>
              <a:gd name="connsiteY1" fmla="*/ 1869911 h 3739822"/>
              <a:gd name="connsiteX2" fmla="*/ 0 w 1869911"/>
              <a:gd name="connsiteY2" fmla="*/ 3739822 h 3739822"/>
              <a:gd name="connsiteX3" fmla="*/ 0 w 1869911"/>
              <a:gd name="connsiteY3" fmla="*/ 3614800 h 3739822"/>
              <a:gd name="connsiteX4" fmla="*/ 1744889 w 1869911"/>
              <a:gd name="connsiteY4" fmla="*/ 1869911 h 3739822"/>
              <a:gd name="connsiteX5" fmla="*/ 0 w 1869911"/>
              <a:gd name="connsiteY5" fmla="*/ 125022 h 3739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9911" h="3739822">
                <a:moveTo>
                  <a:pt x="0" y="0"/>
                </a:moveTo>
                <a:cubicBezTo>
                  <a:pt x="1032723" y="0"/>
                  <a:pt x="1869911" y="837188"/>
                  <a:pt x="1869911" y="1869911"/>
                </a:cubicBezTo>
                <a:cubicBezTo>
                  <a:pt x="1869911" y="2902634"/>
                  <a:pt x="1032723" y="3739822"/>
                  <a:pt x="0" y="3739822"/>
                </a:cubicBezTo>
                <a:lnTo>
                  <a:pt x="0" y="3614800"/>
                </a:lnTo>
                <a:cubicBezTo>
                  <a:pt x="963676" y="3614800"/>
                  <a:pt x="1744889" y="2833587"/>
                  <a:pt x="1744889" y="1869911"/>
                </a:cubicBezTo>
                <a:cubicBezTo>
                  <a:pt x="1744889" y="906235"/>
                  <a:pt x="963676" y="125022"/>
                  <a:pt x="0" y="125022"/>
                </a:cubicBezTo>
                <a:close/>
              </a:path>
            </a:pathLst>
          </a:custGeom>
          <a:gradFill>
            <a:gsLst>
              <a:gs pos="0">
                <a:srgbClr val="FFFF00"/>
              </a:gs>
              <a:gs pos="20000">
                <a:srgbClr val="FFC000"/>
              </a:gs>
              <a:gs pos="40000">
                <a:srgbClr val="F494A4"/>
              </a:gs>
              <a:gs pos="100000">
                <a:srgbClr val="92D050"/>
              </a:gs>
              <a:gs pos="80000">
                <a:srgbClr val="00B0F0"/>
              </a:gs>
              <a:gs pos="60000">
                <a:srgbClr val="6083A7"/>
              </a:gs>
            </a:gsLst>
            <a:lin ang="5400000" scaled="1"/>
          </a:gradFill>
          <a:ln w="63500"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23949" y="908834"/>
            <a:ext cx="236765" cy="2367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040041" y="1575500"/>
            <a:ext cx="236765" cy="23676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309690" y="2242166"/>
            <a:ext cx="236765" cy="236765"/>
          </a:xfrm>
          <a:prstGeom prst="ellipse">
            <a:avLst/>
          </a:prstGeom>
          <a:solidFill>
            <a:srgbClr val="F494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309690" y="2908832"/>
            <a:ext cx="236765" cy="236765"/>
          </a:xfrm>
          <a:prstGeom prst="ellipse">
            <a:avLst/>
          </a:prstGeom>
          <a:solidFill>
            <a:srgbClr val="6083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040041" y="3575498"/>
            <a:ext cx="236765" cy="23676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323949" y="4242164"/>
            <a:ext cx="236765" cy="23676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 flipH="1">
            <a:off x="3770544" y="886408"/>
            <a:ext cx="360300" cy="3603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  <a:ln>
            <a:solidFill>
              <a:schemeClr val="bg1"/>
            </a:solidFill>
          </a:ln>
          <a:effectLst>
            <a:outerShdw blurRad="584200" dist="101600" dir="27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>
            <a:bevelT w="101600" h="127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 flipH="1">
            <a:off x="4086501" y="1527457"/>
            <a:ext cx="360300" cy="3603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  <a:ln>
            <a:solidFill>
              <a:schemeClr val="bg1"/>
            </a:solidFill>
          </a:ln>
          <a:effectLst>
            <a:outerShdw blurRad="584200" dist="101600" dir="27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>
            <a:bevelT w="101600" h="127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flipH="1">
            <a:off x="4351489" y="2192272"/>
            <a:ext cx="360300" cy="3603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  <a:ln>
            <a:solidFill>
              <a:schemeClr val="bg1"/>
            </a:solidFill>
          </a:ln>
          <a:effectLst>
            <a:outerShdw blurRad="584200" dist="101600" dir="27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>
            <a:bevelT w="101600" h="127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 flipH="1">
            <a:off x="4351489" y="2854762"/>
            <a:ext cx="360300" cy="3603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  <a:ln>
            <a:solidFill>
              <a:schemeClr val="bg1"/>
            </a:solidFill>
          </a:ln>
          <a:effectLst>
            <a:outerShdw blurRad="584200" dist="101600" dir="27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>
            <a:bevelT w="101600" h="127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 flipH="1">
            <a:off x="4081783" y="3525604"/>
            <a:ext cx="360300" cy="3603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  <a:ln>
            <a:solidFill>
              <a:schemeClr val="bg1"/>
            </a:solidFill>
          </a:ln>
          <a:effectLst>
            <a:outerShdw blurRad="584200" dist="101600" dir="27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>
            <a:bevelT w="101600" h="127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 flipH="1">
            <a:off x="3796841" y="4192202"/>
            <a:ext cx="360300" cy="3603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  <a:ln>
            <a:solidFill>
              <a:schemeClr val="bg1"/>
            </a:solidFill>
          </a:ln>
          <a:effectLst>
            <a:outerShdw blurRad="584200" dist="101600" dir="27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>
            <a:bevelT w="101600" h="127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48842" y="1659323"/>
            <a:ext cx="2087058" cy="2087058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03570" y="1712813"/>
            <a:ext cx="1980078" cy="1980078"/>
          </a:xfrm>
          <a:prstGeom prst="ellipse">
            <a:avLst/>
          </a:prstGeom>
          <a:solidFill>
            <a:schemeClr val="bg1"/>
          </a:solidFill>
          <a:ln w="63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86374" y="2253505"/>
            <a:ext cx="201952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Content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765797" y="817149"/>
            <a:ext cx="34657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095513" y="1464202"/>
            <a:ext cx="346570" cy="461665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</a:t>
            </a:r>
            <a:endParaRPr 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346800" y="2122272"/>
            <a:ext cx="34657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3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365219" y="2776157"/>
            <a:ext cx="34657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4</a:t>
            </a:r>
            <a:endParaRPr 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095513" y="3458326"/>
            <a:ext cx="34657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5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779973" y="4127809"/>
            <a:ext cx="34657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6</a:t>
            </a:r>
            <a:endParaRPr 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664488" y="810358"/>
            <a:ext cx="255393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Overview</a:t>
            </a:r>
            <a:endParaRPr lang="en-US" sz="2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061715" y="1457669"/>
            <a:ext cx="229159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Introduce</a:t>
            </a:r>
            <a:endParaRPr lang="en-US" sz="2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273489" y="2132586"/>
            <a:ext cx="441925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Characteristics Of Project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746978" y="2783751"/>
            <a:ext cx="324565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Application Interface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506813" y="3454007"/>
            <a:ext cx="424950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Advantages And Disadvantages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193860" y="4134647"/>
            <a:ext cx="424950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Further Development</a:t>
            </a: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72" y="6336406"/>
            <a:ext cx="1812446" cy="518568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022" y="6336406"/>
            <a:ext cx="1947150" cy="51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76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159488" y="0"/>
            <a:ext cx="8984511" cy="212651"/>
          </a:xfrm>
          <a:custGeom>
            <a:avLst/>
            <a:gdLst>
              <a:gd name="connsiteX0" fmla="*/ 0 w 8984511"/>
              <a:gd name="connsiteY0" fmla="*/ 0 h 212651"/>
              <a:gd name="connsiteX1" fmla="*/ 8984511 w 8984511"/>
              <a:gd name="connsiteY1" fmla="*/ 0 h 212651"/>
              <a:gd name="connsiteX2" fmla="*/ 8984511 w 8984511"/>
              <a:gd name="connsiteY2" fmla="*/ 212651 h 212651"/>
              <a:gd name="connsiteX3" fmla="*/ 2753833 w 8984511"/>
              <a:gd name="connsiteY3" fmla="*/ 212651 h 21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4511" h="212651">
                <a:moveTo>
                  <a:pt x="0" y="0"/>
                </a:moveTo>
                <a:lnTo>
                  <a:pt x="8984511" y="0"/>
                </a:lnTo>
                <a:lnTo>
                  <a:pt x="8984511" y="212651"/>
                </a:lnTo>
                <a:lnTo>
                  <a:pt x="2753833" y="212651"/>
                </a:lnTo>
                <a:close/>
              </a:path>
            </a:pathLst>
          </a:custGeom>
          <a:solidFill>
            <a:srgbClr val="0088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" y="6650182"/>
            <a:ext cx="3336959" cy="207818"/>
          </a:xfrm>
          <a:custGeom>
            <a:avLst/>
            <a:gdLst>
              <a:gd name="connsiteX0" fmla="*/ 0 w 3336959"/>
              <a:gd name="connsiteY0" fmla="*/ 0 h 207818"/>
              <a:gd name="connsiteX1" fmla="*/ 2612572 w 3336959"/>
              <a:gd name="connsiteY1" fmla="*/ 0 h 207818"/>
              <a:gd name="connsiteX2" fmla="*/ 3336959 w 3336959"/>
              <a:gd name="connsiteY2" fmla="*/ 207818 h 207818"/>
              <a:gd name="connsiteX3" fmla="*/ 0 w 3336959"/>
              <a:gd name="connsiteY3" fmla="*/ 207818 h 2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6959" h="207818">
                <a:moveTo>
                  <a:pt x="0" y="0"/>
                </a:moveTo>
                <a:lnTo>
                  <a:pt x="2612572" y="0"/>
                </a:lnTo>
                <a:lnTo>
                  <a:pt x="3336959" y="207818"/>
                </a:lnTo>
                <a:lnTo>
                  <a:pt x="0" y="207818"/>
                </a:lnTo>
                <a:close/>
              </a:path>
            </a:pathLst>
          </a:custGeom>
          <a:solidFill>
            <a:srgbClr val="0088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4155" y="236011"/>
            <a:ext cx="833517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Overview</a:t>
            </a:r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243482" y="978899"/>
            <a:ext cx="681652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buFontTx/>
              <a:buChar char="-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</a:p>
          <a:p>
            <a:pPr marL="571500" indent="-571500" algn="just">
              <a:buFontTx/>
              <a:buChar char="-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</a:t>
            </a: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 Need</a:t>
            </a: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Flexible</a:t>
            </a:r>
          </a:p>
          <a:p>
            <a:pPr marL="342900" indent="-342900" algn="just">
              <a:buFontTx/>
              <a:buChar char="-"/>
            </a:pPr>
            <a:r>
              <a:rPr lang="en-US" sz="3600" dirty="0"/>
              <a:t> Benefit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Right Arrow 1"/>
          <p:cNvSpPr/>
          <p:nvPr/>
        </p:nvSpPr>
        <p:spPr>
          <a:xfrm>
            <a:off x="772330" y="5009752"/>
            <a:ext cx="471152" cy="47189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464707" y="4809585"/>
            <a:ext cx="4816699" cy="820911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07906" y="4896876"/>
            <a:ext cx="503792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Current System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72" y="6336406"/>
            <a:ext cx="1812446" cy="5185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022" y="6336406"/>
            <a:ext cx="1947150" cy="51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69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159488" y="0"/>
            <a:ext cx="8984511" cy="212651"/>
          </a:xfrm>
          <a:custGeom>
            <a:avLst/>
            <a:gdLst>
              <a:gd name="connsiteX0" fmla="*/ 0 w 8984511"/>
              <a:gd name="connsiteY0" fmla="*/ 0 h 212651"/>
              <a:gd name="connsiteX1" fmla="*/ 8984511 w 8984511"/>
              <a:gd name="connsiteY1" fmla="*/ 0 h 212651"/>
              <a:gd name="connsiteX2" fmla="*/ 8984511 w 8984511"/>
              <a:gd name="connsiteY2" fmla="*/ 212651 h 212651"/>
              <a:gd name="connsiteX3" fmla="*/ 2753833 w 8984511"/>
              <a:gd name="connsiteY3" fmla="*/ 212651 h 21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4511" h="212651">
                <a:moveTo>
                  <a:pt x="0" y="0"/>
                </a:moveTo>
                <a:lnTo>
                  <a:pt x="8984511" y="0"/>
                </a:lnTo>
                <a:lnTo>
                  <a:pt x="8984511" y="212651"/>
                </a:lnTo>
                <a:lnTo>
                  <a:pt x="2753833" y="212651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" y="6650182"/>
            <a:ext cx="3336959" cy="207818"/>
          </a:xfrm>
          <a:custGeom>
            <a:avLst/>
            <a:gdLst>
              <a:gd name="connsiteX0" fmla="*/ 0 w 3336959"/>
              <a:gd name="connsiteY0" fmla="*/ 0 h 207818"/>
              <a:gd name="connsiteX1" fmla="*/ 2612572 w 3336959"/>
              <a:gd name="connsiteY1" fmla="*/ 0 h 207818"/>
              <a:gd name="connsiteX2" fmla="*/ 3336959 w 3336959"/>
              <a:gd name="connsiteY2" fmla="*/ 207818 h 207818"/>
              <a:gd name="connsiteX3" fmla="*/ 0 w 3336959"/>
              <a:gd name="connsiteY3" fmla="*/ 207818 h 2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6959" h="207818">
                <a:moveTo>
                  <a:pt x="0" y="0"/>
                </a:moveTo>
                <a:lnTo>
                  <a:pt x="2612572" y="0"/>
                </a:lnTo>
                <a:lnTo>
                  <a:pt x="3336959" y="207818"/>
                </a:lnTo>
                <a:lnTo>
                  <a:pt x="0" y="207818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4155" y="236011"/>
            <a:ext cx="8335176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Characteristics Of Project</a:t>
            </a:r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673754" y="1373081"/>
            <a:ext cx="778386" cy="46418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11AF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3085949" y="1373796"/>
            <a:ext cx="510515" cy="470306"/>
          </a:xfrm>
          <a:custGeom>
            <a:avLst/>
            <a:gdLst>
              <a:gd name="connsiteX0" fmla="*/ 0 w 1043940"/>
              <a:gd name="connsiteY0" fmla="*/ 0 h 1021080"/>
              <a:gd name="connsiteX1" fmla="*/ 1043940 w 1043940"/>
              <a:gd name="connsiteY1" fmla="*/ 0 h 1021080"/>
              <a:gd name="connsiteX2" fmla="*/ 1043940 w 1043940"/>
              <a:gd name="connsiteY2" fmla="*/ 1021080 h 1021080"/>
              <a:gd name="connsiteX3" fmla="*/ 7620 w 1043940"/>
              <a:gd name="connsiteY3" fmla="*/ 1021080 h 1021080"/>
              <a:gd name="connsiteX4" fmla="*/ 266700 w 1043940"/>
              <a:gd name="connsiteY4" fmla="*/ 510540 h 1021080"/>
              <a:gd name="connsiteX5" fmla="*/ 0 w 1043940"/>
              <a:gd name="connsiteY5" fmla="*/ 0 h 10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3940" h="1021080">
                <a:moveTo>
                  <a:pt x="0" y="0"/>
                </a:moveTo>
                <a:lnTo>
                  <a:pt x="1043940" y="0"/>
                </a:lnTo>
                <a:lnTo>
                  <a:pt x="1043940" y="1021080"/>
                </a:lnTo>
                <a:lnTo>
                  <a:pt x="7620" y="1021080"/>
                </a:lnTo>
                <a:lnTo>
                  <a:pt x="266700" y="510540"/>
                </a:lnTo>
                <a:lnTo>
                  <a:pt x="0" y="0"/>
                </a:lnTo>
                <a:close/>
              </a:path>
            </a:pathLst>
          </a:custGeom>
          <a:solidFill>
            <a:srgbClr val="11AFE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5" name="Freeform 54"/>
          <p:cNvSpPr/>
          <p:nvPr/>
        </p:nvSpPr>
        <p:spPr bwMode="auto">
          <a:xfrm>
            <a:off x="3596464" y="1373794"/>
            <a:ext cx="344132" cy="711257"/>
          </a:xfrm>
          <a:custGeom>
            <a:avLst/>
            <a:gdLst>
              <a:gd name="connsiteX0" fmla="*/ 7620 w 1013460"/>
              <a:gd name="connsiteY0" fmla="*/ 0 h 1539240"/>
              <a:gd name="connsiteX1" fmla="*/ 0 w 1013460"/>
              <a:gd name="connsiteY1" fmla="*/ 1036320 h 1539240"/>
              <a:gd name="connsiteX2" fmla="*/ 1013460 w 1013460"/>
              <a:gd name="connsiteY2" fmla="*/ 1539240 h 1539240"/>
              <a:gd name="connsiteX3" fmla="*/ 1013460 w 1013460"/>
              <a:gd name="connsiteY3" fmla="*/ 510540 h 1539240"/>
              <a:gd name="connsiteX4" fmla="*/ 7620 w 1013460"/>
              <a:gd name="connsiteY4" fmla="*/ 0 h 1539240"/>
              <a:gd name="connsiteX0" fmla="*/ 5265 w 1011105"/>
              <a:gd name="connsiteY0" fmla="*/ 0 h 1539240"/>
              <a:gd name="connsiteX1" fmla="*/ 0 w 1011105"/>
              <a:gd name="connsiteY1" fmla="*/ 1029176 h 1539240"/>
              <a:gd name="connsiteX2" fmla="*/ 1011105 w 1011105"/>
              <a:gd name="connsiteY2" fmla="*/ 1539240 h 1539240"/>
              <a:gd name="connsiteX3" fmla="*/ 1011105 w 1011105"/>
              <a:gd name="connsiteY3" fmla="*/ 510540 h 1539240"/>
              <a:gd name="connsiteX4" fmla="*/ 5265 w 1011105"/>
              <a:gd name="connsiteY4" fmla="*/ 0 h 1539240"/>
              <a:gd name="connsiteX0" fmla="*/ 0 w 1012905"/>
              <a:gd name="connsiteY0" fmla="*/ 0 h 1536858"/>
              <a:gd name="connsiteX1" fmla="*/ 1800 w 1012905"/>
              <a:gd name="connsiteY1" fmla="*/ 1026794 h 1536858"/>
              <a:gd name="connsiteX2" fmla="*/ 1012905 w 1012905"/>
              <a:gd name="connsiteY2" fmla="*/ 1536858 h 1536858"/>
              <a:gd name="connsiteX3" fmla="*/ 1012905 w 1012905"/>
              <a:gd name="connsiteY3" fmla="*/ 508158 h 1536858"/>
              <a:gd name="connsiteX4" fmla="*/ 0 w 1012905"/>
              <a:gd name="connsiteY4" fmla="*/ 0 h 1536858"/>
              <a:gd name="connsiteX0" fmla="*/ 0 w 1012905"/>
              <a:gd name="connsiteY0" fmla="*/ 0 h 1536858"/>
              <a:gd name="connsiteX1" fmla="*/ 1800 w 1012905"/>
              <a:gd name="connsiteY1" fmla="*/ 1026794 h 1536858"/>
              <a:gd name="connsiteX2" fmla="*/ 1012905 w 1012905"/>
              <a:gd name="connsiteY2" fmla="*/ 1536858 h 1536858"/>
              <a:gd name="connsiteX3" fmla="*/ 1012905 w 1012905"/>
              <a:gd name="connsiteY3" fmla="*/ 515301 h 1536858"/>
              <a:gd name="connsiteX4" fmla="*/ 0 w 1012905"/>
              <a:gd name="connsiteY4" fmla="*/ 0 h 1536858"/>
              <a:gd name="connsiteX0" fmla="*/ 555 w 1013460"/>
              <a:gd name="connsiteY0" fmla="*/ 0 h 1536858"/>
              <a:gd name="connsiteX1" fmla="*/ 0 w 1013460"/>
              <a:gd name="connsiteY1" fmla="*/ 1026794 h 1536858"/>
              <a:gd name="connsiteX2" fmla="*/ 1013460 w 1013460"/>
              <a:gd name="connsiteY2" fmla="*/ 1536858 h 1536858"/>
              <a:gd name="connsiteX3" fmla="*/ 1013460 w 1013460"/>
              <a:gd name="connsiteY3" fmla="*/ 515301 h 1536858"/>
              <a:gd name="connsiteX4" fmla="*/ 555 w 1013460"/>
              <a:gd name="connsiteY4" fmla="*/ 0 h 1536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460" h="1536858">
                <a:moveTo>
                  <a:pt x="555" y="0"/>
                </a:moveTo>
                <a:lnTo>
                  <a:pt x="0" y="1026794"/>
                </a:lnTo>
                <a:lnTo>
                  <a:pt x="1013460" y="1536858"/>
                </a:lnTo>
                <a:lnTo>
                  <a:pt x="1013460" y="515301"/>
                </a:lnTo>
                <a:lnTo>
                  <a:pt x="555" y="0"/>
                </a:lnTo>
                <a:close/>
              </a:path>
            </a:pathLst>
          </a:custGeom>
          <a:solidFill>
            <a:srgbClr val="0E90C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3940596" y="1613295"/>
            <a:ext cx="3580640" cy="474254"/>
          </a:xfrm>
          <a:custGeom>
            <a:avLst/>
            <a:gdLst>
              <a:gd name="connsiteX0" fmla="*/ 0 w 2152649"/>
              <a:gd name="connsiteY0" fmla="*/ 0 h 330200"/>
              <a:gd name="connsiteX1" fmla="*/ 1987549 w 2152649"/>
              <a:gd name="connsiteY1" fmla="*/ 0 h 330200"/>
              <a:gd name="connsiteX2" fmla="*/ 2152649 w 2152649"/>
              <a:gd name="connsiteY2" fmla="*/ 165100 h 330200"/>
              <a:gd name="connsiteX3" fmla="*/ 1987549 w 2152649"/>
              <a:gd name="connsiteY3" fmla="*/ 330200 h 330200"/>
              <a:gd name="connsiteX4" fmla="*/ 0 w 2152649"/>
              <a:gd name="connsiteY4" fmla="*/ 33020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649" h="330200">
                <a:moveTo>
                  <a:pt x="0" y="0"/>
                </a:moveTo>
                <a:lnTo>
                  <a:pt x="1987549" y="0"/>
                </a:lnTo>
                <a:cubicBezTo>
                  <a:pt x="2078731" y="0"/>
                  <a:pt x="2152649" y="73918"/>
                  <a:pt x="2152649" y="165100"/>
                </a:cubicBezTo>
                <a:cubicBezTo>
                  <a:pt x="2152649" y="256282"/>
                  <a:pt x="2078731" y="330200"/>
                  <a:pt x="1987549" y="330200"/>
                </a:cubicBezTo>
                <a:lnTo>
                  <a:pt x="0" y="330200"/>
                </a:lnTo>
                <a:close/>
              </a:path>
            </a:pathLst>
          </a:custGeom>
          <a:solidFill>
            <a:srgbClr val="11A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715307" y="1313229"/>
            <a:ext cx="49063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2673754" y="1836549"/>
            <a:ext cx="778386" cy="46418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/>
          <p:cNvSpPr/>
          <p:nvPr/>
        </p:nvSpPr>
        <p:spPr>
          <a:xfrm>
            <a:off x="3085949" y="1837264"/>
            <a:ext cx="510515" cy="470306"/>
          </a:xfrm>
          <a:custGeom>
            <a:avLst/>
            <a:gdLst>
              <a:gd name="connsiteX0" fmla="*/ 0 w 1043940"/>
              <a:gd name="connsiteY0" fmla="*/ 0 h 1021080"/>
              <a:gd name="connsiteX1" fmla="*/ 1043940 w 1043940"/>
              <a:gd name="connsiteY1" fmla="*/ 0 h 1021080"/>
              <a:gd name="connsiteX2" fmla="*/ 1043940 w 1043940"/>
              <a:gd name="connsiteY2" fmla="*/ 1021080 h 1021080"/>
              <a:gd name="connsiteX3" fmla="*/ 7620 w 1043940"/>
              <a:gd name="connsiteY3" fmla="*/ 1021080 h 1021080"/>
              <a:gd name="connsiteX4" fmla="*/ 266700 w 1043940"/>
              <a:gd name="connsiteY4" fmla="*/ 510540 h 1021080"/>
              <a:gd name="connsiteX5" fmla="*/ 0 w 1043940"/>
              <a:gd name="connsiteY5" fmla="*/ 0 h 10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3940" h="1021080">
                <a:moveTo>
                  <a:pt x="0" y="0"/>
                </a:moveTo>
                <a:lnTo>
                  <a:pt x="1043940" y="0"/>
                </a:lnTo>
                <a:lnTo>
                  <a:pt x="1043940" y="1021080"/>
                </a:lnTo>
                <a:lnTo>
                  <a:pt x="7620" y="1021080"/>
                </a:lnTo>
                <a:lnTo>
                  <a:pt x="266700" y="5105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2" name="Freeform 81"/>
          <p:cNvSpPr/>
          <p:nvPr/>
        </p:nvSpPr>
        <p:spPr bwMode="auto">
          <a:xfrm>
            <a:off x="3596464" y="1837262"/>
            <a:ext cx="344132" cy="711257"/>
          </a:xfrm>
          <a:custGeom>
            <a:avLst/>
            <a:gdLst>
              <a:gd name="connsiteX0" fmla="*/ 7620 w 1013460"/>
              <a:gd name="connsiteY0" fmla="*/ 0 h 1539240"/>
              <a:gd name="connsiteX1" fmla="*/ 0 w 1013460"/>
              <a:gd name="connsiteY1" fmla="*/ 1036320 h 1539240"/>
              <a:gd name="connsiteX2" fmla="*/ 1013460 w 1013460"/>
              <a:gd name="connsiteY2" fmla="*/ 1539240 h 1539240"/>
              <a:gd name="connsiteX3" fmla="*/ 1013460 w 1013460"/>
              <a:gd name="connsiteY3" fmla="*/ 510540 h 1539240"/>
              <a:gd name="connsiteX4" fmla="*/ 7620 w 1013460"/>
              <a:gd name="connsiteY4" fmla="*/ 0 h 1539240"/>
              <a:gd name="connsiteX0" fmla="*/ 5265 w 1011105"/>
              <a:gd name="connsiteY0" fmla="*/ 0 h 1539240"/>
              <a:gd name="connsiteX1" fmla="*/ 0 w 1011105"/>
              <a:gd name="connsiteY1" fmla="*/ 1029176 h 1539240"/>
              <a:gd name="connsiteX2" fmla="*/ 1011105 w 1011105"/>
              <a:gd name="connsiteY2" fmla="*/ 1539240 h 1539240"/>
              <a:gd name="connsiteX3" fmla="*/ 1011105 w 1011105"/>
              <a:gd name="connsiteY3" fmla="*/ 510540 h 1539240"/>
              <a:gd name="connsiteX4" fmla="*/ 5265 w 1011105"/>
              <a:gd name="connsiteY4" fmla="*/ 0 h 1539240"/>
              <a:gd name="connsiteX0" fmla="*/ 0 w 1012905"/>
              <a:gd name="connsiteY0" fmla="*/ 0 h 1536858"/>
              <a:gd name="connsiteX1" fmla="*/ 1800 w 1012905"/>
              <a:gd name="connsiteY1" fmla="*/ 1026794 h 1536858"/>
              <a:gd name="connsiteX2" fmla="*/ 1012905 w 1012905"/>
              <a:gd name="connsiteY2" fmla="*/ 1536858 h 1536858"/>
              <a:gd name="connsiteX3" fmla="*/ 1012905 w 1012905"/>
              <a:gd name="connsiteY3" fmla="*/ 508158 h 1536858"/>
              <a:gd name="connsiteX4" fmla="*/ 0 w 1012905"/>
              <a:gd name="connsiteY4" fmla="*/ 0 h 1536858"/>
              <a:gd name="connsiteX0" fmla="*/ 0 w 1012905"/>
              <a:gd name="connsiteY0" fmla="*/ 0 h 1536858"/>
              <a:gd name="connsiteX1" fmla="*/ 1800 w 1012905"/>
              <a:gd name="connsiteY1" fmla="*/ 1026794 h 1536858"/>
              <a:gd name="connsiteX2" fmla="*/ 1012905 w 1012905"/>
              <a:gd name="connsiteY2" fmla="*/ 1536858 h 1536858"/>
              <a:gd name="connsiteX3" fmla="*/ 1012905 w 1012905"/>
              <a:gd name="connsiteY3" fmla="*/ 515301 h 1536858"/>
              <a:gd name="connsiteX4" fmla="*/ 0 w 1012905"/>
              <a:gd name="connsiteY4" fmla="*/ 0 h 1536858"/>
              <a:gd name="connsiteX0" fmla="*/ 555 w 1013460"/>
              <a:gd name="connsiteY0" fmla="*/ 0 h 1536858"/>
              <a:gd name="connsiteX1" fmla="*/ 0 w 1013460"/>
              <a:gd name="connsiteY1" fmla="*/ 1026794 h 1536858"/>
              <a:gd name="connsiteX2" fmla="*/ 1013460 w 1013460"/>
              <a:gd name="connsiteY2" fmla="*/ 1536858 h 1536858"/>
              <a:gd name="connsiteX3" fmla="*/ 1013460 w 1013460"/>
              <a:gd name="connsiteY3" fmla="*/ 515301 h 1536858"/>
              <a:gd name="connsiteX4" fmla="*/ 555 w 1013460"/>
              <a:gd name="connsiteY4" fmla="*/ 0 h 1536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460" h="1536858">
                <a:moveTo>
                  <a:pt x="555" y="0"/>
                </a:moveTo>
                <a:lnTo>
                  <a:pt x="0" y="1026794"/>
                </a:lnTo>
                <a:lnTo>
                  <a:pt x="1013460" y="1536858"/>
                </a:lnTo>
                <a:lnTo>
                  <a:pt x="1013460" y="515301"/>
                </a:lnTo>
                <a:lnTo>
                  <a:pt x="555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3" name="Freeform 82"/>
          <p:cNvSpPr/>
          <p:nvPr/>
        </p:nvSpPr>
        <p:spPr>
          <a:xfrm>
            <a:off x="3940596" y="2076763"/>
            <a:ext cx="3580640" cy="474254"/>
          </a:xfrm>
          <a:custGeom>
            <a:avLst/>
            <a:gdLst>
              <a:gd name="connsiteX0" fmla="*/ 0 w 2152649"/>
              <a:gd name="connsiteY0" fmla="*/ 0 h 330200"/>
              <a:gd name="connsiteX1" fmla="*/ 1987549 w 2152649"/>
              <a:gd name="connsiteY1" fmla="*/ 0 h 330200"/>
              <a:gd name="connsiteX2" fmla="*/ 2152649 w 2152649"/>
              <a:gd name="connsiteY2" fmla="*/ 165100 h 330200"/>
              <a:gd name="connsiteX3" fmla="*/ 1987549 w 2152649"/>
              <a:gd name="connsiteY3" fmla="*/ 330200 h 330200"/>
              <a:gd name="connsiteX4" fmla="*/ 0 w 2152649"/>
              <a:gd name="connsiteY4" fmla="*/ 33020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649" h="330200">
                <a:moveTo>
                  <a:pt x="0" y="0"/>
                </a:moveTo>
                <a:lnTo>
                  <a:pt x="1987549" y="0"/>
                </a:lnTo>
                <a:cubicBezTo>
                  <a:pt x="2078731" y="0"/>
                  <a:pt x="2152649" y="73918"/>
                  <a:pt x="2152649" y="165100"/>
                </a:cubicBezTo>
                <a:cubicBezTo>
                  <a:pt x="2152649" y="256282"/>
                  <a:pt x="2078731" y="330200"/>
                  <a:pt x="1987549" y="330200"/>
                </a:cubicBezTo>
                <a:lnTo>
                  <a:pt x="0" y="330200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940596" y="1489366"/>
            <a:ext cx="195189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</a:t>
            </a:r>
            <a:endParaRPr lang="en-US" sz="36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2673754" y="2302928"/>
            <a:ext cx="778386" cy="46418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F49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>
          <a:xfrm>
            <a:off x="3085949" y="2303643"/>
            <a:ext cx="510515" cy="470306"/>
          </a:xfrm>
          <a:custGeom>
            <a:avLst/>
            <a:gdLst>
              <a:gd name="connsiteX0" fmla="*/ 0 w 1043940"/>
              <a:gd name="connsiteY0" fmla="*/ 0 h 1021080"/>
              <a:gd name="connsiteX1" fmla="*/ 1043940 w 1043940"/>
              <a:gd name="connsiteY1" fmla="*/ 0 h 1021080"/>
              <a:gd name="connsiteX2" fmla="*/ 1043940 w 1043940"/>
              <a:gd name="connsiteY2" fmla="*/ 1021080 h 1021080"/>
              <a:gd name="connsiteX3" fmla="*/ 7620 w 1043940"/>
              <a:gd name="connsiteY3" fmla="*/ 1021080 h 1021080"/>
              <a:gd name="connsiteX4" fmla="*/ 266700 w 1043940"/>
              <a:gd name="connsiteY4" fmla="*/ 510540 h 1021080"/>
              <a:gd name="connsiteX5" fmla="*/ 0 w 1043940"/>
              <a:gd name="connsiteY5" fmla="*/ 0 h 10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3940" h="1021080">
                <a:moveTo>
                  <a:pt x="0" y="0"/>
                </a:moveTo>
                <a:lnTo>
                  <a:pt x="1043940" y="0"/>
                </a:lnTo>
                <a:lnTo>
                  <a:pt x="1043940" y="1021080"/>
                </a:lnTo>
                <a:lnTo>
                  <a:pt x="7620" y="1021080"/>
                </a:lnTo>
                <a:lnTo>
                  <a:pt x="266700" y="510540"/>
                </a:lnTo>
                <a:lnTo>
                  <a:pt x="0" y="0"/>
                </a:lnTo>
                <a:close/>
              </a:path>
            </a:pathLst>
          </a:custGeom>
          <a:solidFill>
            <a:srgbClr val="F494A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7" name="Freeform 86"/>
          <p:cNvSpPr/>
          <p:nvPr/>
        </p:nvSpPr>
        <p:spPr bwMode="auto">
          <a:xfrm>
            <a:off x="3596464" y="2303641"/>
            <a:ext cx="344132" cy="711257"/>
          </a:xfrm>
          <a:custGeom>
            <a:avLst/>
            <a:gdLst>
              <a:gd name="connsiteX0" fmla="*/ 7620 w 1013460"/>
              <a:gd name="connsiteY0" fmla="*/ 0 h 1539240"/>
              <a:gd name="connsiteX1" fmla="*/ 0 w 1013460"/>
              <a:gd name="connsiteY1" fmla="*/ 1036320 h 1539240"/>
              <a:gd name="connsiteX2" fmla="*/ 1013460 w 1013460"/>
              <a:gd name="connsiteY2" fmla="*/ 1539240 h 1539240"/>
              <a:gd name="connsiteX3" fmla="*/ 1013460 w 1013460"/>
              <a:gd name="connsiteY3" fmla="*/ 510540 h 1539240"/>
              <a:gd name="connsiteX4" fmla="*/ 7620 w 1013460"/>
              <a:gd name="connsiteY4" fmla="*/ 0 h 1539240"/>
              <a:gd name="connsiteX0" fmla="*/ 5265 w 1011105"/>
              <a:gd name="connsiteY0" fmla="*/ 0 h 1539240"/>
              <a:gd name="connsiteX1" fmla="*/ 0 w 1011105"/>
              <a:gd name="connsiteY1" fmla="*/ 1029176 h 1539240"/>
              <a:gd name="connsiteX2" fmla="*/ 1011105 w 1011105"/>
              <a:gd name="connsiteY2" fmla="*/ 1539240 h 1539240"/>
              <a:gd name="connsiteX3" fmla="*/ 1011105 w 1011105"/>
              <a:gd name="connsiteY3" fmla="*/ 510540 h 1539240"/>
              <a:gd name="connsiteX4" fmla="*/ 5265 w 1011105"/>
              <a:gd name="connsiteY4" fmla="*/ 0 h 1539240"/>
              <a:gd name="connsiteX0" fmla="*/ 0 w 1012905"/>
              <a:gd name="connsiteY0" fmla="*/ 0 h 1536858"/>
              <a:gd name="connsiteX1" fmla="*/ 1800 w 1012905"/>
              <a:gd name="connsiteY1" fmla="*/ 1026794 h 1536858"/>
              <a:gd name="connsiteX2" fmla="*/ 1012905 w 1012905"/>
              <a:gd name="connsiteY2" fmla="*/ 1536858 h 1536858"/>
              <a:gd name="connsiteX3" fmla="*/ 1012905 w 1012905"/>
              <a:gd name="connsiteY3" fmla="*/ 508158 h 1536858"/>
              <a:gd name="connsiteX4" fmla="*/ 0 w 1012905"/>
              <a:gd name="connsiteY4" fmla="*/ 0 h 1536858"/>
              <a:gd name="connsiteX0" fmla="*/ 0 w 1012905"/>
              <a:gd name="connsiteY0" fmla="*/ 0 h 1536858"/>
              <a:gd name="connsiteX1" fmla="*/ 1800 w 1012905"/>
              <a:gd name="connsiteY1" fmla="*/ 1026794 h 1536858"/>
              <a:gd name="connsiteX2" fmla="*/ 1012905 w 1012905"/>
              <a:gd name="connsiteY2" fmla="*/ 1536858 h 1536858"/>
              <a:gd name="connsiteX3" fmla="*/ 1012905 w 1012905"/>
              <a:gd name="connsiteY3" fmla="*/ 515301 h 1536858"/>
              <a:gd name="connsiteX4" fmla="*/ 0 w 1012905"/>
              <a:gd name="connsiteY4" fmla="*/ 0 h 1536858"/>
              <a:gd name="connsiteX0" fmla="*/ 555 w 1013460"/>
              <a:gd name="connsiteY0" fmla="*/ 0 h 1536858"/>
              <a:gd name="connsiteX1" fmla="*/ 0 w 1013460"/>
              <a:gd name="connsiteY1" fmla="*/ 1026794 h 1536858"/>
              <a:gd name="connsiteX2" fmla="*/ 1013460 w 1013460"/>
              <a:gd name="connsiteY2" fmla="*/ 1536858 h 1536858"/>
              <a:gd name="connsiteX3" fmla="*/ 1013460 w 1013460"/>
              <a:gd name="connsiteY3" fmla="*/ 515301 h 1536858"/>
              <a:gd name="connsiteX4" fmla="*/ 555 w 1013460"/>
              <a:gd name="connsiteY4" fmla="*/ 0 h 1536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460" h="1536858">
                <a:moveTo>
                  <a:pt x="555" y="0"/>
                </a:moveTo>
                <a:lnTo>
                  <a:pt x="0" y="1026794"/>
                </a:lnTo>
                <a:lnTo>
                  <a:pt x="1013460" y="1536858"/>
                </a:lnTo>
                <a:lnTo>
                  <a:pt x="1013460" y="515301"/>
                </a:lnTo>
                <a:lnTo>
                  <a:pt x="555" y="0"/>
                </a:lnTo>
                <a:close/>
              </a:path>
            </a:pathLst>
          </a:custGeom>
          <a:solidFill>
            <a:srgbClr val="F26A7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8" name="Freeform 87"/>
          <p:cNvSpPr/>
          <p:nvPr/>
        </p:nvSpPr>
        <p:spPr>
          <a:xfrm>
            <a:off x="3940596" y="2543142"/>
            <a:ext cx="3580640" cy="474254"/>
          </a:xfrm>
          <a:custGeom>
            <a:avLst/>
            <a:gdLst>
              <a:gd name="connsiteX0" fmla="*/ 0 w 2152649"/>
              <a:gd name="connsiteY0" fmla="*/ 0 h 330200"/>
              <a:gd name="connsiteX1" fmla="*/ 1987549 w 2152649"/>
              <a:gd name="connsiteY1" fmla="*/ 0 h 330200"/>
              <a:gd name="connsiteX2" fmla="*/ 2152649 w 2152649"/>
              <a:gd name="connsiteY2" fmla="*/ 165100 h 330200"/>
              <a:gd name="connsiteX3" fmla="*/ 1987549 w 2152649"/>
              <a:gd name="connsiteY3" fmla="*/ 330200 h 330200"/>
              <a:gd name="connsiteX4" fmla="*/ 0 w 2152649"/>
              <a:gd name="connsiteY4" fmla="*/ 33020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649" h="330200">
                <a:moveTo>
                  <a:pt x="0" y="0"/>
                </a:moveTo>
                <a:lnTo>
                  <a:pt x="1987549" y="0"/>
                </a:lnTo>
                <a:cubicBezTo>
                  <a:pt x="2078731" y="0"/>
                  <a:pt x="2152649" y="73918"/>
                  <a:pt x="2152649" y="165100"/>
                </a:cubicBezTo>
                <a:cubicBezTo>
                  <a:pt x="2152649" y="256282"/>
                  <a:pt x="2078731" y="330200"/>
                  <a:pt x="1987549" y="330200"/>
                </a:cubicBezTo>
                <a:lnTo>
                  <a:pt x="0" y="330200"/>
                </a:lnTo>
                <a:close/>
              </a:path>
            </a:pathLst>
          </a:custGeom>
          <a:solidFill>
            <a:srgbClr val="F494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2673754" y="2761630"/>
            <a:ext cx="778386" cy="46418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6083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0"/>
          <p:cNvSpPr/>
          <p:nvPr/>
        </p:nvSpPr>
        <p:spPr>
          <a:xfrm>
            <a:off x="3085949" y="2762345"/>
            <a:ext cx="510515" cy="470306"/>
          </a:xfrm>
          <a:custGeom>
            <a:avLst/>
            <a:gdLst>
              <a:gd name="connsiteX0" fmla="*/ 0 w 1043940"/>
              <a:gd name="connsiteY0" fmla="*/ 0 h 1021080"/>
              <a:gd name="connsiteX1" fmla="*/ 1043940 w 1043940"/>
              <a:gd name="connsiteY1" fmla="*/ 0 h 1021080"/>
              <a:gd name="connsiteX2" fmla="*/ 1043940 w 1043940"/>
              <a:gd name="connsiteY2" fmla="*/ 1021080 h 1021080"/>
              <a:gd name="connsiteX3" fmla="*/ 7620 w 1043940"/>
              <a:gd name="connsiteY3" fmla="*/ 1021080 h 1021080"/>
              <a:gd name="connsiteX4" fmla="*/ 266700 w 1043940"/>
              <a:gd name="connsiteY4" fmla="*/ 510540 h 1021080"/>
              <a:gd name="connsiteX5" fmla="*/ 0 w 1043940"/>
              <a:gd name="connsiteY5" fmla="*/ 0 h 10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3940" h="1021080">
                <a:moveTo>
                  <a:pt x="0" y="0"/>
                </a:moveTo>
                <a:lnTo>
                  <a:pt x="1043940" y="0"/>
                </a:lnTo>
                <a:lnTo>
                  <a:pt x="1043940" y="1021080"/>
                </a:lnTo>
                <a:lnTo>
                  <a:pt x="7620" y="1021080"/>
                </a:lnTo>
                <a:lnTo>
                  <a:pt x="266700" y="510540"/>
                </a:lnTo>
                <a:lnTo>
                  <a:pt x="0" y="0"/>
                </a:lnTo>
                <a:close/>
              </a:path>
            </a:pathLst>
          </a:custGeom>
          <a:solidFill>
            <a:srgbClr val="6083A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" name="Freeform 91"/>
          <p:cNvSpPr/>
          <p:nvPr/>
        </p:nvSpPr>
        <p:spPr bwMode="auto">
          <a:xfrm>
            <a:off x="3596464" y="2762343"/>
            <a:ext cx="344132" cy="711257"/>
          </a:xfrm>
          <a:custGeom>
            <a:avLst/>
            <a:gdLst>
              <a:gd name="connsiteX0" fmla="*/ 7620 w 1013460"/>
              <a:gd name="connsiteY0" fmla="*/ 0 h 1539240"/>
              <a:gd name="connsiteX1" fmla="*/ 0 w 1013460"/>
              <a:gd name="connsiteY1" fmla="*/ 1036320 h 1539240"/>
              <a:gd name="connsiteX2" fmla="*/ 1013460 w 1013460"/>
              <a:gd name="connsiteY2" fmla="*/ 1539240 h 1539240"/>
              <a:gd name="connsiteX3" fmla="*/ 1013460 w 1013460"/>
              <a:gd name="connsiteY3" fmla="*/ 510540 h 1539240"/>
              <a:gd name="connsiteX4" fmla="*/ 7620 w 1013460"/>
              <a:gd name="connsiteY4" fmla="*/ 0 h 1539240"/>
              <a:gd name="connsiteX0" fmla="*/ 5265 w 1011105"/>
              <a:gd name="connsiteY0" fmla="*/ 0 h 1539240"/>
              <a:gd name="connsiteX1" fmla="*/ 0 w 1011105"/>
              <a:gd name="connsiteY1" fmla="*/ 1029176 h 1539240"/>
              <a:gd name="connsiteX2" fmla="*/ 1011105 w 1011105"/>
              <a:gd name="connsiteY2" fmla="*/ 1539240 h 1539240"/>
              <a:gd name="connsiteX3" fmla="*/ 1011105 w 1011105"/>
              <a:gd name="connsiteY3" fmla="*/ 510540 h 1539240"/>
              <a:gd name="connsiteX4" fmla="*/ 5265 w 1011105"/>
              <a:gd name="connsiteY4" fmla="*/ 0 h 1539240"/>
              <a:gd name="connsiteX0" fmla="*/ 0 w 1012905"/>
              <a:gd name="connsiteY0" fmla="*/ 0 h 1536858"/>
              <a:gd name="connsiteX1" fmla="*/ 1800 w 1012905"/>
              <a:gd name="connsiteY1" fmla="*/ 1026794 h 1536858"/>
              <a:gd name="connsiteX2" fmla="*/ 1012905 w 1012905"/>
              <a:gd name="connsiteY2" fmla="*/ 1536858 h 1536858"/>
              <a:gd name="connsiteX3" fmla="*/ 1012905 w 1012905"/>
              <a:gd name="connsiteY3" fmla="*/ 508158 h 1536858"/>
              <a:gd name="connsiteX4" fmla="*/ 0 w 1012905"/>
              <a:gd name="connsiteY4" fmla="*/ 0 h 1536858"/>
              <a:gd name="connsiteX0" fmla="*/ 0 w 1012905"/>
              <a:gd name="connsiteY0" fmla="*/ 0 h 1536858"/>
              <a:gd name="connsiteX1" fmla="*/ 1800 w 1012905"/>
              <a:gd name="connsiteY1" fmla="*/ 1026794 h 1536858"/>
              <a:gd name="connsiteX2" fmla="*/ 1012905 w 1012905"/>
              <a:gd name="connsiteY2" fmla="*/ 1536858 h 1536858"/>
              <a:gd name="connsiteX3" fmla="*/ 1012905 w 1012905"/>
              <a:gd name="connsiteY3" fmla="*/ 515301 h 1536858"/>
              <a:gd name="connsiteX4" fmla="*/ 0 w 1012905"/>
              <a:gd name="connsiteY4" fmla="*/ 0 h 1536858"/>
              <a:gd name="connsiteX0" fmla="*/ 555 w 1013460"/>
              <a:gd name="connsiteY0" fmla="*/ 0 h 1536858"/>
              <a:gd name="connsiteX1" fmla="*/ 0 w 1013460"/>
              <a:gd name="connsiteY1" fmla="*/ 1026794 h 1536858"/>
              <a:gd name="connsiteX2" fmla="*/ 1013460 w 1013460"/>
              <a:gd name="connsiteY2" fmla="*/ 1536858 h 1536858"/>
              <a:gd name="connsiteX3" fmla="*/ 1013460 w 1013460"/>
              <a:gd name="connsiteY3" fmla="*/ 515301 h 1536858"/>
              <a:gd name="connsiteX4" fmla="*/ 555 w 1013460"/>
              <a:gd name="connsiteY4" fmla="*/ 0 h 1536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460" h="1536858">
                <a:moveTo>
                  <a:pt x="555" y="0"/>
                </a:moveTo>
                <a:lnTo>
                  <a:pt x="0" y="1026794"/>
                </a:lnTo>
                <a:lnTo>
                  <a:pt x="1013460" y="1536858"/>
                </a:lnTo>
                <a:lnTo>
                  <a:pt x="1013460" y="515301"/>
                </a:lnTo>
                <a:lnTo>
                  <a:pt x="55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3" name="Freeform 92"/>
          <p:cNvSpPr/>
          <p:nvPr/>
        </p:nvSpPr>
        <p:spPr>
          <a:xfrm>
            <a:off x="3940596" y="3001844"/>
            <a:ext cx="3580640" cy="474254"/>
          </a:xfrm>
          <a:custGeom>
            <a:avLst/>
            <a:gdLst>
              <a:gd name="connsiteX0" fmla="*/ 0 w 2152649"/>
              <a:gd name="connsiteY0" fmla="*/ 0 h 330200"/>
              <a:gd name="connsiteX1" fmla="*/ 1987549 w 2152649"/>
              <a:gd name="connsiteY1" fmla="*/ 0 h 330200"/>
              <a:gd name="connsiteX2" fmla="*/ 2152649 w 2152649"/>
              <a:gd name="connsiteY2" fmla="*/ 165100 h 330200"/>
              <a:gd name="connsiteX3" fmla="*/ 1987549 w 2152649"/>
              <a:gd name="connsiteY3" fmla="*/ 330200 h 330200"/>
              <a:gd name="connsiteX4" fmla="*/ 0 w 2152649"/>
              <a:gd name="connsiteY4" fmla="*/ 33020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649" h="330200">
                <a:moveTo>
                  <a:pt x="0" y="0"/>
                </a:moveTo>
                <a:lnTo>
                  <a:pt x="1987549" y="0"/>
                </a:lnTo>
                <a:cubicBezTo>
                  <a:pt x="2078731" y="0"/>
                  <a:pt x="2152649" y="73918"/>
                  <a:pt x="2152649" y="165100"/>
                </a:cubicBezTo>
                <a:cubicBezTo>
                  <a:pt x="2152649" y="256282"/>
                  <a:pt x="2078731" y="330200"/>
                  <a:pt x="1987549" y="330200"/>
                </a:cubicBezTo>
                <a:lnTo>
                  <a:pt x="0" y="330200"/>
                </a:lnTo>
                <a:close/>
              </a:path>
            </a:pathLst>
          </a:custGeom>
          <a:solidFill>
            <a:srgbClr val="497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2673754" y="3233519"/>
            <a:ext cx="778386" cy="46418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95"/>
          <p:cNvSpPr/>
          <p:nvPr/>
        </p:nvSpPr>
        <p:spPr>
          <a:xfrm>
            <a:off x="3085949" y="3228009"/>
            <a:ext cx="510515" cy="476531"/>
          </a:xfrm>
          <a:custGeom>
            <a:avLst/>
            <a:gdLst>
              <a:gd name="connsiteX0" fmla="*/ 0 w 1043940"/>
              <a:gd name="connsiteY0" fmla="*/ 0 h 1021080"/>
              <a:gd name="connsiteX1" fmla="*/ 1043940 w 1043940"/>
              <a:gd name="connsiteY1" fmla="*/ 0 h 1021080"/>
              <a:gd name="connsiteX2" fmla="*/ 1043940 w 1043940"/>
              <a:gd name="connsiteY2" fmla="*/ 1021080 h 1021080"/>
              <a:gd name="connsiteX3" fmla="*/ 7620 w 1043940"/>
              <a:gd name="connsiteY3" fmla="*/ 1021080 h 1021080"/>
              <a:gd name="connsiteX4" fmla="*/ 266700 w 1043940"/>
              <a:gd name="connsiteY4" fmla="*/ 510540 h 1021080"/>
              <a:gd name="connsiteX5" fmla="*/ 0 w 1043940"/>
              <a:gd name="connsiteY5" fmla="*/ 0 h 10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3940" h="1021080">
                <a:moveTo>
                  <a:pt x="0" y="0"/>
                </a:moveTo>
                <a:lnTo>
                  <a:pt x="1043940" y="0"/>
                </a:lnTo>
                <a:lnTo>
                  <a:pt x="1043940" y="1021080"/>
                </a:lnTo>
                <a:lnTo>
                  <a:pt x="7620" y="1021080"/>
                </a:lnTo>
                <a:lnTo>
                  <a:pt x="266700" y="510540"/>
                </a:lnTo>
                <a:lnTo>
                  <a:pt x="0" y="0"/>
                </a:lnTo>
                <a:close/>
              </a:path>
            </a:pathLst>
          </a:custGeom>
          <a:solidFill>
            <a:srgbClr val="505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7" name="Freeform 96"/>
          <p:cNvSpPr/>
          <p:nvPr/>
        </p:nvSpPr>
        <p:spPr bwMode="auto">
          <a:xfrm>
            <a:off x="3596464" y="3234232"/>
            <a:ext cx="344132" cy="711257"/>
          </a:xfrm>
          <a:custGeom>
            <a:avLst/>
            <a:gdLst>
              <a:gd name="connsiteX0" fmla="*/ 7620 w 1013460"/>
              <a:gd name="connsiteY0" fmla="*/ 0 h 1539240"/>
              <a:gd name="connsiteX1" fmla="*/ 0 w 1013460"/>
              <a:gd name="connsiteY1" fmla="*/ 1036320 h 1539240"/>
              <a:gd name="connsiteX2" fmla="*/ 1013460 w 1013460"/>
              <a:gd name="connsiteY2" fmla="*/ 1539240 h 1539240"/>
              <a:gd name="connsiteX3" fmla="*/ 1013460 w 1013460"/>
              <a:gd name="connsiteY3" fmla="*/ 510540 h 1539240"/>
              <a:gd name="connsiteX4" fmla="*/ 7620 w 1013460"/>
              <a:gd name="connsiteY4" fmla="*/ 0 h 1539240"/>
              <a:gd name="connsiteX0" fmla="*/ 5265 w 1011105"/>
              <a:gd name="connsiteY0" fmla="*/ 0 h 1539240"/>
              <a:gd name="connsiteX1" fmla="*/ 0 w 1011105"/>
              <a:gd name="connsiteY1" fmla="*/ 1029176 h 1539240"/>
              <a:gd name="connsiteX2" fmla="*/ 1011105 w 1011105"/>
              <a:gd name="connsiteY2" fmla="*/ 1539240 h 1539240"/>
              <a:gd name="connsiteX3" fmla="*/ 1011105 w 1011105"/>
              <a:gd name="connsiteY3" fmla="*/ 510540 h 1539240"/>
              <a:gd name="connsiteX4" fmla="*/ 5265 w 1011105"/>
              <a:gd name="connsiteY4" fmla="*/ 0 h 1539240"/>
              <a:gd name="connsiteX0" fmla="*/ 0 w 1012905"/>
              <a:gd name="connsiteY0" fmla="*/ 0 h 1536858"/>
              <a:gd name="connsiteX1" fmla="*/ 1800 w 1012905"/>
              <a:gd name="connsiteY1" fmla="*/ 1026794 h 1536858"/>
              <a:gd name="connsiteX2" fmla="*/ 1012905 w 1012905"/>
              <a:gd name="connsiteY2" fmla="*/ 1536858 h 1536858"/>
              <a:gd name="connsiteX3" fmla="*/ 1012905 w 1012905"/>
              <a:gd name="connsiteY3" fmla="*/ 508158 h 1536858"/>
              <a:gd name="connsiteX4" fmla="*/ 0 w 1012905"/>
              <a:gd name="connsiteY4" fmla="*/ 0 h 1536858"/>
              <a:gd name="connsiteX0" fmla="*/ 0 w 1012905"/>
              <a:gd name="connsiteY0" fmla="*/ 0 h 1536858"/>
              <a:gd name="connsiteX1" fmla="*/ 1800 w 1012905"/>
              <a:gd name="connsiteY1" fmla="*/ 1026794 h 1536858"/>
              <a:gd name="connsiteX2" fmla="*/ 1012905 w 1012905"/>
              <a:gd name="connsiteY2" fmla="*/ 1536858 h 1536858"/>
              <a:gd name="connsiteX3" fmla="*/ 1012905 w 1012905"/>
              <a:gd name="connsiteY3" fmla="*/ 515301 h 1536858"/>
              <a:gd name="connsiteX4" fmla="*/ 0 w 1012905"/>
              <a:gd name="connsiteY4" fmla="*/ 0 h 1536858"/>
              <a:gd name="connsiteX0" fmla="*/ 555 w 1013460"/>
              <a:gd name="connsiteY0" fmla="*/ 0 h 1536858"/>
              <a:gd name="connsiteX1" fmla="*/ 0 w 1013460"/>
              <a:gd name="connsiteY1" fmla="*/ 1026794 h 1536858"/>
              <a:gd name="connsiteX2" fmla="*/ 1013460 w 1013460"/>
              <a:gd name="connsiteY2" fmla="*/ 1536858 h 1536858"/>
              <a:gd name="connsiteX3" fmla="*/ 1013460 w 1013460"/>
              <a:gd name="connsiteY3" fmla="*/ 515301 h 1536858"/>
              <a:gd name="connsiteX4" fmla="*/ 555 w 1013460"/>
              <a:gd name="connsiteY4" fmla="*/ 0 h 1536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460" h="1536858">
                <a:moveTo>
                  <a:pt x="555" y="0"/>
                </a:moveTo>
                <a:lnTo>
                  <a:pt x="0" y="1026794"/>
                </a:lnTo>
                <a:lnTo>
                  <a:pt x="1013460" y="1536858"/>
                </a:lnTo>
                <a:lnTo>
                  <a:pt x="1013460" y="515301"/>
                </a:lnTo>
                <a:lnTo>
                  <a:pt x="555" y="0"/>
                </a:lnTo>
                <a:close/>
              </a:path>
            </a:pathLst>
          </a:custGeom>
          <a:solidFill>
            <a:srgbClr val="36363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8" name="Freeform 97"/>
          <p:cNvSpPr/>
          <p:nvPr/>
        </p:nvSpPr>
        <p:spPr>
          <a:xfrm>
            <a:off x="3940596" y="3473733"/>
            <a:ext cx="3580640" cy="474254"/>
          </a:xfrm>
          <a:custGeom>
            <a:avLst/>
            <a:gdLst>
              <a:gd name="connsiteX0" fmla="*/ 0 w 2152649"/>
              <a:gd name="connsiteY0" fmla="*/ 0 h 330200"/>
              <a:gd name="connsiteX1" fmla="*/ 1987549 w 2152649"/>
              <a:gd name="connsiteY1" fmla="*/ 0 h 330200"/>
              <a:gd name="connsiteX2" fmla="*/ 2152649 w 2152649"/>
              <a:gd name="connsiteY2" fmla="*/ 165100 h 330200"/>
              <a:gd name="connsiteX3" fmla="*/ 1987549 w 2152649"/>
              <a:gd name="connsiteY3" fmla="*/ 330200 h 330200"/>
              <a:gd name="connsiteX4" fmla="*/ 0 w 2152649"/>
              <a:gd name="connsiteY4" fmla="*/ 33020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649" h="330200">
                <a:moveTo>
                  <a:pt x="0" y="0"/>
                </a:moveTo>
                <a:lnTo>
                  <a:pt x="1987549" y="0"/>
                </a:lnTo>
                <a:cubicBezTo>
                  <a:pt x="2078731" y="0"/>
                  <a:pt x="2152649" y="73918"/>
                  <a:pt x="2152649" y="165100"/>
                </a:cubicBezTo>
                <a:cubicBezTo>
                  <a:pt x="2152649" y="256282"/>
                  <a:pt x="2078731" y="330200"/>
                  <a:pt x="1987549" y="330200"/>
                </a:cubicBezTo>
                <a:lnTo>
                  <a:pt x="0" y="330200"/>
                </a:lnTo>
                <a:close/>
              </a:path>
            </a:pathLst>
          </a:custGeom>
          <a:solidFill>
            <a:srgbClr val="50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2673754" y="3689937"/>
            <a:ext cx="778386" cy="47102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FF2E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0"/>
          <p:cNvSpPr/>
          <p:nvPr/>
        </p:nvSpPr>
        <p:spPr>
          <a:xfrm>
            <a:off x="3085949" y="3690652"/>
            <a:ext cx="510515" cy="470306"/>
          </a:xfrm>
          <a:custGeom>
            <a:avLst/>
            <a:gdLst>
              <a:gd name="connsiteX0" fmla="*/ 0 w 1043940"/>
              <a:gd name="connsiteY0" fmla="*/ 0 h 1021080"/>
              <a:gd name="connsiteX1" fmla="*/ 1043940 w 1043940"/>
              <a:gd name="connsiteY1" fmla="*/ 0 h 1021080"/>
              <a:gd name="connsiteX2" fmla="*/ 1043940 w 1043940"/>
              <a:gd name="connsiteY2" fmla="*/ 1021080 h 1021080"/>
              <a:gd name="connsiteX3" fmla="*/ 7620 w 1043940"/>
              <a:gd name="connsiteY3" fmla="*/ 1021080 h 1021080"/>
              <a:gd name="connsiteX4" fmla="*/ 266700 w 1043940"/>
              <a:gd name="connsiteY4" fmla="*/ 510540 h 1021080"/>
              <a:gd name="connsiteX5" fmla="*/ 0 w 1043940"/>
              <a:gd name="connsiteY5" fmla="*/ 0 h 10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3940" h="1021080">
                <a:moveTo>
                  <a:pt x="0" y="0"/>
                </a:moveTo>
                <a:lnTo>
                  <a:pt x="1043940" y="0"/>
                </a:lnTo>
                <a:lnTo>
                  <a:pt x="1043940" y="1021080"/>
                </a:lnTo>
                <a:lnTo>
                  <a:pt x="7620" y="1021080"/>
                </a:lnTo>
                <a:lnTo>
                  <a:pt x="266700" y="510540"/>
                </a:lnTo>
                <a:lnTo>
                  <a:pt x="0" y="0"/>
                </a:lnTo>
                <a:close/>
              </a:path>
            </a:pathLst>
          </a:custGeom>
          <a:solidFill>
            <a:srgbClr val="FF2E5B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" name="Freeform 101"/>
          <p:cNvSpPr/>
          <p:nvPr/>
        </p:nvSpPr>
        <p:spPr bwMode="auto">
          <a:xfrm>
            <a:off x="3596464" y="3690650"/>
            <a:ext cx="344132" cy="711257"/>
          </a:xfrm>
          <a:custGeom>
            <a:avLst/>
            <a:gdLst>
              <a:gd name="connsiteX0" fmla="*/ 7620 w 1013460"/>
              <a:gd name="connsiteY0" fmla="*/ 0 h 1539240"/>
              <a:gd name="connsiteX1" fmla="*/ 0 w 1013460"/>
              <a:gd name="connsiteY1" fmla="*/ 1036320 h 1539240"/>
              <a:gd name="connsiteX2" fmla="*/ 1013460 w 1013460"/>
              <a:gd name="connsiteY2" fmla="*/ 1539240 h 1539240"/>
              <a:gd name="connsiteX3" fmla="*/ 1013460 w 1013460"/>
              <a:gd name="connsiteY3" fmla="*/ 510540 h 1539240"/>
              <a:gd name="connsiteX4" fmla="*/ 7620 w 1013460"/>
              <a:gd name="connsiteY4" fmla="*/ 0 h 1539240"/>
              <a:gd name="connsiteX0" fmla="*/ 5265 w 1011105"/>
              <a:gd name="connsiteY0" fmla="*/ 0 h 1539240"/>
              <a:gd name="connsiteX1" fmla="*/ 0 w 1011105"/>
              <a:gd name="connsiteY1" fmla="*/ 1029176 h 1539240"/>
              <a:gd name="connsiteX2" fmla="*/ 1011105 w 1011105"/>
              <a:gd name="connsiteY2" fmla="*/ 1539240 h 1539240"/>
              <a:gd name="connsiteX3" fmla="*/ 1011105 w 1011105"/>
              <a:gd name="connsiteY3" fmla="*/ 510540 h 1539240"/>
              <a:gd name="connsiteX4" fmla="*/ 5265 w 1011105"/>
              <a:gd name="connsiteY4" fmla="*/ 0 h 1539240"/>
              <a:gd name="connsiteX0" fmla="*/ 0 w 1012905"/>
              <a:gd name="connsiteY0" fmla="*/ 0 h 1536858"/>
              <a:gd name="connsiteX1" fmla="*/ 1800 w 1012905"/>
              <a:gd name="connsiteY1" fmla="*/ 1026794 h 1536858"/>
              <a:gd name="connsiteX2" fmla="*/ 1012905 w 1012905"/>
              <a:gd name="connsiteY2" fmla="*/ 1536858 h 1536858"/>
              <a:gd name="connsiteX3" fmla="*/ 1012905 w 1012905"/>
              <a:gd name="connsiteY3" fmla="*/ 508158 h 1536858"/>
              <a:gd name="connsiteX4" fmla="*/ 0 w 1012905"/>
              <a:gd name="connsiteY4" fmla="*/ 0 h 1536858"/>
              <a:gd name="connsiteX0" fmla="*/ 0 w 1012905"/>
              <a:gd name="connsiteY0" fmla="*/ 0 h 1536858"/>
              <a:gd name="connsiteX1" fmla="*/ 1800 w 1012905"/>
              <a:gd name="connsiteY1" fmla="*/ 1026794 h 1536858"/>
              <a:gd name="connsiteX2" fmla="*/ 1012905 w 1012905"/>
              <a:gd name="connsiteY2" fmla="*/ 1536858 h 1536858"/>
              <a:gd name="connsiteX3" fmla="*/ 1012905 w 1012905"/>
              <a:gd name="connsiteY3" fmla="*/ 515301 h 1536858"/>
              <a:gd name="connsiteX4" fmla="*/ 0 w 1012905"/>
              <a:gd name="connsiteY4" fmla="*/ 0 h 1536858"/>
              <a:gd name="connsiteX0" fmla="*/ 555 w 1013460"/>
              <a:gd name="connsiteY0" fmla="*/ 0 h 1536858"/>
              <a:gd name="connsiteX1" fmla="*/ 0 w 1013460"/>
              <a:gd name="connsiteY1" fmla="*/ 1026794 h 1536858"/>
              <a:gd name="connsiteX2" fmla="*/ 1013460 w 1013460"/>
              <a:gd name="connsiteY2" fmla="*/ 1536858 h 1536858"/>
              <a:gd name="connsiteX3" fmla="*/ 1013460 w 1013460"/>
              <a:gd name="connsiteY3" fmla="*/ 515301 h 1536858"/>
              <a:gd name="connsiteX4" fmla="*/ 555 w 1013460"/>
              <a:gd name="connsiteY4" fmla="*/ 0 h 1536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460" h="1536858">
                <a:moveTo>
                  <a:pt x="555" y="0"/>
                </a:moveTo>
                <a:lnTo>
                  <a:pt x="0" y="1026794"/>
                </a:lnTo>
                <a:lnTo>
                  <a:pt x="1013460" y="1536858"/>
                </a:lnTo>
                <a:lnTo>
                  <a:pt x="1013460" y="515301"/>
                </a:lnTo>
                <a:lnTo>
                  <a:pt x="555" y="0"/>
                </a:lnTo>
                <a:close/>
              </a:path>
            </a:pathLst>
          </a:custGeom>
          <a:solidFill>
            <a:srgbClr val="EE003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" name="Freeform 102"/>
          <p:cNvSpPr/>
          <p:nvPr/>
        </p:nvSpPr>
        <p:spPr>
          <a:xfrm>
            <a:off x="3940596" y="3930151"/>
            <a:ext cx="3580640" cy="474254"/>
          </a:xfrm>
          <a:custGeom>
            <a:avLst/>
            <a:gdLst>
              <a:gd name="connsiteX0" fmla="*/ 0 w 2152649"/>
              <a:gd name="connsiteY0" fmla="*/ 0 h 330200"/>
              <a:gd name="connsiteX1" fmla="*/ 1987549 w 2152649"/>
              <a:gd name="connsiteY1" fmla="*/ 0 h 330200"/>
              <a:gd name="connsiteX2" fmla="*/ 2152649 w 2152649"/>
              <a:gd name="connsiteY2" fmla="*/ 165100 h 330200"/>
              <a:gd name="connsiteX3" fmla="*/ 1987549 w 2152649"/>
              <a:gd name="connsiteY3" fmla="*/ 330200 h 330200"/>
              <a:gd name="connsiteX4" fmla="*/ 0 w 2152649"/>
              <a:gd name="connsiteY4" fmla="*/ 33020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649" h="330200">
                <a:moveTo>
                  <a:pt x="0" y="0"/>
                </a:moveTo>
                <a:lnTo>
                  <a:pt x="1987549" y="0"/>
                </a:lnTo>
                <a:cubicBezTo>
                  <a:pt x="2078731" y="0"/>
                  <a:pt x="2152649" y="73918"/>
                  <a:pt x="2152649" y="165100"/>
                </a:cubicBezTo>
                <a:cubicBezTo>
                  <a:pt x="2152649" y="256282"/>
                  <a:pt x="2078731" y="330200"/>
                  <a:pt x="1987549" y="330200"/>
                </a:cubicBezTo>
                <a:lnTo>
                  <a:pt x="0" y="330200"/>
                </a:lnTo>
                <a:close/>
              </a:path>
            </a:pathLst>
          </a:custGeom>
          <a:solidFill>
            <a:srgbClr val="FF2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2741817" y="1745473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rgbClr val="70AD47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3600" b="0" cap="none" spc="0" dirty="0">
              <a:ln w="0"/>
              <a:solidFill>
                <a:srgbClr val="70AD47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2739013" y="2195940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rgbClr val="F494A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en-US" sz="3600" b="0" cap="none" spc="0" dirty="0">
              <a:ln w="0"/>
              <a:solidFill>
                <a:srgbClr val="F494A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736209" y="2674332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rgbClr val="6083A7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en-US" sz="3600" b="0" cap="none" spc="0" dirty="0">
              <a:ln w="0"/>
              <a:solidFill>
                <a:srgbClr val="6083A7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733405" y="3150434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rgbClr val="505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endParaRPr lang="en-US" sz="3600" b="0" cap="none" spc="0" dirty="0">
              <a:ln w="0"/>
              <a:solidFill>
                <a:srgbClr val="505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719626" y="3599507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rgbClr val="FF2E5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  <a:endParaRPr lang="en-US" sz="3600" b="0" cap="none" spc="0" dirty="0">
              <a:ln w="0"/>
              <a:solidFill>
                <a:srgbClr val="FF2E5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940596" y="1928103"/>
            <a:ext cx="195189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Drug</a:t>
            </a:r>
            <a:endParaRPr lang="en-US" sz="36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5" name="4-Point Star 114"/>
          <p:cNvSpPr/>
          <p:nvPr/>
        </p:nvSpPr>
        <p:spPr>
          <a:xfrm>
            <a:off x="4093242" y="1745229"/>
            <a:ext cx="262772" cy="194634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4-Point Star 115"/>
          <p:cNvSpPr/>
          <p:nvPr/>
        </p:nvSpPr>
        <p:spPr>
          <a:xfrm>
            <a:off x="4093242" y="2211478"/>
            <a:ext cx="262772" cy="194634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4-Point Star 116"/>
          <p:cNvSpPr/>
          <p:nvPr/>
        </p:nvSpPr>
        <p:spPr>
          <a:xfrm>
            <a:off x="4093242" y="2672134"/>
            <a:ext cx="262772" cy="194634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4-Point Star 117"/>
          <p:cNvSpPr/>
          <p:nvPr/>
        </p:nvSpPr>
        <p:spPr>
          <a:xfrm>
            <a:off x="4093242" y="3135334"/>
            <a:ext cx="262772" cy="194634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4-Point Star 118"/>
          <p:cNvSpPr/>
          <p:nvPr/>
        </p:nvSpPr>
        <p:spPr>
          <a:xfrm>
            <a:off x="4093242" y="3592877"/>
            <a:ext cx="262772" cy="194634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4-Point Star 119"/>
          <p:cNvSpPr/>
          <p:nvPr/>
        </p:nvSpPr>
        <p:spPr>
          <a:xfrm>
            <a:off x="4093242" y="4048140"/>
            <a:ext cx="262772" cy="194634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4331121" y="2442282"/>
            <a:ext cx="210429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Customer</a:t>
            </a:r>
            <a:endParaRPr lang="en-US" sz="36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356014" y="2889242"/>
            <a:ext cx="130787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Stock</a:t>
            </a:r>
            <a:endParaRPr lang="en-US" sz="36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4331122" y="3356682"/>
            <a:ext cx="190426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Supplier</a:t>
            </a:r>
            <a:endParaRPr lang="en-US" sz="36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407322" y="3823407"/>
            <a:ext cx="82794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Bill</a:t>
            </a:r>
            <a:endParaRPr lang="en-US" sz="36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72" y="6336406"/>
            <a:ext cx="1812446" cy="51856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022" y="6336406"/>
            <a:ext cx="1947150" cy="51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55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159488" y="0"/>
            <a:ext cx="8984511" cy="212651"/>
          </a:xfrm>
          <a:custGeom>
            <a:avLst/>
            <a:gdLst>
              <a:gd name="connsiteX0" fmla="*/ 0 w 8984511"/>
              <a:gd name="connsiteY0" fmla="*/ 0 h 212651"/>
              <a:gd name="connsiteX1" fmla="*/ 8984511 w 8984511"/>
              <a:gd name="connsiteY1" fmla="*/ 0 h 212651"/>
              <a:gd name="connsiteX2" fmla="*/ 8984511 w 8984511"/>
              <a:gd name="connsiteY2" fmla="*/ 212651 h 212651"/>
              <a:gd name="connsiteX3" fmla="*/ 2753833 w 8984511"/>
              <a:gd name="connsiteY3" fmla="*/ 212651 h 21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4511" h="212651">
                <a:moveTo>
                  <a:pt x="0" y="0"/>
                </a:moveTo>
                <a:lnTo>
                  <a:pt x="8984511" y="0"/>
                </a:lnTo>
                <a:lnTo>
                  <a:pt x="8984511" y="212651"/>
                </a:lnTo>
                <a:lnTo>
                  <a:pt x="2753833" y="212651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" y="6650182"/>
            <a:ext cx="3336959" cy="207818"/>
          </a:xfrm>
          <a:custGeom>
            <a:avLst/>
            <a:gdLst>
              <a:gd name="connsiteX0" fmla="*/ 0 w 3336959"/>
              <a:gd name="connsiteY0" fmla="*/ 0 h 207818"/>
              <a:gd name="connsiteX1" fmla="*/ 2612572 w 3336959"/>
              <a:gd name="connsiteY1" fmla="*/ 0 h 207818"/>
              <a:gd name="connsiteX2" fmla="*/ 3336959 w 3336959"/>
              <a:gd name="connsiteY2" fmla="*/ 207818 h 207818"/>
              <a:gd name="connsiteX3" fmla="*/ 0 w 3336959"/>
              <a:gd name="connsiteY3" fmla="*/ 207818 h 2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6959" h="207818">
                <a:moveTo>
                  <a:pt x="0" y="0"/>
                </a:moveTo>
                <a:lnTo>
                  <a:pt x="2612572" y="0"/>
                </a:lnTo>
                <a:lnTo>
                  <a:pt x="3336959" y="207818"/>
                </a:lnTo>
                <a:lnTo>
                  <a:pt x="0" y="207818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4155" y="236011"/>
            <a:ext cx="8335176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 Application Interface</a:t>
            </a:r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regis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6068"/>
            <a:ext cx="9144000" cy="4493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72" y="6336406"/>
            <a:ext cx="1812446" cy="51856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022" y="6336406"/>
            <a:ext cx="1947150" cy="518568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3080941" y="5768380"/>
            <a:ext cx="2743200" cy="34925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Register </a:t>
            </a:r>
            <a:r>
              <a:rPr lang="en-US" sz="13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</a:t>
            </a:r>
            <a:endParaRPr lang="en-US" sz="13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1493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159488" y="0"/>
            <a:ext cx="8984511" cy="212651"/>
          </a:xfrm>
          <a:custGeom>
            <a:avLst/>
            <a:gdLst>
              <a:gd name="connsiteX0" fmla="*/ 0 w 8984511"/>
              <a:gd name="connsiteY0" fmla="*/ 0 h 212651"/>
              <a:gd name="connsiteX1" fmla="*/ 8984511 w 8984511"/>
              <a:gd name="connsiteY1" fmla="*/ 0 h 212651"/>
              <a:gd name="connsiteX2" fmla="*/ 8984511 w 8984511"/>
              <a:gd name="connsiteY2" fmla="*/ 212651 h 212651"/>
              <a:gd name="connsiteX3" fmla="*/ 2753833 w 8984511"/>
              <a:gd name="connsiteY3" fmla="*/ 212651 h 21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4511" h="212651">
                <a:moveTo>
                  <a:pt x="0" y="0"/>
                </a:moveTo>
                <a:lnTo>
                  <a:pt x="8984511" y="0"/>
                </a:lnTo>
                <a:lnTo>
                  <a:pt x="8984511" y="212651"/>
                </a:lnTo>
                <a:lnTo>
                  <a:pt x="2753833" y="212651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" y="6650182"/>
            <a:ext cx="3336959" cy="207818"/>
          </a:xfrm>
          <a:custGeom>
            <a:avLst/>
            <a:gdLst>
              <a:gd name="connsiteX0" fmla="*/ 0 w 3336959"/>
              <a:gd name="connsiteY0" fmla="*/ 0 h 207818"/>
              <a:gd name="connsiteX1" fmla="*/ 2612572 w 3336959"/>
              <a:gd name="connsiteY1" fmla="*/ 0 h 207818"/>
              <a:gd name="connsiteX2" fmla="*/ 3336959 w 3336959"/>
              <a:gd name="connsiteY2" fmla="*/ 207818 h 207818"/>
              <a:gd name="connsiteX3" fmla="*/ 0 w 3336959"/>
              <a:gd name="connsiteY3" fmla="*/ 207818 h 2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6959" h="207818">
                <a:moveTo>
                  <a:pt x="0" y="0"/>
                </a:moveTo>
                <a:lnTo>
                  <a:pt x="2612572" y="0"/>
                </a:lnTo>
                <a:lnTo>
                  <a:pt x="3336959" y="207818"/>
                </a:lnTo>
                <a:lnTo>
                  <a:pt x="0" y="207818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4155" y="236011"/>
            <a:ext cx="8335176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 Application Interface</a:t>
            </a:r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2" y="1056068"/>
            <a:ext cx="9127618" cy="4493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3080941" y="5768380"/>
            <a:ext cx="2743200" cy="34925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Login </a:t>
            </a:r>
            <a:r>
              <a:rPr lang="en-US" sz="13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</a:t>
            </a:r>
            <a:endParaRPr lang="en-US" sz="13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72" y="6336406"/>
            <a:ext cx="1812446" cy="5185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022" y="6336406"/>
            <a:ext cx="1947150" cy="51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53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159488" y="0"/>
            <a:ext cx="8984511" cy="212651"/>
          </a:xfrm>
          <a:custGeom>
            <a:avLst/>
            <a:gdLst>
              <a:gd name="connsiteX0" fmla="*/ 0 w 8984511"/>
              <a:gd name="connsiteY0" fmla="*/ 0 h 212651"/>
              <a:gd name="connsiteX1" fmla="*/ 8984511 w 8984511"/>
              <a:gd name="connsiteY1" fmla="*/ 0 h 212651"/>
              <a:gd name="connsiteX2" fmla="*/ 8984511 w 8984511"/>
              <a:gd name="connsiteY2" fmla="*/ 212651 h 212651"/>
              <a:gd name="connsiteX3" fmla="*/ 2753833 w 8984511"/>
              <a:gd name="connsiteY3" fmla="*/ 212651 h 21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4511" h="212651">
                <a:moveTo>
                  <a:pt x="0" y="0"/>
                </a:moveTo>
                <a:lnTo>
                  <a:pt x="8984511" y="0"/>
                </a:lnTo>
                <a:lnTo>
                  <a:pt x="8984511" y="212651"/>
                </a:lnTo>
                <a:lnTo>
                  <a:pt x="2753833" y="212651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" y="6650182"/>
            <a:ext cx="3336959" cy="207818"/>
          </a:xfrm>
          <a:custGeom>
            <a:avLst/>
            <a:gdLst>
              <a:gd name="connsiteX0" fmla="*/ 0 w 3336959"/>
              <a:gd name="connsiteY0" fmla="*/ 0 h 207818"/>
              <a:gd name="connsiteX1" fmla="*/ 2612572 w 3336959"/>
              <a:gd name="connsiteY1" fmla="*/ 0 h 207818"/>
              <a:gd name="connsiteX2" fmla="*/ 3336959 w 3336959"/>
              <a:gd name="connsiteY2" fmla="*/ 207818 h 207818"/>
              <a:gd name="connsiteX3" fmla="*/ 0 w 3336959"/>
              <a:gd name="connsiteY3" fmla="*/ 207818 h 2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6959" h="207818">
                <a:moveTo>
                  <a:pt x="0" y="0"/>
                </a:moveTo>
                <a:lnTo>
                  <a:pt x="2612572" y="0"/>
                </a:lnTo>
                <a:lnTo>
                  <a:pt x="3336959" y="207818"/>
                </a:lnTo>
                <a:lnTo>
                  <a:pt x="0" y="207818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4155" y="236011"/>
            <a:ext cx="8335176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 Application Interface</a:t>
            </a:r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7799"/>
            <a:ext cx="9127618" cy="4429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72" y="6336406"/>
            <a:ext cx="1812446" cy="51856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022" y="6336406"/>
            <a:ext cx="1947150" cy="518568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3080941" y="5768380"/>
            <a:ext cx="2743200" cy="34925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 </a:t>
            </a:r>
            <a:r>
              <a:rPr lang="en-US" sz="13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</a:t>
            </a:r>
            <a:endParaRPr lang="en-US" sz="13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8502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159488" y="0"/>
            <a:ext cx="8984511" cy="212651"/>
          </a:xfrm>
          <a:custGeom>
            <a:avLst/>
            <a:gdLst>
              <a:gd name="connsiteX0" fmla="*/ 0 w 8984511"/>
              <a:gd name="connsiteY0" fmla="*/ 0 h 212651"/>
              <a:gd name="connsiteX1" fmla="*/ 8984511 w 8984511"/>
              <a:gd name="connsiteY1" fmla="*/ 0 h 212651"/>
              <a:gd name="connsiteX2" fmla="*/ 8984511 w 8984511"/>
              <a:gd name="connsiteY2" fmla="*/ 212651 h 212651"/>
              <a:gd name="connsiteX3" fmla="*/ 2753833 w 8984511"/>
              <a:gd name="connsiteY3" fmla="*/ 212651 h 21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4511" h="212651">
                <a:moveTo>
                  <a:pt x="0" y="0"/>
                </a:moveTo>
                <a:lnTo>
                  <a:pt x="8984511" y="0"/>
                </a:lnTo>
                <a:lnTo>
                  <a:pt x="8984511" y="212651"/>
                </a:lnTo>
                <a:lnTo>
                  <a:pt x="2753833" y="212651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" y="6650182"/>
            <a:ext cx="3336959" cy="207818"/>
          </a:xfrm>
          <a:custGeom>
            <a:avLst/>
            <a:gdLst>
              <a:gd name="connsiteX0" fmla="*/ 0 w 3336959"/>
              <a:gd name="connsiteY0" fmla="*/ 0 h 207818"/>
              <a:gd name="connsiteX1" fmla="*/ 2612572 w 3336959"/>
              <a:gd name="connsiteY1" fmla="*/ 0 h 207818"/>
              <a:gd name="connsiteX2" fmla="*/ 3336959 w 3336959"/>
              <a:gd name="connsiteY2" fmla="*/ 207818 h 207818"/>
              <a:gd name="connsiteX3" fmla="*/ 0 w 3336959"/>
              <a:gd name="connsiteY3" fmla="*/ 207818 h 2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6959" h="207818">
                <a:moveTo>
                  <a:pt x="0" y="0"/>
                </a:moveTo>
                <a:lnTo>
                  <a:pt x="2612572" y="0"/>
                </a:lnTo>
                <a:lnTo>
                  <a:pt x="3336959" y="207818"/>
                </a:lnTo>
                <a:lnTo>
                  <a:pt x="0" y="207818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4155" y="236011"/>
            <a:ext cx="8335176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 Application Interface</a:t>
            </a:r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72" y="6336406"/>
            <a:ext cx="1812446" cy="5185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022" y="6336406"/>
            <a:ext cx="1947150" cy="518568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8066"/>
            <a:ext cx="9127617" cy="445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3080941" y="5768380"/>
            <a:ext cx="2743200" cy="34925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Employee </a:t>
            </a:r>
            <a:r>
              <a:rPr lang="en-US" sz="13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</a:t>
            </a:r>
            <a:endParaRPr lang="en-US" sz="13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8931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159488" y="0"/>
            <a:ext cx="8984511" cy="212651"/>
          </a:xfrm>
          <a:custGeom>
            <a:avLst/>
            <a:gdLst>
              <a:gd name="connsiteX0" fmla="*/ 0 w 8984511"/>
              <a:gd name="connsiteY0" fmla="*/ 0 h 212651"/>
              <a:gd name="connsiteX1" fmla="*/ 8984511 w 8984511"/>
              <a:gd name="connsiteY1" fmla="*/ 0 h 212651"/>
              <a:gd name="connsiteX2" fmla="*/ 8984511 w 8984511"/>
              <a:gd name="connsiteY2" fmla="*/ 212651 h 212651"/>
              <a:gd name="connsiteX3" fmla="*/ 2753833 w 8984511"/>
              <a:gd name="connsiteY3" fmla="*/ 212651 h 21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4511" h="212651">
                <a:moveTo>
                  <a:pt x="0" y="0"/>
                </a:moveTo>
                <a:lnTo>
                  <a:pt x="8984511" y="0"/>
                </a:lnTo>
                <a:lnTo>
                  <a:pt x="8984511" y="212651"/>
                </a:lnTo>
                <a:lnTo>
                  <a:pt x="2753833" y="212651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" y="6650182"/>
            <a:ext cx="3336959" cy="207818"/>
          </a:xfrm>
          <a:custGeom>
            <a:avLst/>
            <a:gdLst>
              <a:gd name="connsiteX0" fmla="*/ 0 w 3336959"/>
              <a:gd name="connsiteY0" fmla="*/ 0 h 207818"/>
              <a:gd name="connsiteX1" fmla="*/ 2612572 w 3336959"/>
              <a:gd name="connsiteY1" fmla="*/ 0 h 207818"/>
              <a:gd name="connsiteX2" fmla="*/ 3336959 w 3336959"/>
              <a:gd name="connsiteY2" fmla="*/ 207818 h 207818"/>
              <a:gd name="connsiteX3" fmla="*/ 0 w 3336959"/>
              <a:gd name="connsiteY3" fmla="*/ 207818 h 2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6959" h="207818">
                <a:moveTo>
                  <a:pt x="0" y="0"/>
                </a:moveTo>
                <a:lnTo>
                  <a:pt x="2612572" y="0"/>
                </a:lnTo>
                <a:lnTo>
                  <a:pt x="3336959" y="207818"/>
                </a:lnTo>
                <a:lnTo>
                  <a:pt x="0" y="207818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4155" y="236011"/>
            <a:ext cx="8335176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 Application Interface</a:t>
            </a:r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72" y="6336406"/>
            <a:ext cx="1812446" cy="5185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022" y="6336406"/>
            <a:ext cx="1947150" cy="518568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080941" y="5768380"/>
            <a:ext cx="2743200" cy="34925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Drug </a:t>
            </a:r>
            <a:r>
              <a:rPr lang="en-US" sz="13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</a:t>
            </a:r>
            <a:endParaRPr lang="en-US" sz="13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8066"/>
            <a:ext cx="9127618" cy="445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70274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1043</TotalTime>
  <Words>183</Words>
  <Application>Microsoft Office PowerPoint</Application>
  <PresentationFormat>On-screen Show (4:3)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Adriator</vt:lpstr>
      <vt:lpstr>Arial</vt:lpstr>
      <vt:lpstr>Calibri</vt:lpstr>
      <vt:lpstr>Calibri Light</vt:lpstr>
      <vt:lpstr>Times New Roman</vt:lpstr>
      <vt:lpstr>VNI-Trung Kien</vt:lpstr>
      <vt:lpstr>Office Theme</vt:lpstr>
      <vt:lpstr>PHARMACY 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XV</cp:lastModifiedBy>
  <cp:revision>104</cp:revision>
  <dcterms:created xsi:type="dcterms:W3CDTF">2019-04-11T14:23:33Z</dcterms:created>
  <dcterms:modified xsi:type="dcterms:W3CDTF">2019-04-24T07:24:19Z</dcterms:modified>
</cp:coreProperties>
</file>