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mhttp-ssl-80457.nexcesscdn.net/media/catalog/product/cache/40e4e078f3d1da2e3d1b4882c2ed0c73/5/6/566d3d31-9cb9-4f0b-816f-d6c4f4a4718e_corrugated-layer-pads-a.jpg" TargetMode="External"/><Relationship Id="rId3" Type="http://schemas.openxmlformats.org/officeDocument/2006/relationships/hyperlink" Target="https://www.google.com/url?sa=i&amp;url=https%3A%2F%2Fwww.generationrobots.com%2Fen%2F402824-sparkfun-inventor-s-kit-v40.html&amp;psig=AOvVaw1dX255e_r3fqnM4sDsOwE6&amp;ust=1606250828351000&amp;source=images&amp;cd=vfe&amp;ved=0CAIQjRxqFwoTCLikuuLEme0CFQAAAAAdAAAAABAK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cd0ecf9e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cd0ecf9e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cd0ecf9e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cd0ecf9e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d0ecf9e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d0ecf9e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cd0ecf9e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cd0ecf9e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Link: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https://smhttp-ssl-80457.nexcesscdn.net/media/catalog/product/cache/40e4e078f3d1da2e3d1b4882c2ed0c73/5/6/566d3d31-9cb9-4f0b-816f-d6c4f4a4718e_corrugated-layer-pads-a.jpg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https://www.google.com/url?sa=i&amp;url=https%3A%2F%2Fwww.generationrobots.com%2Fen%2F402824-sparkfun-inventor-s-kit-v40.html&amp;psig=AOvVaw1dX255e_r3fqnM4sDsOwE6&amp;ust=1606250828351000&amp;source=images&amp;cd=vfe&amp;ved=0CAIQjRxqFwoTCLikuuLEme0CFQAAAAAdAAAAABAK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cd0ecf9e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cd0ecf9e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cd0ecf9e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cd0ecf9e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Link: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https://www.google.com/url?sa=i&amp;url=https%3A%2F%2Fwww.pcmag.com%2Fpicks%2Fthe-best-cheap-3d-printers&amp;psig=AOvVaw1dH5a55clmSb5wQqgqGNfW&amp;ust=1606246821056000&amp;source=images&amp;cd=vfe&amp;ved=0CAIQjRxqFwoTCLCmxeu1me0CFQAAAAAdAAAAABAE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cd0ecf9e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cd0ecf9e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Link: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https://www.google.com/url?sa=i&amp;url=https%3A%2F%2Fwww.pinterest.com%2Fpin%2F339599628146862941%2F&amp;psig=AOvVaw0POS63s-O2qh2K-TZtnEMk&amp;ust=1606246758444000&amp;source=images&amp;cd=vfe&amp;ved=0CAIQjRxqFwoTCICo5dS1me0CFQAAAAAdAAAAABAD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Milestone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 Update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 Lau, Jenna Rutberg, Celine Semaan, &amp; Alexander Williamson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2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Final Design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864650"/>
            <a:ext cx="3999900" cy="40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 object dropped triggers catapult.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Light-weight ball is launched where it hits a ball sitting on top of the hill located prior to the loop. Ball begins to move down hill, around loop and through track.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From loop and track, the ball reaches the drawbridge. The ball goes up to the top of the drawbridge and knocks over a container with object which is added to wedge and box. This object also knocks over dominoes which press button to open drawbridge.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Ball goes through opening, and reaches ferris wheel. Ferris wheel is constantly spinning and delivers ball to lower track.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Ball rolls from ferris wheel past LED into basket of pulley.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832400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lang="en"/>
              <a:t>Added pressure of ball in basket lowers the basket to press a button. This button starts the motor for the pulley. Basket is brought up until hits track which tilts basket. Ball falls out of basket onto track.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lang="en"/>
              <a:t>Ball rolls from track into wedge and box. With added pressure from second ball, the button on the box is pressed.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lang="en"/>
              <a:t>The box opens, and door of box lands on button which starts the robot car. The robot car is programmed to circle the merry-go-round causing it to spin.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lang="en"/>
              <a:t>The final task of the box opening and merry-go-round spinning is achieved.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20025" y="43635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Design Plan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2857" l="26742" r="16587" t="617"/>
          <a:stretch/>
        </p:blipFill>
        <p:spPr>
          <a:xfrm rot="-5400000">
            <a:off x="2414051" y="-2413327"/>
            <a:ext cx="4304251" cy="9132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06500" y="547150"/>
            <a:ext cx="819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Drawings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350" y="547150"/>
            <a:ext cx="3544151" cy="29718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06500" y="1290475"/>
            <a:ext cx="4046700" cy="32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We kept many of our drawings from last week as we still are in the mid</a:t>
            </a:r>
            <a:r>
              <a:rPr lang="en" sz="2000"/>
              <a:t>st</a:t>
            </a:r>
            <a:r>
              <a:rPr lang="en" sz="2000"/>
              <a:t> of physically building the machines.</a:t>
            </a:r>
            <a:endParaRPr sz="20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00" y="2738900"/>
            <a:ext cx="3857101" cy="19061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280425" y="3700675"/>
            <a:ext cx="30000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We did add a drawing of the robot car.</a:t>
            </a:r>
            <a:endParaRPr sz="2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017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What we need…</a:t>
            </a:r>
            <a:endParaRPr b="1"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Marbles (2)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Cardboard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Construction Paper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Light-Weight Ball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(4) AA Batteries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572000" y="7206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What we have collected…</a:t>
            </a:r>
            <a:endParaRPr b="1"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Duct Tape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Ruler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SparkFun Kit (4)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Motors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Buttons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String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Popsicle Sticks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Hot Glue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Box with button</a:t>
            </a:r>
            <a:endParaRPr sz="17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150" y="3218200"/>
            <a:ext cx="2211900" cy="1617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5900" y="2989100"/>
            <a:ext cx="1916400" cy="1777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770600" y="370750"/>
            <a:ext cx="80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been working on...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200" y="1086500"/>
            <a:ext cx="3213200" cy="312460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711038" y="4279875"/>
            <a:ext cx="1519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Robot Car</a:t>
            </a:r>
            <a:endParaRPr sz="17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64400" y="1288300"/>
            <a:ext cx="3309900" cy="27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are in the middle of prototyping and building our simple machines.</a:t>
            </a:r>
            <a:endParaRPr sz="17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We plan to have each machine mostly done by next week to allow for improvements of our designs to be made.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92075" y="445025"/>
            <a:ext cx="834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 for Graphic Test Two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92075" y="1152475"/>
            <a:ext cx="817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Our four drawings will be: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Catapult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Ferris Wheel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Pulley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Robot Car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We plan to 3D print the pieces needed to assemble the pulley.</a:t>
            </a:r>
            <a:endParaRPr sz="20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170" y="1295995"/>
            <a:ext cx="3715200" cy="2169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Related to our design…</a:t>
            </a:r>
            <a:endParaRPr b="1" sz="1600"/>
          </a:p>
          <a:p>
            <a:pPr indent="0" lvl="0" marL="0" rtl="0" algn="l">
              <a:lnSpc>
                <a:spcPct val="106999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FEFEF"/>
                </a:solidFill>
              </a:rPr>
              <a:t>Coordination of our Design</a:t>
            </a:r>
            <a:endParaRPr sz="1500">
              <a:solidFill>
                <a:srgbClr val="EFEFEF"/>
              </a:solidFill>
            </a:endParaRPr>
          </a:p>
          <a:p>
            <a:pPr indent="-323850" lvl="0" marL="45720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Char char="●"/>
            </a:pPr>
            <a:r>
              <a:rPr lang="en" sz="1500">
                <a:solidFill>
                  <a:srgbClr val="EFEFEF"/>
                </a:solidFill>
              </a:rPr>
              <a:t>How will we ensure timing is accurate with each simple machine in our design?</a:t>
            </a:r>
            <a:endParaRPr sz="1500">
              <a:solidFill>
                <a:srgbClr val="EFEFEF"/>
              </a:solidFill>
            </a:endParaRPr>
          </a:p>
          <a:p>
            <a:pPr indent="-323850" lvl="0" marL="45720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Char char="●"/>
            </a:pPr>
            <a:r>
              <a:rPr lang="en" sz="1500">
                <a:solidFill>
                  <a:srgbClr val="EFEFEF"/>
                </a:solidFill>
              </a:rPr>
              <a:t>How will we ensure each simple machine performs correctly and connects to the next machine smoothly?</a:t>
            </a:r>
            <a:endParaRPr sz="1500">
              <a:solidFill>
                <a:srgbClr val="EFEFEF"/>
              </a:solidFill>
            </a:endParaRPr>
          </a:p>
          <a:p>
            <a:pPr indent="-323850" lvl="0" marL="45720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Char char="●"/>
            </a:pPr>
            <a:r>
              <a:rPr lang="en" sz="1500">
                <a:solidFill>
                  <a:srgbClr val="EFEFEF"/>
                </a:solidFill>
              </a:rPr>
              <a:t>How will we make sure our project is consistent each trial? And the final task is met each time?</a:t>
            </a:r>
            <a:endParaRPr sz="2000">
              <a:solidFill>
                <a:srgbClr val="EFEFEF"/>
              </a:solidFill>
            </a:endParaRPr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Related to the project…</a:t>
            </a:r>
            <a:endParaRPr b="1" sz="1600"/>
          </a:p>
          <a:p>
            <a:pPr indent="0" lvl="0" marL="0" rtl="0" algn="l">
              <a:lnSpc>
                <a:spcPct val="106999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9D9D9"/>
                </a:solidFill>
              </a:rPr>
              <a:t>Time Management</a:t>
            </a:r>
            <a:endParaRPr sz="1500">
              <a:solidFill>
                <a:srgbClr val="D9D9D9"/>
              </a:solidFill>
            </a:endParaRPr>
          </a:p>
          <a:p>
            <a:pPr indent="-323850" lvl="0" marL="45720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Char char="●"/>
            </a:pPr>
            <a:r>
              <a:rPr lang="en" sz="1500">
                <a:solidFill>
                  <a:srgbClr val="D9D9D9"/>
                </a:solidFill>
              </a:rPr>
              <a:t>Planning appropriately for during and after Thanksgiving Break</a:t>
            </a:r>
            <a:endParaRPr sz="15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9D9D9"/>
                </a:solidFill>
              </a:rPr>
              <a:t>Materials</a:t>
            </a:r>
            <a:endParaRPr sz="1500">
              <a:solidFill>
                <a:srgbClr val="D9D9D9"/>
              </a:solidFill>
            </a:endParaRPr>
          </a:p>
          <a:p>
            <a:pPr indent="-323850" lvl="0" marL="45720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Char char="●"/>
            </a:pPr>
            <a:r>
              <a:rPr lang="en" sz="1500">
                <a:solidFill>
                  <a:srgbClr val="D9D9D9"/>
                </a:solidFill>
              </a:rPr>
              <a:t>Finding and collecting all necessary materials</a:t>
            </a:r>
            <a:endParaRPr sz="1500">
              <a:solidFill>
                <a:srgbClr val="D9D9D9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525" y="3179800"/>
            <a:ext cx="1662300" cy="1730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