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19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7523-9197-42BD-8B8E-8D66D6331FCC}" type="datetimeFigureOut">
              <a:rPr lang="id-ID" smtClean="0"/>
              <a:t>05/12/2022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2F4-3DF6-4E84-BC45-D150C69602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136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7523-9197-42BD-8B8E-8D66D6331FCC}" type="datetimeFigureOut">
              <a:rPr lang="id-ID" smtClean="0"/>
              <a:t>05/12/2022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2F4-3DF6-4E84-BC45-D150C69602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045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7523-9197-42BD-8B8E-8D66D6331FCC}" type="datetimeFigureOut">
              <a:rPr lang="id-ID" smtClean="0"/>
              <a:t>05/12/2022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2F4-3DF6-4E84-BC45-D150C69602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057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7523-9197-42BD-8B8E-8D66D6331FCC}" type="datetimeFigureOut">
              <a:rPr lang="id-ID" smtClean="0"/>
              <a:t>05/12/2022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2F4-3DF6-4E84-BC45-D150C69602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936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7523-9197-42BD-8B8E-8D66D6331FCC}" type="datetimeFigureOut">
              <a:rPr lang="id-ID" smtClean="0"/>
              <a:t>05/12/2022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2F4-3DF6-4E84-BC45-D150C69602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598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7523-9197-42BD-8B8E-8D66D6331FCC}" type="datetimeFigureOut">
              <a:rPr lang="id-ID" smtClean="0"/>
              <a:t>05/12/2022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2F4-3DF6-4E84-BC45-D150C69602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456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7523-9197-42BD-8B8E-8D66D6331FCC}" type="datetimeFigureOut">
              <a:rPr lang="id-ID" smtClean="0"/>
              <a:t>05/12/2022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2F4-3DF6-4E84-BC45-D150C69602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87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7523-9197-42BD-8B8E-8D66D6331FCC}" type="datetimeFigureOut">
              <a:rPr lang="id-ID" smtClean="0"/>
              <a:t>05/12/2022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2F4-3DF6-4E84-BC45-D150C69602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541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7523-9197-42BD-8B8E-8D66D6331FCC}" type="datetimeFigureOut">
              <a:rPr lang="id-ID" smtClean="0"/>
              <a:t>05/12/2022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2F4-3DF6-4E84-BC45-D150C69602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985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7523-9197-42BD-8B8E-8D66D6331FCC}" type="datetimeFigureOut">
              <a:rPr lang="id-ID" smtClean="0"/>
              <a:t>05/12/2022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2F4-3DF6-4E84-BC45-D150C69602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212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7523-9197-42BD-8B8E-8D66D6331FCC}" type="datetimeFigureOut">
              <a:rPr lang="id-ID" smtClean="0"/>
              <a:t>05/12/2022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2F4-3DF6-4E84-BC45-D150C69602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801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7523-9197-42BD-8B8E-8D66D6331FCC}" type="datetimeFigureOut">
              <a:rPr lang="id-ID" smtClean="0"/>
              <a:t>05/12/2022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92F4-3DF6-4E84-BC45-D150C69602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537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87AAC4E-100A-58B6-3662-FDEE7A453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79" y="4525107"/>
            <a:ext cx="3127042" cy="73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2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66667E-6 L 0 -0.35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9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 ABRAHAM WIDJAJA</dc:creator>
  <cp:lastModifiedBy>SEM ABRAHAM WIDJAJA</cp:lastModifiedBy>
  <cp:revision>2</cp:revision>
  <dcterms:created xsi:type="dcterms:W3CDTF">2022-12-05T12:42:11Z</dcterms:created>
  <dcterms:modified xsi:type="dcterms:W3CDTF">2022-12-05T12:50:30Z</dcterms:modified>
</cp:coreProperties>
</file>