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C4F2C30-DCF9-4FBD-A952-14FC9EE34F9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5E3F9F2-0E32-4EB2-AEBB-3C68311A1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09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2C30-DCF9-4FBD-A952-14FC9EE34F9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F9F2-0E32-4EB2-AEBB-3C68311A1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87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2C30-DCF9-4FBD-A952-14FC9EE34F9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F9F2-0E32-4EB2-AEBB-3C68311A1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606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2C30-DCF9-4FBD-A952-14FC9EE34F9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F9F2-0E32-4EB2-AEBB-3C68311A1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743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2C30-DCF9-4FBD-A952-14FC9EE34F9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F9F2-0E32-4EB2-AEBB-3C68311A1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557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2C30-DCF9-4FBD-A952-14FC9EE34F9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F9F2-0E32-4EB2-AEBB-3C68311A1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048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2C30-DCF9-4FBD-A952-14FC9EE34F9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F9F2-0E32-4EB2-AEBB-3C68311A1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25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C4F2C30-DCF9-4FBD-A952-14FC9EE34F9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F9F2-0E32-4EB2-AEBB-3C68311A1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344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C4F2C30-DCF9-4FBD-A952-14FC9EE34F9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F9F2-0E32-4EB2-AEBB-3C68311A1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43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2C30-DCF9-4FBD-A952-14FC9EE34F9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F9F2-0E32-4EB2-AEBB-3C68311A1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93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2C30-DCF9-4FBD-A952-14FC9EE34F9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F9F2-0E32-4EB2-AEBB-3C68311A1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49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2C30-DCF9-4FBD-A952-14FC9EE34F9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F9F2-0E32-4EB2-AEBB-3C68311A1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9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2C30-DCF9-4FBD-A952-14FC9EE34F9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F9F2-0E32-4EB2-AEBB-3C68311A1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7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2C30-DCF9-4FBD-A952-14FC9EE34F9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F9F2-0E32-4EB2-AEBB-3C68311A1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67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2C30-DCF9-4FBD-A952-14FC9EE34F9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F9F2-0E32-4EB2-AEBB-3C68311A1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80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2C30-DCF9-4FBD-A952-14FC9EE34F9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F9F2-0E32-4EB2-AEBB-3C68311A1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2C30-DCF9-4FBD-A952-14FC9EE34F9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F9F2-0E32-4EB2-AEBB-3C68311A1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88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C4F2C30-DCF9-4FBD-A952-14FC9EE34F9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5E3F9F2-0E32-4EB2-AEBB-3C68311A1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20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12F6B-5A38-43C7-A358-4797E4629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Irregular verbs dictionary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FFAA46-0354-4435-9B2A-60324C8F8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1118" y="5514498"/>
            <a:ext cx="8825658" cy="861420"/>
          </a:xfrm>
        </p:spPr>
        <p:txBody>
          <a:bodyPr/>
          <a:lstStyle/>
          <a:p>
            <a:r>
              <a:rPr lang="en-US" dirty="0" err="1"/>
              <a:t>Kadraliev</a:t>
            </a:r>
            <a:r>
              <a:rPr lang="en-US" dirty="0"/>
              <a:t> Sardar aka “</a:t>
            </a:r>
            <a:r>
              <a:rPr lang="en-US" dirty="0" err="1"/>
              <a:t>Semyon</a:t>
            </a:r>
            <a:r>
              <a:rPr lang="en-US" dirty="0"/>
              <a:t> Kalinin” Math20 Freshman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07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B3E80-2882-4E34-83F1-041DDA85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 for  attention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D1ECC36-B6EE-4D38-9A65-08CE5F07AD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105547"/>
            <a:ext cx="4824413" cy="2412206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231AC44F-1FE1-4187-957E-0745262CE6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97" y="2603500"/>
            <a:ext cx="3429644" cy="3416300"/>
          </a:xfrm>
        </p:spPr>
      </p:pic>
    </p:spTree>
    <p:extLst>
      <p:ext uri="{BB962C8B-B14F-4D97-AF65-F5344CB8AC3E}">
        <p14:creationId xmlns:p14="http://schemas.microsoft.com/office/powerpoint/2010/main" val="402133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4F574-875E-49A5-B2E7-E5A540B7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Distribution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6959AE-76DF-4736-878C-40F290FCF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It was easy at the beginning, but in the middle of the project we realized, that some of us should take a rest for a while. The issue was because of lack of group participants, so, no one had worked on the project till my return.</a:t>
            </a:r>
          </a:p>
          <a:p>
            <a:r>
              <a:rPr lang="en-US" sz="2200" dirty="0"/>
              <a:t>Because of the meager knowledge in Phyton programming, it was insane to create something significant as a project.</a:t>
            </a:r>
          </a:p>
          <a:p>
            <a:r>
              <a:rPr lang="en-US" sz="2200" dirty="0"/>
              <a:t>Me, myself and I decided to divide roles properly. I was responsible for the phyton file, myself and me were responsible for presentation.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4211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A186F-F27C-4285-BA94-BE0BBE1A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8A01CD-14A4-4205-A9CD-60AC637A81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902" y="2487723"/>
            <a:ext cx="4559816" cy="3416300"/>
          </a:xfr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A0BAFFB0-2009-4F7F-AD0D-0A88F020A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282" y="2487723"/>
            <a:ext cx="4825159" cy="3416300"/>
          </a:xfrm>
        </p:spPr>
        <p:txBody>
          <a:bodyPr/>
          <a:lstStyle/>
          <a:p>
            <a:r>
              <a:rPr lang="en-US" dirty="0"/>
              <a:t>The project was planned long ago. Even I was In the middle school I dreamed about the dictionary, that represents all form of irregular verbs.</a:t>
            </a:r>
          </a:p>
          <a:p>
            <a:r>
              <a:rPr lang="en-US" dirty="0"/>
              <a:t>Planning had been finished when we finally found out what exactly we want to create.</a:t>
            </a:r>
          </a:p>
          <a:p>
            <a:r>
              <a:rPr lang="en-US" dirty="0"/>
              <a:t>It took about 2 days to figure out.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43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D3BDC-BC0B-4AA8-B795-68D3879D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D90443-67C1-4827-A9DD-90F1DCC8A6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No time for Analyzes</a:t>
            </a:r>
            <a:endParaRPr lang="ru-RU" sz="54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A2B487-E2B8-4DD0-A5E4-0C5DA9B504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Time to start working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77415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A5CBA-706B-43A5-9B2E-1ECEA867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FED70-4CF0-497A-B620-3B22EA2BB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9401" y="2598023"/>
            <a:ext cx="4825158" cy="3416301"/>
          </a:xfrm>
        </p:spPr>
        <p:txBody>
          <a:bodyPr>
            <a:normAutofit/>
          </a:bodyPr>
          <a:lstStyle/>
          <a:p>
            <a:r>
              <a:rPr lang="en-US" sz="2800" dirty="0"/>
              <a:t>Minimalism and strict  style were our slogans for project.</a:t>
            </a:r>
          </a:p>
          <a:p>
            <a:r>
              <a:rPr lang="en-US" sz="2800" dirty="0"/>
              <a:t>Nothing extra but only momentous.</a:t>
            </a:r>
            <a:endParaRPr lang="ru-RU" sz="28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CA83F4A-C5A7-4D00-A7F5-431EBAA726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41" y="2598024"/>
            <a:ext cx="4559816" cy="3416300"/>
          </a:xfrm>
        </p:spPr>
      </p:pic>
    </p:spTree>
    <p:extLst>
      <p:ext uri="{BB962C8B-B14F-4D97-AF65-F5344CB8AC3E}">
        <p14:creationId xmlns:p14="http://schemas.microsoft.com/office/powerpoint/2010/main" val="329789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29960-1463-449A-A3BF-E73A7347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Implementation-coding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3AA9C3-9900-4A24-BFB8-8429BD004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830" y="2603499"/>
            <a:ext cx="4825158" cy="3416301"/>
          </a:xfrm>
        </p:spPr>
        <p:txBody>
          <a:bodyPr/>
          <a:lstStyle/>
          <a:p>
            <a:r>
              <a:rPr lang="en-US" sz="2800" dirty="0"/>
              <a:t>Because of the deadline our group have done our best to share the best version of the program</a:t>
            </a:r>
          </a:p>
          <a:p>
            <a:r>
              <a:rPr lang="en-US" sz="2800" dirty="0"/>
              <a:t>Coding took about 20 days of insane work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955E476-9126-4095-BE43-CD2AFAE43C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354" y="2589634"/>
            <a:ext cx="4559816" cy="3416300"/>
          </a:xfrm>
        </p:spPr>
      </p:pic>
    </p:spTree>
    <p:extLst>
      <p:ext uri="{BB962C8B-B14F-4D97-AF65-F5344CB8AC3E}">
        <p14:creationId xmlns:p14="http://schemas.microsoft.com/office/powerpoint/2010/main" val="392990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B751C-6A3F-455C-8D8F-F284CFBA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BE015-C97D-4677-B328-734944D70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446" y="2489390"/>
            <a:ext cx="4825158" cy="3416301"/>
          </a:xfrm>
        </p:spPr>
        <p:txBody>
          <a:bodyPr>
            <a:noAutofit/>
          </a:bodyPr>
          <a:lstStyle/>
          <a:p>
            <a:r>
              <a:rPr lang="en-US" sz="2800" dirty="0"/>
              <a:t>We finally checked all the cases that could occur when using the program.</a:t>
            </a:r>
          </a:p>
          <a:p>
            <a:r>
              <a:rPr lang="en-US" sz="2800" dirty="0"/>
              <a:t>“Irregular verbs dictionary” is still in beta-test.</a:t>
            </a:r>
          </a:p>
          <a:p>
            <a:r>
              <a:rPr lang="en-US" sz="2800" dirty="0"/>
              <a:t>No comments.</a:t>
            </a:r>
            <a:endParaRPr lang="ru-RU" sz="28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E9B0BBD-86A1-468A-90AB-88E8BDE810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879" y="2938674"/>
            <a:ext cx="5522675" cy="2517732"/>
          </a:xfrm>
        </p:spPr>
      </p:pic>
    </p:spTree>
    <p:extLst>
      <p:ext uri="{BB962C8B-B14F-4D97-AF65-F5344CB8AC3E}">
        <p14:creationId xmlns:p14="http://schemas.microsoft.com/office/powerpoint/2010/main" val="75975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964C0-171C-4BBD-9E9A-F62BE7D9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Schedule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3005F-393A-41D4-84A4-6D641B3BCD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dirty="0"/>
              <a:t>The schedule was planned in advance.</a:t>
            </a:r>
          </a:p>
          <a:p>
            <a:r>
              <a:rPr lang="en-US" sz="3600" dirty="0"/>
              <a:t>Everyday meeting led us to success</a:t>
            </a:r>
          </a:p>
          <a:p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04EE62C-4FCF-4970-BB2B-3E4A9BA747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217" y="2603500"/>
            <a:ext cx="3416300" cy="3416300"/>
          </a:xfrm>
        </p:spPr>
      </p:pic>
    </p:spTree>
    <p:extLst>
      <p:ext uri="{BB962C8B-B14F-4D97-AF65-F5344CB8AC3E}">
        <p14:creationId xmlns:p14="http://schemas.microsoft.com/office/powerpoint/2010/main" val="363569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E8CA6-BAD3-41B2-9E32-A2293F15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recommend to check it out!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6F5EC1C-0BD8-45F9-AE84-6D96B25B32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7" y="2603500"/>
            <a:ext cx="3223832" cy="3416300"/>
          </a:xfr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9B40BE2B-737E-4678-B60A-3D896BAA72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89" y="2603500"/>
            <a:ext cx="7493694" cy="3416300"/>
          </a:xfrm>
        </p:spPr>
      </p:pic>
    </p:spTree>
    <p:extLst>
      <p:ext uri="{BB962C8B-B14F-4D97-AF65-F5344CB8AC3E}">
        <p14:creationId xmlns:p14="http://schemas.microsoft.com/office/powerpoint/2010/main" val="3526030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273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Совет директоров</vt:lpstr>
      <vt:lpstr>Irregular verbs dictionary</vt:lpstr>
      <vt:lpstr>Role Distribution</vt:lpstr>
      <vt:lpstr>Planning</vt:lpstr>
      <vt:lpstr>Analyzing</vt:lpstr>
      <vt:lpstr>Design</vt:lpstr>
      <vt:lpstr>Implementation-coding</vt:lpstr>
      <vt:lpstr>Testing</vt:lpstr>
      <vt:lpstr>Meeting Schedule</vt:lpstr>
      <vt:lpstr>We recommend to check it out!</vt:lpstr>
      <vt:lpstr>Thanks for 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Irregular verbs dictionary</dc:title>
  <dc:creator>Sarik Kaliev</dc:creator>
  <cp:lastModifiedBy>Sarik Kaliev</cp:lastModifiedBy>
  <cp:revision>6</cp:revision>
  <dcterms:created xsi:type="dcterms:W3CDTF">2020-12-28T04:28:45Z</dcterms:created>
  <dcterms:modified xsi:type="dcterms:W3CDTF">2020-12-28T05:24:33Z</dcterms:modified>
</cp:coreProperties>
</file>