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88" r:id="rId7"/>
    <p:sldId id="289" r:id="rId8"/>
    <p:sldId id="290" r:id="rId9"/>
    <p:sldId id="286" r:id="rId10"/>
    <p:sldId id="293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r>
            <a:rPr lang="en-US" dirty="0"/>
            <a:t>EASY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r>
            <a:rPr lang="en-US" dirty="0"/>
            <a:t> 4-7 CHARACTERS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r>
            <a:rPr lang="en-US" dirty="0"/>
            <a:t>MEDIUM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r>
            <a:rPr lang="en-US" dirty="0"/>
            <a:t>8-12 CHARACTERS</a:t>
          </a: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r>
            <a:rPr lang="en-US" dirty="0"/>
            <a:t>HARD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r>
            <a:rPr lang="en-US" dirty="0"/>
            <a:t>13-18 CHARACTERS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94ABB76A-6F15-4A2E-8A5F-00920F83D87B}" type="pres">
      <dgm:prSet presAssocID="{95BE5B1F-8548-4FA5-8ECE-FF697B8BDC8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ECED2A7-A37B-433D-8F0F-02BCC357C062}" type="pres">
      <dgm:prSet presAssocID="{BAE4A921-75C0-457E-B6C7-AF5D3F924778}" presName="horFlow" presStyleCnt="0"/>
      <dgm:spPr/>
    </dgm:pt>
    <dgm:pt modelId="{BA1F7D22-F9AB-4B15-AF9C-3263F2F554F3}" type="pres">
      <dgm:prSet presAssocID="{BAE4A921-75C0-457E-B6C7-AF5D3F924778}" presName="bigChev" presStyleLbl="node1" presStyleIdx="0" presStyleCnt="3"/>
      <dgm:spPr/>
    </dgm:pt>
    <dgm:pt modelId="{11BA4290-748C-4E50-9BFC-B5CFC33A7DD1}" type="pres">
      <dgm:prSet presAssocID="{938A8F79-6539-4D75-80F8-D245BBF23EB2}" presName="parTrans" presStyleCnt="0"/>
      <dgm:spPr/>
    </dgm:pt>
    <dgm:pt modelId="{5207D7D6-DEC3-49E4-9611-3CF8AE6DE885}" type="pres">
      <dgm:prSet presAssocID="{300F49C4-BE2A-4BB1-881A-D5DBC7667E1A}" presName="node" presStyleLbl="alignAccFollowNode1" presStyleIdx="0" presStyleCnt="3">
        <dgm:presLayoutVars>
          <dgm:bulletEnabled val="1"/>
        </dgm:presLayoutVars>
      </dgm:prSet>
      <dgm:spPr/>
    </dgm:pt>
    <dgm:pt modelId="{BF89EE76-417C-4719-8DDA-04D81832D18F}" type="pres">
      <dgm:prSet presAssocID="{BAE4A921-75C0-457E-B6C7-AF5D3F924778}" presName="vSp" presStyleCnt="0"/>
      <dgm:spPr/>
    </dgm:pt>
    <dgm:pt modelId="{A58092AA-19DA-48AF-9B99-EA8FED80E38B}" type="pres">
      <dgm:prSet presAssocID="{393C84A3-4571-4040-9493-0BA1AF30DA26}" presName="horFlow" presStyleCnt="0"/>
      <dgm:spPr/>
    </dgm:pt>
    <dgm:pt modelId="{41F660C5-B508-4F9B-B4E4-3508F3CF5978}" type="pres">
      <dgm:prSet presAssocID="{393C84A3-4571-4040-9493-0BA1AF30DA26}" presName="bigChev" presStyleLbl="node1" presStyleIdx="1" presStyleCnt="3"/>
      <dgm:spPr/>
    </dgm:pt>
    <dgm:pt modelId="{1EC31076-C9D0-4EDD-8AD7-810676388748}" type="pres">
      <dgm:prSet presAssocID="{4BB754D1-EDE1-4049-9435-D033F95709D0}" presName="parTrans" presStyleCnt="0"/>
      <dgm:spPr/>
    </dgm:pt>
    <dgm:pt modelId="{2E944E60-14D6-490D-91F3-BE0317DE7925}" type="pres">
      <dgm:prSet presAssocID="{09AB19DE-0A85-493B-8A0E-8AC56DC905F8}" presName="node" presStyleLbl="alignAccFollowNode1" presStyleIdx="1" presStyleCnt="3">
        <dgm:presLayoutVars>
          <dgm:bulletEnabled val="1"/>
        </dgm:presLayoutVars>
      </dgm:prSet>
      <dgm:spPr/>
    </dgm:pt>
    <dgm:pt modelId="{03639495-1B48-41DC-8F9B-9E5C7694538F}" type="pres">
      <dgm:prSet presAssocID="{393C84A3-4571-4040-9493-0BA1AF30DA26}" presName="vSp" presStyleCnt="0"/>
      <dgm:spPr/>
    </dgm:pt>
    <dgm:pt modelId="{674B5583-4298-4CC8-AF22-E8AFF240BB0E}" type="pres">
      <dgm:prSet presAssocID="{7FA9AB4A-92C1-41E8-8158-DD2B25D9113B}" presName="horFlow" presStyleCnt="0"/>
      <dgm:spPr/>
    </dgm:pt>
    <dgm:pt modelId="{2835C39A-1ADA-4784-95C9-F5CE63317B2E}" type="pres">
      <dgm:prSet presAssocID="{7FA9AB4A-92C1-41E8-8158-DD2B25D9113B}" presName="bigChev" presStyleLbl="node1" presStyleIdx="2" presStyleCnt="3"/>
      <dgm:spPr/>
    </dgm:pt>
    <dgm:pt modelId="{2DC9031A-E7D9-43A0-84AA-88E60CCD93C5}" type="pres">
      <dgm:prSet presAssocID="{8982EE4A-6F3A-428C-8E76-02A30B39C05F}" presName="parTrans" presStyleCnt="0"/>
      <dgm:spPr/>
    </dgm:pt>
    <dgm:pt modelId="{380AB454-D365-4FFC-8705-1BE2F1D58C12}" type="pres">
      <dgm:prSet presAssocID="{91598E38-7461-470A-91AA-325A90C2A6DA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1C84FF5B-DF81-4243-8B5F-940B55006E13}" type="presOf" srcId="{393C84A3-4571-4040-9493-0BA1AF30DA26}" destId="{41F660C5-B508-4F9B-B4E4-3508F3CF5978}" srcOrd="0" destOrd="0" presId="urn:microsoft.com/office/officeart/2005/8/layout/lProcess3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3F66016C-539E-445D-A079-E7F230C5EF6C}" type="presOf" srcId="{91598E38-7461-470A-91AA-325A90C2A6DA}" destId="{380AB454-D365-4FFC-8705-1BE2F1D58C12}" srcOrd="0" destOrd="0" presId="urn:microsoft.com/office/officeart/2005/8/layout/lProcess3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EA10FF8D-6CD9-40E1-956D-E3EF9B371796}" type="presOf" srcId="{7FA9AB4A-92C1-41E8-8158-DD2B25D9113B}" destId="{2835C39A-1ADA-4784-95C9-F5CE63317B2E}" srcOrd="0" destOrd="0" presId="urn:microsoft.com/office/officeart/2005/8/layout/lProcess3"/>
    <dgm:cxn modelId="{C929C19A-A4D7-4D9E-8724-88809C003F49}" type="presOf" srcId="{95BE5B1F-8548-4FA5-8ECE-FF697B8BDC8B}" destId="{94ABB76A-6F15-4A2E-8A5F-00920F83D87B}" srcOrd="0" destOrd="0" presId="urn:microsoft.com/office/officeart/2005/8/layout/lProcess3"/>
    <dgm:cxn modelId="{44D8D29B-954E-438E-A4F5-C0F6FC2D93C8}" type="presOf" srcId="{09AB19DE-0A85-493B-8A0E-8AC56DC905F8}" destId="{2E944E60-14D6-490D-91F3-BE0317DE7925}" srcOrd="0" destOrd="0" presId="urn:microsoft.com/office/officeart/2005/8/layout/lProcess3"/>
    <dgm:cxn modelId="{5288B0A7-C332-49BA-9096-95AE15EC84CF}" type="presOf" srcId="{BAE4A921-75C0-457E-B6C7-AF5D3F924778}" destId="{BA1F7D22-F9AB-4B15-AF9C-3263F2F554F3}" srcOrd="0" destOrd="0" presId="urn:microsoft.com/office/officeart/2005/8/layout/lProcess3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6E2697C4-61F6-409E-B8E0-F1FBF486173F}" type="presOf" srcId="{300F49C4-BE2A-4BB1-881A-D5DBC7667E1A}" destId="{5207D7D6-DEC3-49E4-9611-3CF8AE6DE885}" srcOrd="0" destOrd="0" presId="urn:microsoft.com/office/officeart/2005/8/layout/lProcess3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1A3A27E-08DA-4F0C-9EA1-222472D6D33A}" type="presParOf" srcId="{94ABB76A-6F15-4A2E-8A5F-00920F83D87B}" destId="{5ECED2A7-A37B-433D-8F0F-02BCC357C062}" srcOrd="0" destOrd="0" presId="urn:microsoft.com/office/officeart/2005/8/layout/lProcess3"/>
    <dgm:cxn modelId="{9AD71B7B-469B-4B82-9871-6F2309607A2C}" type="presParOf" srcId="{5ECED2A7-A37B-433D-8F0F-02BCC357C062}" destId="{BA1F7D22-F9AB-4B15-AF9C-3263F2F554F3}" srcOrd="0" destOrd="0" presId="urn:microsoft.com/office/officeart/2005/8/layout/lProcess3"/>
    <dgm:cxn modelId="{83DA8B7F-E522-433E-A4EF-43509A6A85FF}" type="presParOf" srcId="{5ECED2A7-A37B-433D-8F0F-02BCC357C062}" destId="{11BA4290-748C-4E50-9BFC-B5CFC33A7DD1}" srcOrd="1" destOrd="0" presId="urn:microsoft.com/office/officeart/2005/8/layout/lProcess3"/>
    <dgm:cxn modelId="{6BCD45AA-D3B2-4573-B6D0-25BF4354F138}" type="presParOf" srcId="{5ECED2A7-A37B-433D-8F0F-02BCC357C062}" destId="{5207D7D6-DEC3-49E4-9611-3CF8AE6DE885}" srcOrd="2" destOrd="0" presId="urn:microsoft.com/office/officeart/2005/8/layout/lProcess3"/>
    <dgm:cxn modelId="{65E6E93E-50B7-42F9-AAC7-C7E42125946A}" type="presParOf" srcId="{94ABB76A-6F15-4A2E-8A5F-00920F83D87B}" destId="{BF89EE76-417C-4719-8DDA-04D81832D18F}" srcOrd="1" destOrd="0" presId="urn:microsoft.com/office/officeart/2005/8/layout/lProcess3"/>
    <dgm:cxn modelId="{1A0EDBB2-76AA-44A5-8C0C-F9ED065A216A}" type="presParOf" srcId="{94ABB76A-6F15-4A2E-8A5F-00920F83D87B}" destId="{A58092AA-19DA-48AF-9B99-EA8FED80E38B}" srcOrd="2" destOrd="0" presId="urn:microsoft.com/office/officeart/2005/8/layout/lProcess3"/>
    <dgm:cxn modelId="{CB642808-AF28-47F8-BC5F-5BC50A7DA017}" type="presParOf" srcId="{A58092AA-19DA-48AF-9B99-EA8FED80E38B}" destId="{41F660C5-B508-4F9B-B4E4-3508F3CF5978}" srcOrd="0" destOrd="0" presId="urn:microsoft.com/office/officeart/2005/8/layout/lProcess3"/>
    <dgm:cxn modelId="{28C6BDC6-C6C1-484C-8A1C-4C57CCD7D7C7}" type="presParOf" srcId="{A58092AA-19DA-48AF-9B99-EA8FED80E38B}" destId="{1EC31076-C9D0-4EDD-8AD7-810676388748}" srcOrd="1" destOrd="0" presId="urn:microsoft.com/office/officeart/2005/8/layout/lProcess3"/>
    <dgm:cxn modelId="{D8D95F06-09B6-4C9E-BEB1-187A9D6E6E28}" type="presParOf" srcId="{A58092AA-19DA-48AF-9B99-EA8FED80E38B}" destId="{2E944E60-14D6-490D-91F3-BE0317DE7925}" srcOrd="2" destOrd="0" presId="urn:microsoft.com/office/officeart/2005/8/layout/lProcess3"/>
    <dgm:cxn modelId="{8FD9F7F2-10EF-460F-B07F-163777FFD587}" type="presParOf" srcId="{94ABB76A-6F15-4A2E-8A5F-00920F83D87B}" destId="{03639495-1B48-41DC-8F9B-9E5C7694538F}" srcOrd="3" destOrd="0" presId="urn:microsoft.com/office/officeart/2005/8/layout/lProcess3"/>
    <dgm:cxn modelId="{D19ACF04-9C99-4EA2-BAA2-44D9DF747B46}" type="presParOf" srcId="{94ABB76A-6F15-4A2E-8A5F-00920F83D87B}" destId="{674B5583-4298-4CC8-AF22-E8AFF240BB0E}" srcOrd="4" destOrd="0" presId="urn:microsoft.com/office/officeart/2005/8/layout/lProcess3"/>
    <dgm:cxn modelId="{8C9FE1D9-2891-4E4E-929B-55C960DEDAA7}" type="presParOf" srcId="{674B5583-4298-4CC8-AF22-E8AFF240BB0E}" destId="{2835C39A-1ADA-4784-95C9-F5CE63317B2E}" srcOrd="0" destOrd="0" presId="urn:microsoft.com/office/officeart/2005/8/layout/lProcess3"/>
    <dgm:cxn modelId="{1B73E514-997A-4CC1-9B72-CEBD5C0A1A1A}" type="presParOf" srcId="{674B5583-4298-4CC8-AF22-E8AFF240BB0E}" destId="{2DC9031A-E7D9-43A0-84AA-88E60CCD93C5}" srcOrd="1" destOrd="0" presId="urn:microsoft.com/office/officeart/2005/8/layout/lProcess3"/>
    <dgm:cxn modelId="{AE9CE528-825D-4D72-B8D3-8C2E5ED74C63}" type="presParOf" srcId="{674B5583-4298-4CC8-AF22-E8AFF240BB0E}" destId="{380AB454-D365-4FFC-8705-1BE2F1D58C1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F7D22-F9AB-4B15-AF9C-3263F2F554F3}">
      <dsp:nvSpPr>
        <dsp:cNvPr id="0" name=""/>
        <dsp:cNvSpPr/>
      </dsp:nvSpPr>
      <dsp:spPr>
        <a:xfrm>
          <a:off x="1991" y="203390"/>
          <a:ext cx="3996289" cy="15985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31750" rIns="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EASY</a:t>
          </a:r>
        </a:p>
      </dsp:txBody>
      <dsp:txXfrm>
        <a:off x="801249" y="203390"/>
        <a:ext cx="2397774" cy="1598515"/>
      </dsp:txXfrm>
    </dsp:sp>
    <dsp:sp modelId="{5207D7D6-DEC3-49E4-9611-3CF8AE6DE885}">
      <dsp:nvSpPr>
        <dsp:cNvPr id="0" name=""/>
        <dsp:cNvSpPr/>
      </dsp:nvSpPr>
      <dsp:spPr>
        <a:xfrm>
          <a:off x="3478763" y="339263"/>
          <a:ext cx="3316920" cy="132676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4-7 CHARACTERS</a:t>
          </a:r>
        </a:p>
      </dsp:txBody>
      <dsp:txXfrm>
        <a:off x="4142147" y="339263"/>
        <a:ext cx="1990152" cy="1326768"/>
      </dsp:txXfrm>
    </dsp:sp>
    <dsp:sp modelId="{41F660C5-B508-4F9B-B4E4-3508F3CF5978}">
      <dsp:nvSpPr>
        <dsp:cNvPr id="0" name=""/>
        <dsp:cNvSpPr/>
      </dsp:nvSpPr>
      <dsp:spPr>
        <a:xfrm>
          <a:off x="1991" y="2025698"/>
          <a:ext cx="3996289" cy="1598515"/>
        </a:xfrm>
        <a:prstGeom prst="chevron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31750" rIns="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MEDIUM</a:t>
          </a:r>
        </a:p>
      </dsp:txBody>
      <dsp:txXfrm>
        <a:off x="801249" y="2025698"/>
        <a:ext cx="2397774" cy="1598515"/>
      </dsp:txXfrm>
    </dsp:sp>
    <dsp:sp modelId="{2E944E60-14D6-490D-91F3-BE0317DE7925}">
      <dsp:nvSpPr>
        <dsp:cNvPr id="0" name=""/>
        <dsp:cNvSpPr/>
      </dsp:nvSpPr>
      <dsp:spPr>
        <a:xfrm>
          <a:off x="3478763" y="2161571"/>
          <a:ext cx="3316920" cy="1326768"/>
        </a:xfrm>
        <a:prstGeom prst="chevron">
          <a:avLst/>
        </a:prstGeom>
        <a:solidFill>
          <a:schemeClr val="accent2">
            <a:tint val="40000"/>
            <a:alpha val="90000"/>
            <a:hueOff val="131434"/>
            <a:satOff val="-21823"/>
            <a:lumOff val="-12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31434"/>
              <a:satOff val="-21823"/>
              <a:lumOff val="-1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8-12 CHARACTERS</a:t>
          </a:r>
        </a:p>
      </dsp:txBody>
      <dsp:txXfrm>
        <a:off x="4142147" y="2161571"/>
        <a:ext cx="1990152" cy="1326768"/>
      </dsp:txXfrm>
    </dsp:sp>
    <dsp:sp modelId="{2835C39A-1ADA-4784-95C9-F5CE63317B2E}">
      <dsp:nvSpPr>
        <dsp:cNvPr id="0" name=""/>
        <dsp:cNvSpPr/>
      </dsp:nvSpPr>
      <dsp:spPr>
        <a:xfrm>
          <a:off x="1991" y="3848006"/>
          <a:ext cx="3996289" cy="1598515"/>
        </a:xfrm>
        <a:prstGeom prst="chevron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31750" rIns="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HARD</a:t>
          </a:r>
        </a:p>
      </dsp:txBody>
      <dsp:txXfrm>
        <a:off x="801249" y="3848006"/>
        <a:ext cx="2397774" cy="1598515"/>
      </dsp:txXfrm>
    </dsp:sp>
    <dsp:sp modelId="{380AB454-D365-4FFC-8705-1BE2F1D58C12}">
      <dsp:nvSpPr>
        <dsp:cNvPr id="0" name=""/>
        <dsp:cNvSpPr/>
      </dsp:nvSpPr>
      <dsp:spPr>
        <a:xfrm>
          <a:off x="3478763" y="3983879"/>
          <a:ext cx="3316920" cy="1326768"/>
        </a:xfrm>
        <a:prstGeom prst="chevron">
          <a:avLst/>
        </a:prstGeom>
        <a:solidFill>
          <a:schemeClr val="accent2">
            <a:tint val="40000"/>
            <a:alpha val="90000"/>
            <a:hueOff val="262867"/>
            <a:satOff val="-43647"/>
            <a:lumOff val="-256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62867"/>
              <a:satOff val="-43647"/>
              <a:lumOff val="-2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13-18 CHARACTERS</a:t>
          </a:r>
        </a:p>
      </dsp:txBody>
      <dsp:txXfrm>
        <a:off x="4142147" y="3983879"/>
        <a:ext cx="1990152" cy="1326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Kadraliev</a:t>
            </a:r>
            <a:r>
              <a:rPr lang="en-US" sz="1600" dirty="0"/>
              <a:t> Sardar Math20</a:t>
            </a:r>
          </a:p>
          <a:p>
            <a:pPr algn="r">
              <a:lnSpc>
                <a:spcPct val="100000"/>
              </a:lnSpc>
            </a:pPr>
            <a:r>
              <a:rPr lang="en-US" sz="1600" dirty="0" err="1"/>
              <a:t>Oop</a:t>
            </a:r>
            <a:r>
              <a:rPr lang="en-US" sz="1600" dirty="0"/>
              <a:t> final project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3032-9E54-4D3D-84F1-1E953550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Password generator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07494F-CCBA-4781-8FC8-765292E829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5730" y="2120900"/>
            <a:ext cx="3762728" cy="374808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BBCF4-78FE-407C-B5F1-06C0C5909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main purpose of creating this type of program is to make a human live a bit easier. In terms of increasing number of hacking, it became so easily to explore personal data as well. It means that a measure of email accounts or accounts in any sites is in a big trouble.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38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4F9F-D9EC-4A9B-99EE-22886CD1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Password generator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020DB-948A-4DA5-B989-43E8DAA4A9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Password randomizer is used to generate passwords, no matter what is required. It uses both letters(uppercase is also included) and numbers(from 1 to 9).</a:t>
            </a:r>
          </a:p>
          <a:p>
            <a:r>
              <a:rPr lang="en-US" sz="2400" dirty="0"/>
              <a:t>It means that you can use this in any site for singing up.</a:t>
            </a:r>
            <a:endParaRPr lang="ru-RU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3CBC86-1BEA-462A-B264-57BD38C121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2550" y="2120900"/>
            <a:ext cx="3506951" cy="3748088"/>
          </a:xfrm>
        </p:spPr>
      </p:pic>
    </p:spTree>
    <p:extLst>
      <p:ext uri="{BB962C8B-B14F-4D97-AF65-F5344CB8AC3E}">
        <p14:creationId xmlns:p14="http://schemas.microsoft.com/office/powerpoint/2010/main" val="263159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D18B-1606-407E-A2BA-44C4BE69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Password generator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A1C9A1-11CC-40CB-A121-999A61581C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6230" y="2120900"/>
            <a:ext cx="3521728" cy="374808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BBEB3C-0F8E-45D4-B470-5C1D25DA68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During the work process we developed the ability to generate passwords of any complexity.</a:t>
            </a:r>
          </a:p>
          <a:p>
            <a:r>
              <a:rPr lang="en-US" sz="2400" dirty="0"/>
              <a:t>The templates will help you choose a password according to the criteria of the site on which you are going to register.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624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91A3-1D1E-4AAE-B66A-D10A30CE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Password generator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668B-1070-4D57-B7DC-BE3BF2780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We also included a function to generate a password according to the numbers of the characters.</a:t>
            </a:r>
          </a:p>
          <a:p>
            <a:r>
              <a:rPr lang="en-US" sz="2400" dirty="0"/>
              <a:t>It means, if you write the number of a characters it would show you only n-sized passwords.</a:t>
            </a:r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-19</a:t>
            </a:r>
          </a:p>
          <a:p>
            <a:r>
              <a:rPr lang="ru-RU" sz="2400" dirty="0"/>
              <a:t>-</a:t>
            </a:r>
            <a:r>
              <a:rPr lang="en-US" sz="2400" dirty="0"/>
              <a:t>FJgldl4ldkal2dwqeo3</a:t>
            </a:r>
          </a:p>
          <a:p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216785-8145-42F9-9DFD-E67B57A94C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3031153"/>
            <a:ext cx="4638675" cy="1927581"/>
          </a:xfrm>
        </p:spPr>
      </p:pic>
    </p:spTree>
    <p:extLst>
      <p:ext uri="{BB962C8B-B14F-4D97-AF65-F5344CB8AC3E}">
        <p14:creationId xmlns:p14="http://schemas.microsoft.com/office/powerpoint/2010/main" val="261708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Complexity levels 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80486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EFC6-D2ED-4A01-9451-7989D985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Password generator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1039-4047-44A8-AED8-EF042FB87B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More than a billion lines with logins and passwords were analyzed and it turned out that about 7 million lines were with the password "123456". According to the specialists, this "password" has been the most common among users over the past five years.</a:t>
            </a:r>
            <a:endParaRPr lang="ru-RU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08D864-7559-45A0-8278-BA93EF4FA6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812957"/>
            <a:ext cx="4638675" cy="2363974"/>
          </a:xfrm>
        </p:spPr>
      </p:pic>
    </p:spTree>
    <p:extLst>
      <p:ext uri="{BB962C8B-B14F-4D97-AF65-F5344CB8AC3E}">
        <p14:creationId xmlns:p14="http://schemas.microsoft.com/office/powerpoint/2010/main" val="404423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8693-FD1A-4D71-8F97-1D2A472B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Password generator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216AF2-B6DB-4907-A631-35A7081BA8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5755" y="2120900"/>
            <a:ext cx="3522678" cy="374808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8FF275-FD9F-4715-BACC-2810424B3C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7469" y="2120900"/>
            <a:ext cx="3517113" cy="3748088"/>
          </a:xfrm>
        </p:spPr>
      </p:pic>
    </p:spTree>
    <p:extLst>
      <p:ext uri="{BB962C8B-B14F-4D97-AF65-F5344CB8AC3E}">
        <p14:creationId xmlns:p14="http://schemas.microsoft.com/office/powerpoint/2010/main" val="424667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95602FD-2F01-4A1D-94A7-00D22AF7EC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620" b="16620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216981-8CFE-4CDB-A87D-D28BC8E5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attention!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82C6CF-BF05-4F42-973E-A6BF729CC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https://github.com/semakalnin/Password-Randomizer-of-Any-Complexity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2398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{2CA560CA-D599-4B6C-98B1-AB3632187941}tf11429527_win32</Template>
  <TotalTime>109</TotalTime>
  <Words>278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Password generator</vt:lpstr>
      <vt:lpstr>Password generator</vt:lpstr>
      <vt:lpstr>Password generator</vt:lpstr>
      <vt:lpstr>Password generator</vt:lpstr>
      <vt:lpstr>Password generator</vt:lpstr>
      <vt:lpstr>Complexity levels </vt:lpstr>
      <vt:lpstr>Password generator</vt:lpstr>
      <vt:lpstr>Password generator</vt:lpstr>
      <vt:lpstr>Thanks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Sarik Kaliev</dc:creator>
  <cp:lastModifiedBy>Sarik Kaliev</cp:lastModifiedBy>
  <cp:revision>9</cp:revision>
  <dcterms:created xsi:type="dcterms:W3CDTF">2021-05-21T12:00:32Z</dcterms:created>
  <dcterms:modified xsi:type="dcterms:W3CDTF">2021-05-21T13:50:23Z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