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Black-bold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549608d1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549608d1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422c52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3422c52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422c525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422c525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549608d1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549608d1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3422c52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3422c52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3422c52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3422c52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549608d1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549608d1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549608d1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549608d1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549608d1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549608d1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23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" y="627534"/>
            <a:ext cx="9150900" cy="13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69" y="977055"/>
            <a:ext cx="3875509" cy="73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9256" y="4989563"/>
            <a:ext cx="9162600" cy="153900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251520" y="2572215"/>
            <a:ext cx="56163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1" i="0" sz="30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251408" y="411510"/>
            <a:ext cx="8892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635"/>
              </a:buClr>
              <a:buSzPts val="21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rgbClr val="35363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59532" y="465516"/>
            <a:ext cx="8892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0" i="0" sz="20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">
  <p:cSld name="Title + subtitle +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83869" y="1776167"/>
            <a:ext cx="1042800" cy="7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51408" y="1383289"/>
            <a:ext cx="4644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1" i="0" sz="12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250028" y="1855916"/>
            <a:ext cx="8604600" cy="2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0" i="0" sz="10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1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1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1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1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251408" y="681540"/>
            <a:ext cx="4644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0" i="0" sz="20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+ logo" showMasterSp="0">
  <p:cSld name="Blank 1 + log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5002020"/>
            <a:ext cx="9144000" cy="153900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5616624" y="4990916"/>
            <a:ext cx="32220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</a:pPr>
            <a:r>
              <a:rPr b="1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2023, ML2Grow and/or its affiliates. All rights reserved. 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2270" y="236549"/>
            <a:ext cx="1782162" cy="33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 with key visual" showMasterSp="0">
  <p:cSld name="Blank 2 with key visu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5002020"/>
            <a:ext cx="9144000" cy="153900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5616624" y="4990916"/>
            <a:ext cx="32220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</a:pPr>
            <a:r>
              <a:rPr b="1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2019, ML2Grow and/or its affiliates. All rights reserved.  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0" y="4718880"/>
            <a:ext cx="9144000" cy="423900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4437" y="4819354"/>
            <a:ext cx="205960" cy="26889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/>
        </p:nvSpPr>
        <p:spPr>
          <a:xfrm>
            <a:off x="5220072" y="4894008"/>
            <a:ext cx="32220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</a:pPr>
            <a:r>
              <a:rPr b="1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2023, ML2Growand/or its  affiliates. All rights reserved.  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251408" y="681540"/>
            <a:ext cx="8892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0" i="0" sz="20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photo">
  <p:cSld name="Title + text +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251520" y="682043"/>
            <a:ext cx="8892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0" i="0" sz="20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251520" y="1869299"/>
            <a:ext cx="4752000" cy="2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0" i="0" sz="10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1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1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1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1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8"/>
          <p:cNvSpPr/>
          <p:nvPr>
            <p:ph idx="3" type="pic"/>
          </p:nvPr>
        </p:nvSpPr>
        <p:spPr>
          <a:xfrm>
            <a:off x="5490008" y="1869672"/>
            <a:ext cx="3294600" cy="275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texts + 2 photos">
  <p:cSld name="Title + 2 texts + 2 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51408" y="681540"/>
            <a:ext cx="8892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0" i="0" sz="2000" u="none" cap="none" strike="noStrike">
                <a:solidFill>
                  <a:srgbClr val="35363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251520" y="1869188"/>
            <a:ext cx="3780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0" i="0" sz="10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1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1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1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1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9"/>
          <p:cNvSpPr/>
          <p:nvPr>
            <p:ph idx="3" type="pic"/>
          </p:nvPr>
        </p:nvSpPr>
        <p:spPr>
          <a:xfrm>
            <a:off x="359569" y="2571750"/>
            <a:ext cx="4158900" cy="21063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4623661" y="1869672"/>
            <a:ext cx="4160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0" i="0" sz="1000" u="none" cap="none" strike="noStrike">
                <a:solidFill>
                  <a:srgbClr val="35363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9"/>
          <p:cNvSpPr/>
          <p:nvPr>
            <p:ph idx="5" type="pic"/>
          </p:nvPr>
        </p:nvSpPr>
        <p:spPr>
          <a:xfrm>
            <a:off x="4733925" y="2571750"/>
            <a:ext cx="3996900" cy="210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showMasterSp="0">
  <p:cSld name="Divi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:\MUnca (G)\DESIGN\2019\ML2GROW\blue background.jpg"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8510" y="0"/>
            <a:ext cx="916251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10"/>
          <p:cNvGrpSpPr/>
          <p:nvPr/>
        </p:nvGrpSpPr>
        <p:grpSpPr>
          <a:xfrm>
            <a:off x="-16632" y="4412824"/>
            <a:ext cx="8801019" cy="537778"/>
            <a:chOff x="-5162345" y="5589240"/>
            <a:chExt cx="16555716" cy="1011621"/>
          </a:xfrm>
        </p:grpSpPr>
        <p:pic>
          <p:nvPicPr>
            <p:cNvPr id="50" name="Google Shape;5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18512" y="5589240"/>
              <a:ext cx="774859" cy="10116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10"/>
            <p:cNvSpPr/>
            <p:nvPr/>
          </p:nvSpPr>
          <p:spPr>
            <a:xfrm>
              <a:off x="-5162345" y="6457145"/>
              <a:ext cx="15031800" cy="14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2156"/>
                </a:srgbClr>
              </a:outerShdw>
            </a:effectLst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Roboto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" name="Google Shape;52;p10"/>
          <p:cNvSpPr/>
          <p:nvPr/>
        </p:nvSpPr>
        <p:spPr>
          <a:xfrm>
            <a:off x="370756" y="1059582"/>
            <a:ext cx="521400" cy="7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251408" y="628037"/>
            <a:ext cx="8892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•"/>
              <a:defRPr b="0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02270" y="236549"/>
            <a:ext cx="1782162" cy="3359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5002020"/>
            <a:ext cx="9144000" cy="153900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370756" y="1059582"/>
            <a:ext cx="521400" cy="71100"/>
          </a:xfrm>
          <a:prstGeom prst="rect">
            <a:avLst/>
          </a:prstGeom>
          <a:solidFill>
            <a:srgbClr val="00BAE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5616624" y="4990916"/>
            <a:ext cx="32220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Roboto"/>
              <a:buNone/>
            </a:pPr>
            <a:r>
              <a:rPr b="1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 2023, ML2Grow and/or its affiliates. All rights reserved. 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251408" y="681540"/>
            <a:ext cx="4644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8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635"/>
              </a:buClr>
              <a:buSzPts val="21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35363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251520" y="2572215"/>
            <a:ext cx="5616300" cy="809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Airflow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0" y="2122625"/>
            <a:ext cx="8839204" cy="119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b="0" l="80704" r="0" t="0"/>
          <a:stretch/>
        </p:blipFill>
        <p:spPr>
          <a:xfrm>
            <a:off x="7261251" y="2122625"/>
            <a:ext cx="1705600" cy="11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2996793" y="2403175"/>
            <a:ext cx="380400" cy="10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605743" y="3549000"/>
            <a:ext cx="11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Configuratie</a:t>
            </a:r>
            <a:endParaRPr sz="1200">
              <a:solidFill>
                <a:srgbClr val="353635"/>
              </a:solidFill>
            </a:endParaRPr>
          </a:p>
        </p:txBody>
      </p:sp>
      <p:cxnSp>
        <p:nvCxnSpPr>
          <p:cNvPr id="76" name="Google Shape;76;p14"/>
          <p:cNvCxnSpPr>
            <a:stCxn id="75" idx="0"/>
            <a:endCxn id="74" idx="2"/>
          </p:cNvCxnSpPr>
          <p:nvPr/>
        </p:nvCxnSpPr>
        <p:spPr>
          <a:xfrm rot="10800000">
            <a:off x="3186993" y="2511300"/>
            <a:ext cx="0" cy="103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8233325" y="2605050"/>
            <a:ext cx="380400" cy="10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7934375" y="3549000"/>
            <a:ext cx="97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Uitloggen</a:t>
            </a:r>
            <a:endParaRPr sz="1200">
              <a:solidFill>
                <a:srgbClr val="353635"/>
              </a:solidFill>
            </a:endParaRPr>
          </a:p>
        </p:txBody>
      </p:sp>
      <p:cxnSp>
        <p:nvCxnSpPr>
          <p:cNvPr id="79" name="Google Shape;79;p14"/>
          <p:cNvCxnSpPr>
            <a:stCxn id="78" idx="0"/>
            <a:endCxn id="77" idx="2"/>
          </p:cNvCxnSpPr>
          <p:nvPr/>
        </p:nvCxnSpPr>
        <p:spPr>
          <a:xfrm rot="10800000">
            <a:off x="8423525" y="2713200"/>
            <a:ext cx="0" cy="8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359532" y="465516"/>
            <a:ext cx="8892600" cy="59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841147" y="2184100"/>
            <a:ext cx="252300" cy="10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400368" y="3549000"/>
            <a:ext cx="116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Startpagina met alle DAGs</a:t>
            </a:r>
            <a:endParaRPr sz="1200">
              <a:solidFill>
                <a:srgbClr val="353635"/>
              </a:solidFill>
            </a:endParaRPr>
          </a:p>
        </p:txBody>
      </p:sp>
      <p:cxnSp>
        <p:nvCxnSpPr>
          <p:cNvPr id="83" name="Google Shape;83;p14"/>
          <p:cNvCxnSpPr>
            <a:stCxn id="82" idx="0"/>
            <a:endCxn id="81" idx="2"/>
          </p:cNvCxnSpPr>
          <p:nvPr/>
        </p:nvCxnSpPr>
        <p:spPr>
          <a:xfrm rot="10800000">
            <a:off x="967218" y="2292000"/>
            <a:ext cx="14400" cy="125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34309" t="0"/>
          <a:stretch/>
        </p:blipFill>
        <p:spPr>
          <a:xfrm>
            <a:off x="2917200" y="1201975"/>
            <a:ext cx="5806449" cy="35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59532" y="465516"/>
            <a:ext cx="8892600" cy="59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Configuratie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59525" y="1382400"/>
            <a:ext cx="24726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635"/>
                </a:solidFill>
              </a:rPr>
              <a:t>Configuratie voor DAGs.</a:t>
            </a:r>
            <a:endParaRPr>
              <a:solidFill>
                <a:srgbClr val="3536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36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635"/>
                </a:solidFill>
              </a:rPr>
              <a:t>Bevat de nodige gegevens om met MLflow, Huggingface en de SPARQL database te verbinden.</a:t>
            </a:r>
            <a:endParaRPr>
              <a:solidFill>
                <a:srgbClr val="353635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93550" y="3163775"/>
            <a:ext cx="24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Variable</a:t>
            </a:r>
            <a:endParaRPr sz="1200">
              <a:solidFill>
                <a:srgbClr val="35363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bekijken / bewerken / verwijderen</a:t>
            </a:r>
            <a:endParaRPr sz="1200">
              <a:solidFill>
                <a:srgbClr val="353635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233475" y="3376175"/>
            <a:ext cx="355200" cy="12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5"/>
          <p:cNvCxnSpPr>
            <a:stCxn id="91" idx="3"/>
            <a:endCxn id="92" idx="1"/>
          </p:cNvCxnSpPr>
          <p:nvPr/>
        </p:nvCxnSpPr>
        <p:spPr>
          <a:xfrm>
            <a:off x="2766150" y="3440825"/>
            <a:ext cx="467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59532" y="465516"/>
            <a:ext cx="8892600" cy="59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DAGs overzicht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51" y="1786453"/>
            <a:ext cx="6251848" cy="31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2132650" y="2376575"/>
            <a:ext cx="937200" cy="239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743238" y="1320250"/>
            <a:ext cx="240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Alle beschikbare DAGs (jobs)</a:t>
            </a:r>
            <a:endParaRPr sz="1200">
              <a:solidFill>
                <a:srgbClr val="353635"/>
              </a:solidFill>
            </a:endParaRPr>
          </a:p>
        </p:txBody>
      </p:sp>
      <p:cxnSp>
        <p:nvCxnSpPr>
          <p:cNvPr id="102" name="Google Shape;102;p16"/>
          <p:cNvCxnSpPr>
            <a:stCxn id="101" idx="2"/>
            <a:endCxn id="100" idx="0"/>
          </p:cNvCxnSpPr>
          <p:nvPr/>
        </p:nvCxnSpPr>
        <p:spPr>
          <a:xfrm>
            <a:off x="1947738" y="1689550"/>
            <a:ext cx="653400" cy="68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4264000" y="2376575"/>
            <a:ext cx="417000" cy="239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3060436" y="1320250"/>
            <a:ext cx="205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Geslaagde / gefaalde runs</a:t>
            </a:r>
            <a:endParaRPr sz="1200">
              <a:solidFill>
                <a:srgbClr val="353635"/>
              </a:solidFill>
            </a:endParaRPr>
          </a:p>
        </p:txBody>
      </p:sp>
      <p:cxnSp>
        <p:nvCxnSpPr>
          <p:cNvPr id="105" name="Google Shape;105;p16"/>
          <p:cNvCxnSpPr>
            <a:stCxn id="104" idx="2"/>
            <a:endCxn id="103" idx="0"/>
          </p:cNvCxnSpPr>
          <p:nvPr/>
        </p:nvCxnSpPr>
        <p:spPr>
          <a:xfrm>
            <a:off x="4087336" y="1689550"/>
            <a:ext cx="385200" cy="68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/>
          <p:nvPr/>
        </p:nvSpPr>
        <p:spPr>
          <a:xfrm>
            <a:off x="5290825" y="2376575"/>
            <a:ext cx="565200" cy="239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241786" y="1320250"/>
            <a:ext cx="18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Laatste keer uitgevoerd</a:t>
            </a:r>
            <a:endParaRPr sz="1200">
              <a:solidFill>
                <a:srgbClr val="353635"/>
              </a:solidFill>
            </a:endParaRPr>
          </a:p>
        </p:txBody>
      </p:sp>
      <p:cxnSp>
        <p:nvCxnSpPr>
          <p:cNvPr id="108" name="Google Shape;108;p16"/>
          <p:cNvCxnSpPr>
            <a:stCxn id="107" idx="2"/>
            <a:endCxn id="106" idx="0"/>
          </p:cNvCxnSpPr>
          <p:nvPr/>
        </p:nvCxnSpPr>
        <p:spPr>
          <a:xfrm flipH="1">
            <a:off x="5573286" y="1689550"/>
            <a:ext cx="579600" cy="68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/>
          <p:nvPr/>
        </p:nvSpPr>
        <p:spPr>
          <a:xfrm>
            <a:off x="7820250" y="2376700"/>
            <a:ext cx="223800" cy="239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7463561" y="1320250"/>
            <a:ext cx="9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Start DAG</a:t>
            </a:r>
            <a:endParaRPr sz="1200">
              <a:solidFill>
                <a:srgbClr val="353635"/>
              </a:solidFill>
            </a:endParaRPr>
          </a:p>
        </p:txBody>
      </p:sp>
      <p:cxnSp>
        <p:nvCxnSpPr>
          <p:cNvPr id="111" name="Google Shape;111;p16"/>
          <p:cNvCxnSpPr>
            <a:stCxn id="110" idx="2"/>
            <a:endCxn id="109" idx="0"/>
          </p:cNvCxnSpPr>
          <p:nvPr/>
        </p:nvCxnSpPr>
        <p:spPr>
          <a:xfrm>
            <a:off x="7932161" y="1689550"/>
            <a:ext cx="0" cy="68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47001" l="0" r="83174" t="7973"/>
          <a:stretch/>
        </p:blipFill>
        <p:spPr>
          <a:xfrm>
            <a:off x="3805175" y="915502"/>
            <a:ext cx="2810501" cy="374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118375" y="2071275"/>
            <a:ext cx="268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Klik op de titel om naar de </a:t>
            </a:r>
            <a:r>
              <a:rPr lang="en" sz="1200">
                <a:solidFill>
                  <a:srgbClr val="353635"/>
                </a:solidFill>
              </a:rPr>
              <a:t>gedetailleerde</a:t>
            </a:r>
            <a:r>
              <a:rPr lang="en" sz="1200">
                <a:solidFill>
                  <a:srgbClr val="353635"/>
                </a:solidFill>
              </a:rPr>
              <a:t> pagina te gaan</a:t>
            </a:r>
            <a:endParaRPr sz="1200">
              <a:solidFill>
                <a:srgbClr val="353635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384600" y="2261325"/>
            <a:ext cx="1404300" cy="23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7"/>
          <p:cNvCxnSpPr>
            <a:stCxn id="117" idx="3"/>
            <a:endCxn id="118" idx="1"/>
          </p:cNvCxnSpPr>
          <p:nvPr/>
        </p:nvCxnSpPr>
        <p:spPr>
          <a:xfrm>
            <a:off x="3805175" y="2348325"/>
            <a:ext cx="579300" cy="3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890450" y="2749525"/>
            <a:ext cx="195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Schakel</a:t>
            </a:r>
            <a:r>
              <a:rPr lang="en" sz="1200">
                <a:solidFill>
                  <a:srgbClr val="353635"/>
                </a:solidFill>
              </a:rPr>
              <a:t> DAG aan / uit</a:t>
            </a:r>
            <a:endParaRPr sz="1200">
              <a:solidFill>
                <a:srgbClr val="353635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4025900" y="2831875"/>
            <a:ext cx="358800" cy="23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7"/>
          <p:cNvCxnSpPr>
            <a:stCxn id="120" idx="3"/>
            <a:endCxn id="121" idx="1"/>
          </p:cNvCxnSpPr>
          <p:nvPr/>
        </p:nvCxnSpPr>
        <p:spPr>
          <a:xfrm>
            <a:off x="2843150" y="2934175"/>
            <a:ext cx="1182900" cy="1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/>
          <p:nvPr/>
        </p:nvSpPr>
        <p:spPr>
          <a:xfrm>
            <a:off x="4384600" y="3446525"/>
            <a:ext cx="461700" cy="19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706975" y="3343625"/>
            <a:ext cx="140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Tag / categorie</a:t>
            </a:r>
            <a:endParaRPr sz="1200">
              <a:solidFill>
                <a:srgbClr val="353635"/>
              </a:solidFill>
            </a:endParaRPr>
          </a:p>
        </p:txBody>
      </p:sp>
      <p:cxnSp>
        <p:nvCxnSpPr>
          <p:cNvPr id="125" name="Google Shape;125;p17"/>
          <p:cNvCxnSpPr>
            <a:stCxn id="124" idx="3"/>
            <a:endCxn id="123" idx="1"/>
          </p:cNvCxnSpPr>
          <p:nvPr/>
        </p:nvCxnSpPr>
        <p:spPr>
          <a:xfrm>
            <a:off x="3111275" y="3528275"/>
            <a:ext cx="1273200" cy="1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59532" y="465516"/>
            <a:ext cx="8892600" cy="59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DAGs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17618" l="0" r="66177" t="33128"/>
          <a:stretch/>
        </p:blipFill>
        <p:spPr>
          <a:xfrm>
            <a:off x="3089975" y="1486700"/>
            <a:ext cx="3876152" cy="22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59532" y="465516"/>
            <a:ext cx="8892600" cy="59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DAG details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59525" y="1382400"/>
            <a:ext cx="15306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■</a:t>
            </a:r>
            <a:r>
              <a:rPr lang="en" sz="1200">
                <a:solidFill>
                  <a:srgbClr val="353635"/>
                </a:solidFill>
              </a:rPr>
              <a:t> Geslaagde run</a:t>
            </a:r>
            <a:endParaRPr sz="1200">
              <a:solidFill>
                <a:srgbClr val="3536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■</a:t>
            </a:r>
            <a:r>
              <a:rPr lang="en" sz="1200">
                <a:solidFill>
                  <a:srgbClr val="353635"/>
                </a:solidFill>
              </a:rPr>
              <a:t> Gefaalde run</a:t>
            </a:r>
            <a:endParaRPr sz="1200">
              <a:solidFill>
                <a:srgbClr val="3536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</a:rPr>
              <a:t>■</a:t>
            </a:r>
            <a:r>
              <a:rPr lang="en" sz="1200">
                <a:solidFill>
                  <a:srgbClr val="353635"/>
                </a:solidFill>
              </a:rPr>
              <a:t> In progress</a:t>
            </a:r>
            <a:endParaRPr sz="1200">
              <a:solidFill>
                <a:srgbClr val="353635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229475" y="1777350"/>
            <a:ext cx="1702500" cy="122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8"/>
          <p:cNvCxnSpPr>
            <a:stCxn id="133" idx="3"/>
            <a:endCxn id="134" idx="1"/>
          </p:cNvCxnSpPr>
          <p:nvPr/>
        </p:nvCxnSpPr>
        <p:spPr>
          <a:xfrm>
            <a:off x="1890125" y="1777350"/>
            <a:ext cx="1339500" cy="61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/>
          <p:nvPr/>
        </p:nvSpPr>
        <p:spPr>
          <a:xfrm>
            <a:off x="4227300" y="2866525"/>
            <a:ext cx="689400" cy="11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359525" y="3314125"/>
            <a:ext cx="17433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Klik op run voor details en logs</a:t>
            </a:r>
            <a:endParaRPr sz="1200">
              <a:solidFill>
                <a:srgbClr val="353635"/>
              </a:solidFill>
            </a:endParaRPr>
          </a:p>
        </p:txBody>
      </p:sp>
      <p:cxnSp>
        <p:nvCxnSpPr>
          <p:cNvPr id="138" name="Google Shape;138;p18"/>
          <p:cNvCxnSpPr>
            <a:stCxn id="137" idx="3"/>
            <a:endCxn id="136" idx="1"/>
          </p:cNvCxnSpPr>
          <p:nvPr/>
        </p:nvCxnSpPr>
        <p:spPr>
          <a:xfrm flipH="1" rot="10800000">
            <a:off x="2102825" y="2921875"/>
            <a:ext cx="2124600" cy="68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59532" y="465516"/>
            <a:ext cx="8892600" cy="59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DAG run details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50" y="960475"/>
            <a:ext cx="5070577" cy="316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5560900" y="2990600"/>
            <a:ext cx="435600" cy="21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996350" y="4379875"/>
            <a:ext cx="11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Bekijk de logs</a:t>
            </a:r>
            <a:endParaRPr sz="1200">
              <a:solidFill>
                <a:srgbClr val="353635"/>
              </a:solidFill>
            </a:endParaRPr>
          </a:p>
        </p:txBody>
      </p:sp>
      <p:cxnSp>
        <p:nvCxnSpPr>
          <p:cNvPr id="147" name="Google Shape;147;p19"/>
          <p:cNvCxnSpPr>
            <a:stCxn id="146" idx="0"/>
            <a:endCxn id="145" idx="2"/>
          </p:cNvCxnSpPr>
          <p:nvPr/>
        </p:nvCxnSpPr>
        <p:spPr>
          <a:xfrm rot="10800000">
            <a:off x="5778700" y="3205075"/>
            <a:ext cx="794700" cy="117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59532" y="465516"/>
            <a:ext cx="8892600" cy="59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DAG trigger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47148" l="42055" r="0" t="0"/>
          <a:stretch/>
        </p:blipFill>
        <p:spPr>
          <a:xfrm>
            <a:off x="1502525" y="1716003"/>
            <a:ext cx="3922976" cy="22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4835850" y="2233775"/>
            <a:ext cx="384900" cy="35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0"/>
          <p:cNvCxnSpPr>
            <a:stCxn id="156" idx="1"/>
            <a:endCxn id="154" idx="3"/>
          </p:cNvCxnSpPr>
          <p:nvPr/>
        </p:nvCxnSpPr>
        <p:spPr>
          <a:xfrm rot="10800000">
            <a:off x="5220775" y="2410475"/>
            <a:ext cx="606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0"/>
          <p:cNvSpPr txBox="1"/>
          <p:nvPr/>
        </p:nvSpPr>
        <p:spPr>
          <a:xfrm>
            <a:off x="5827375" y="2225825"/>
            <a:ext cx="174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3635"/>
                </a:solidFill>
              </a:rPr>
              <a:t>Start de DAG</a:t>
            </a:r>
            <a:endParaRPr sz="1200">
              <a:solidFill>
                <a:srgbClr val="35363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59532" y="465516"/>
            <a:ext cx="8892600" cy="59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DAG trigger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49657" t="0"/>
          <a:stretch/>
        </p:blipFill>
        <p:spPr>
          <a:xfrm>
            <a:off x="3476250" y="1382400"/>
            <a:ext cx="3448502" cy="27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359525" y="1382400"/>
            <a:ext cx="24726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635"/>
                </a:solidFill>
              </a:rPr>
              <a:t>Pas de standaard parameters aan indien nodig.</a:t>
            </a:r>
            <a:endParaRPr>
              <a:solidFill>
                <a:srgbClr val="3536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36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3635"/>
                </a:solidFill>
              </a:rPr>
              <a:t>Klik onderaan op trigger om de DAG te starten.</a:t>
            </a:r>
            <a:endParaRPr>
              <a:solidFill>
                <a:srgbClr val="35363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 Layout">
  <a:themeElements>
    <a:clrScheme name="Aangepast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B0F0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