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82" r:id="rId4"/>
    <p:sldId id="284" r:id="rId5"/>
    <p:sldId id="292" r:id="rId6"/>
    <p:sldId id="293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A0BA8-DD09-485F-AF38-85CFA215319F}" v="245" dt="2025-06-06T07:39:30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8" autoAdjust="0"/>
    <p:restoredTop sz="94744" autoAdjust="0"/>
  </p:normalViewPr>
  <p:slideViewPr>
    <p:cSldViewPr snapToGrid="0">
      <p:cViewPr varScale="1">
        <p:scale>
          <a:sx n="64" d="100"/>
          <a:sy n="64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NAM  BARBHUIYA" userId="8be9ad61-33af-43c0-95b3-83ddc5782279" providerId="ADAL" clId="{ED6A0BA8-DD09-485F-AF38-85CFA215319F}"/>
    <pc:docChg chg="undo custSel addSld delSld modSld sldOrd">
      <pc:chgData name="SHABNAM  BARBHUIYA" userId="8be9ad61-33af-43c0-95b3-83ddc5782279" providerId="ADAL" clId="{ED6A0BA8-DD09-485F-AF38-85CFA215319F}" dt="2025-06-06T07:39:30.576" v="1551"/>
      <pc:docMkLst>
        <pc:docMk/>
      </pc:docMkLst>
      <pc:sldChg chg="addSp modSp mod">
        <pc:chgData name="SHABNAM  BARBHUIYA" userId="8be9ad61-33af-43c0-95b3-83ddc5782279" providerId="ADAL" clId="{ED6A0BA8-DD09-485F-AF38-85CFA215319F}" dt="2025-06-05T05:42:13.295" v="210" actId="1076"/>
        <pc:sldMkLst>
          <pc:docMk/>
          <pc:sldMk cId="2507010146" sldId="256"/>
        </pc:sldMkLst>
        <pc:spChg chg="mod">
          <ac:chgData name="SHABNAM  BARBHUIYA" userId="8be9ad61-33af-43c0-95b3-83ddc5782279" providerId="ADAL" clId="{ED6A0BA8-DD09-485F-AF38-85CFA215319F}" dt="2025-06-05T05:42:13.295" v="210" actId="1076"/>
          <ac:spMkLst>
            <pc:docMk/>
            <pc:sldMk cId="2507010146" sldId="256"/>
            <ac:spMk id="3" creationId="{5D03A890-58D0-3D0A-AE2A-0D2638219EEF}"/>
          </ac:spMkLst>
        </pc:spChg>
        <pc:picChg chg="add mod">
          <ac:chgData name="SHABNAM  BARBHUIYA" userId="8be9ad61-33af-43c0-95b3-83ddc5782279" providerId="ADAL" clId="{ED6A0BA8-DD09-485F-AF38-85CFA215319F}" dt="2025-06-05T05:35:25.792" v="207" actId="1076"/>
          <ac:picMkLst>
            <pc:docMk/>
            <pc:sldMk cId="2507010146" sldId="256"/>
            <ac:picMk id="4" creationId="{9CB1145C-BF61-F76F-BB1F-265BE8113869}"/>
          </ac:picMkLst>
        </pc:picChg>
        <pc:picChg chg="mod">
          <ac:chgData name="SHABNAM  BARBHUIYA" userId="8be9ad61-33af-43c0-95b3-83ddc5782279" providerId="ADAL" clId="{ED6A0BA8-DD09-485F-AF38-85CFA215319F}" dt="2025-06-05T05:35:32.713" v="209" actId="1076"/>
          <ac:picMkLst>
            <pc:docMk/>
            <pc:sldMk cId="2507010146" sldId="256"/>
            <ac:picMk id="10" creationId="{CDBC9EA6-386D-F644-F370-2FA294D0AA9C}"/>
          </ac:picMkLst>
        </pc:picChg>
      </pc:sldChg>
      <pc:sldChg chg="addSp delSp modSp mod">
        <pc:chgData name="SHABNAM  BARBHUIYA" userId="8be9ad61-33af-43c0-95b3-83ddc5782279" providerId="ADAL" clId="{ED6A0BA8-DD09-485F-AF38-85CFA215319F}" dt="2025-06-06T07:30:46.033" v="1476" actId="478"/>
        <pc:sldMkLst>
          <pc:docMk/>
          <pc:sldMk cId="3592188151" sldId="257"/>
        </pc:sldMkLst>
        <pc:graphicFrameChg chg="add del modGraphic">
          <ac:chgData name="SHABNAM  BARBHUIYA" userId="8be9ad61-33af-43c0-95b3-83ddc5782279" providerId="ADAL" clId="{ED6A0BA8-DD09-485F-AF38-85CFA215319F}" dt="2025-06-06T07:30:23.507" v="1473" actId="478"/>
          <ac:graphicFrameMkLst>
            <pc:docMk/>
            <pc:sldMk cId="3592188151" sldId="257"/>
            <ac:graphicFrameMk id="3" creationId="{AE6F9DED-14F4-F10D-DE50-CA2C000D0D8A}"/>
          </ac:graphicFrameMkLst>
        </pc:graphicFrameChg>
        <pc:graphicFrameChg chg="add del mod modGraphic">
          <ac:chgData name="SHABNAM  BARBHUIYA" userId="8be9ad61-33af-43c0-95b3-83ddc5782279" providerId="ADAL" clId="{ED6A0BA8-DD09-485F-AF38-85CFA215319F}" dt="2025-06-06T07:30:46.033" v="1476" actId="478"/>
          <ac:graphicFrameMkLst>
            <pc:docMk/>
            <pc:sldMk cId="3592188151" sldId="257"/>
            <ac:graphicFrameMk id="5" creationId="{978ED49B-C46B-F7DD-4DE8-0A5FE74B928E}"/>
          </ac:graphicFrameMkLst>
        </pc:graphicFrameChg>
        <pc:graphicFrameChg chg="del mod modGraphic">
          <ac:chgData name="SHABNAM  BARBHUIYA" userId="8be9ad61-33af-43c0-95b3-83ddc5782279" providerId="ADAL" clId="{ED6A0BA8-DD09-485F-AF38-85CFA215319F}" dt="2025-06-06T07:30:03.324" v="1471" actId="478"/>
          <ac:graphicFrameMkLst>
            <pc:docMk/>
            <pc:sldMk cId="3592188151" sldId="257"/>
            <ac:graphicFrameMk id="8" creationId="{321B78F3-C048-8C5E-7279-F86D7E3CEF7E}"/>
          </ac:graphicFrameMkLst>
        </pc:graphicFrameChg>
      </pc:sldChg>
      <pc:sldChg chg="del">
        <pc:chgData name="SHABNAM  BARBHUIYA" userId="8be9ad61-33af-43c0-95b3-83ddc5782279" providerId="ADAL" clId="{ED6A0BA8-DD09-485F-AF38-85CFA215319F}" dt="2025-06-06T05:32:39.688" v="922" actId="2696"/>
        <pc:sldMkLst>
          <pc:docMk/>
          <pc:sldMk cId="1663283158" sldId="258"/>
        </pc:sldMkLst>
      </pc:sldChg>
      <pc:sldChg chg="modSp add del mod">
        <pc:chgData name="SHABNAM  BARBHUIYA" userId="8be9ad61-33af-43c0-95b3-83ddc5782279" providerId="ADAL" clId="{ED6A0BA8-DD09-485F-AF38-85CFA215319F}" dt="2025-06-06T05:43:42.598" v="923" actId="2696"/>
        <pc:sldMkLst>
          <pc:docMk/>
          <pc:sldMk cId="270179773" sldId="259"/>
        </pc:sldMkLst>
        <pc:spChg chg="mod">
          <ac:chgData name="SHABNAM  BARBHUIYA" userId="8be9ad61-33af-43c0-95b3-83ddc5782279" providerId="ADAL" clId="{ED6A0BA8-DD09-485F-AF38-85CFA215319F}" dt="2025-06-05T04:20:48.620" v="8" actId="20577"/>
          <ac:spMkLst>
            <pc:docMk/>
            <pc:sldMk cId="270179773" sldId="259"/>
            <ac:spMk id="2" creationId="{CCCACC5B-0224-87ED-44E8-290626A7F63D}"/>
          </ac:spMkLst>
        </pc:spChg>
      </pc:sldChg>
      <pc:sldChg chg="del">
        <pc:chgData name="SHABNAM  BARBHUIYA" userId="8be9ad61-33af-43c0-95b3-83ddc5782279" providerId="ADAL" clId="{ED6A0BA8-DD09-485F-AF38-85CFA215319F}" dt="2025-06-05T04:20:52.708" v="9" actId="47"/>
        <pc:sldMkLst>
          <pc:docMk/>
          <pc:sldMk cId="482862035" sldId="260"/>
        </pc:sldMkLst>
      </pc:sldChg>
      <pc:sldChg chg="addSp modSp del mod">
        <pc:chgData name="SHABNAM  BARBHUIYA" userId="8be9ad61-33af-43c0-95b3-83ddc5782279" providerId="ADAL" clId="{ED6A0BA8-DD09-485F-AF38-85CFA215319F}" dt="2025-06-06T06:39:34.289" v="1237" actId="47"/>
        <pc:sldMkLst>
          <pc:docMk/>
          <pc:sldMk cId="569616235" sldId="261"/>
        </pc:sldMkLst>
        <pc:spChg chg="mod">
          <ac:chgData name="SHABNAM  BARBHUIYA" userId="8be9ad61-33af-43c0-95b3-83ddc5782279" providerId="ADAL" clId="{ED6A0BA8-DD09-485F-AF38-85CFA215319F}" dt="2025-06-05T04:24:31.184" v="54" actId="14100"/>
          <ac:spMkLst>
            <pc:docMk/>
            <pc:sldMk cId="569616235" sldId="261"/>
            <ac:spMk id="2" creationId="{C7B59A1C-D2B3-AD9C-C3E5-A007ADDC46BA}"/>
          </ac:spMkLst>
        </pc:spChg>
        <pc:picChg chg="add mod">
          <ac:chgData name="SHABNAM  BARBHUIYA" userId="8be9ad61-33af-43c0-95b3-83ddc5782279" providerId="ADAL" clId="{ED6A0BA8-DD09-485F-AF38-85CFA215319F}" dt="2025-06-05T04:26:32.299" v="66" actId="1076"/>
          <ac:picMkLst>
            <pc:docMk/>
            <pc:sldMk cId="569616235" sldId="261"/>
            <ac:picMk id="3" creationId="{167F845D-3AA6-1807-4444-63A36B2EA011}"/>
          </ac:picMkLst>
        </pc:picChg>
        <pc:picChg chg="add mod">
          <ac:chgData name="SHABNAM  BARBHUIYA" userId="8be9ad61-33af-43c0-95b3-83ddc5782279" providerId="ADAL" clId="{ED6A0BA8-DD09-485F-AF38-85CFA215319F}" dt="2025-06-05T04:26:40.443" v="67" actId="1076"/>
          <ac:picMkLst>
            <pc:docMk/>
            <pc:sldMk cId="569616235" sldId="261"/>
            <ac:picMk id="7" creationId="{E4F508CF-1A4B-065A-ABF4-C4AFABED8AAC}"/>
          </ac:picMkLst>
        </pc:picChg>
      </pc:sldChg>
      <pc:sldChg chg="del">
        <pc:chgData name="SHABNAM  BARBHUIYA" userId="8be9ad61-33af-43c0-95b3-83ddc5782279" providerId="ADAL" clId="{ED6A0BA8-DD09-485F-AF38-85CFA215319F}" dt="2025-06-05T04:21:43.844" v="42" actId="47"/>
        <pc:sldMkLst>
          <pc:docMk/>
          <pc:sldMk cId="2516292080" sldId="265"/>
        </pc:sldMkLst>
      </pc:sldChg>
      <pc:sldChg chg="modSp del mod ord">
        <pc:chgData name="SHABNAM  BARBHUIYA" userId="8be9ad61-33af-43c0-95b3-83ddc5782279" providerId="ADAL" clId="{ED6A0BA8-DD09-485F-AF38-85CFA215319F}" dt="2025-06-06T06:39:38.839" v="1240" actId="47"/>
        <pc:sldMkLst>
          <pc:docMk/>
          <pc:sldMk cId="2799129246" sldId="266"/>
        </pc:sldMkLst>
        <pc:spChg chg="mod">
          <ac:chgData name="SHABNAM  BARBHUIYA" userId="8be9ad61-33af-43c0-95b3-83ddc5782279" providerId="ADAL" clId="{ED6A0BA8-DD09-485F-AF38-85CFA215319F}" dt="2025-06-05T10:35:31.712" v="921" actId="20577"/>
          <ac:spMkLst>
            <pc:docMk/>
            <pc:sldMk cId="2799129246" sldId="266"/>
            <ac:spMk id="3" creationId="{23367BBB-EF5B-314D-B0B5-B722B706C12B}"/>
          </ac:spMkLst>
        </pc:spChg>
      </pc:sldChg>
      <pc:sldChg chg="addSp delSp modSp mod ord">
        <pc:chgData name="SHABNAM  BARBHUIYA" userId="8be9ad61-33af-43c0-95b3-83ddc5782279" providerId="ADAL" clId="{ED6A0BA8-DD09-485F-AF38-85CFA215319F}" dt="2025-06-06T05:53:17.066" v="966" actId="1076"/>
        <pc:sldMkLst>
          <pc:docMk/>
          <pc:sldMk cId="1418070232" sldId="267"/>
        </pc:sldMkLst>
        <pc:spChg chg="mod">
          <ac:chgData name="SHABNAM  BARBHUIYA" userId="8be9ad61-33af-43c0-95b3-83ddc5782279" providerId="ADAL" clId="{ED6A0BA8-DD09-485F-AF38-85CFA215319F}" dt="2025-06-06T05:51:32.672" v="963" actId="404"/>
          <ac:spMkLst>
            <pc:docMk/>
            <pc:sldMk cId="1418070232" sldId="267"/>
            <ac:spMk id="2" creationId="{87ABC093-2001-1660-B5D1-CE8B5DCB79CA}"/>
          </ac:spMkLst>
        </pc:spChg>
        <pc:spChg chg="add mod">
          <ac:chgData name="SHABNAM  BARBHUIYA" userId="8be9ad61-33af-43c0-95b3-83ddc5782279" providerId="ADAL" clId="{ED6A0BA8-DD09-485F-AF38-85CFA215319F}" dt="2025-06-06T05:52:08.509" v="964" actId="1076"/>
          <ac:spMkLst>
            <pc:docMk/>
            <pc:sldMk cId="1418070232" sldId="267"/>
            <ac:spMk id="7" creationId="{96CCEA85-5809-DB36-9EB0-0CBCF5D33E5E}"/>
          </ac:spMkLst>
        </pc:spChg>
        <pc:spChg chg="add del mod">
          <ac:chgData name="SHABNAM  BARBHUIYA" userId="8be9ad61-33af-43c0-95b3-83ddc5782279" providerId="ADAL" clId="{ED6A0BA8-DD09-485F-AF38-85CFA215319F}" dt="2025-06-05T05:54:41.504" v="293" actId="478"/>
          <ac:spMkLst>
            <pc:docMk/>
            <pc:sldMk cId="1418070232" sldId="267"/>
            <ac:spMk id="12" creationId="{A9576366-6C2D-770C-DDA0-183814A9E205}"/>
          </ac:spMkLst>
        </pc:spChg>
        <pc:spChg chg="add mod">
          <ac:chgData name="SHABNAM  BARBHUIYA" userId="8be9ad61-33af-43c0-95b3-83ddc5782279" providerId="ADAL" clId="{ED6A0BA8-DD09-485F-AF38-85CFA215319F}" dt="2025-06-05T05:54:39.537" v="292" actId="1076"/>
          <ac:spMkLst>
            <pc:docMk/>
            <pc:sldMk cId="1418070232" sldId="267"/>
            <ac:spMk id="14" creationId="{EFDC2FB7-D031-4FAD-5DA7-8DA79096FE75}"/>
          </ac:spMkLst>
        </pc:spChg>
        <pc:spChg chg="add mod">
          <ac:chgData name="SHABNAM  BARBHUIYA" userId="8be9ad61-33af-43c0-95b3-83ddc5782279" providerId="ADAL" clId="{ED6A0BA8-DD09-485F-AF38-85CFA215319F}" dt="2025-06-05T05:54:39.537" v="292" actId="1076"/>
          <ac:spMkLst>
            <pc:docMk/>
            <pc:sldMk cId="1418070232" sldId="267"/>
            <ac:spMk id="16" creationId="{44E43CC9-595D-BAC3-0447-9DB8CBD9DF38}"/>
          </ac:spMkLst>
        </pc:spChg>
        <pc:spChg chg="add mod">
          <ac:chgData name="SHABNAM  BARBHUIYA" userId="8be9ad61-33af-43c0-95b3-83ddc5782279" providerId="ADAL" clId="{ED6A0BA8-DD09-485F-AF38-85CFA215319F}" dt="2025-06-05T05:54:39.537" v="292" actId="1076"/>
          <ac:spMkLst>
            <pc:docMk/>
            <pc:sldMk cId="1418070232" sldId="267"/>
            <ac:spMk id="18" creationId="{5A9D949D-241B-EC8E-C1AA-1D29357B6391}"/>
          </ac:spMkLst>
        </pc:spChg>
        <pc:spChg chg="add mod">
          <ac:chgData name="SHABNAM  BARBHUIYA" userId="8be9ad61-33af-43c0-95b3-83ddc5782279" providerId="ADAL" clId="{ED6A0BA8-DD09-485F-AF38-85CFA215319F}" dt="2025-06-05T06:01:31.040" v="397" actId="1035"/>
          <ac:spMkLst>
            <pc:docMk/>
            <pc:sldMk cId="1418070232" sldId="267"/>
            <ac:spMk id="22" creationId="{B91B5642-DD59-82FA-4010-A5509ACF21E0}"/>
          </ac:spMkLst>
        </pc:spChg>
        <pc:spChg chg="add">
          <ac:chgData name="SHABNAM  BARBHUIYA" userId="8be9ad61-33af-43c0-95b3-83ddc5782279" providerId="ADAL" clId="{ED6A0BA8-DD09-485F-AF38-85CFA215319F}" dt="2025-06-05T05:59:16.677" v="336"/>
          <ac:spMkLst>
            <pc:docMk/>
            <pc:sldMk cId="1418070232" sldId="267"/>
            <ac:spMk id="24" creationId="{FA649BBD-6ABE-31DF-0A8B-47B9B35A4B64}"/>
          </ac:spMkLst>
        </pc:spChg>
        <pc:spChg chg="add del mod">
          <ac:chgData name="SHABNAM  BARBHUIYA" userId="8be9ad61-33af-43c0-95b3-83ddc5782279" providerId="ADAL" clId="{ED6A0BA8-DD09-485F-AF38-85CFA215319F}" dt="2025-06-05T05:59:43.770" v="343"/>
          <ac:spMkLst>
            <pc:docMk/>
            <pc:sldMk cId="1418070232" sldId="267"/>
            <ac:spMk id="25" creationId="{E854D701-3394-F63C-CE15-E0C71390F979}"/>
          </ac:spMkLst>
        </pc:spChg>
        <pc:spChg chg="add mod">
          <ac:chgData name="SHABNAM  BARBHUIYA" userId="8be9ad61-33af-43c0-95b3-83ddc5782279" providerId="ADAL" clId="{ED6A0BA8-DD09-485F-AF38-85CFA215319F}" dt="2025-06-05T06:01:05.035" v="390" actId="2711"/>
          <ac:spMkLst>
            <pc:docMk/>
            <pc:sldMk cId="1418070232" sldId="267"/>
            <ac:spMk id="26" creationId="{74C2886B-820C-0168-D6D0-2CB92DC2265F}"/>
          </ac:spMkLst>
        </pc:spChg>
        <pc:spChg chg="add mod">
          <ac:chgData name="SHABNAM  BARBHUIYA" userId="8be9ad61-33af-43c0-95b3-83ddc5782279" providerId="ADAL" clId="{ED6A0BA8-DD09-485F-AF38-85CFA215319F}" dt="2025-06-05T06:01:25.737" v="392" actId="1076"/>
          <ac:spMkLst>
            <pc:docMk/>
            <pc:sldMk cId="1418070232" sldId="267"/>
            <ac:spMk id="27" creationId="{C81786AC-2350-9D54-C1EE-D36A9201F275}"/>
          </ac:spMkLst>
        </pc:spChg>
        <pc:spChg chg="del mod">
          <ac:chgData name="SHABNAM  BARBHUIYA" userId="8be9ad61-33af-43c0-95b3-83ddc5782279" providerId="ADAL" clId="{ED6A0BA8-DD09-485F-AF38-85CFA215319F}" dt="2025-06-05T05:44:27.074" v="269" actId="478"/>
          <ac:spMkLst>
            <pc:docMk/>
            <pc:sldMk cId="1418070232" sldId="267"/>
            <ac:spMk id="57" creationId="{3FA4A7D1-453D-F054-6891-A5E9C1EE141B}"/>
          </ac:spMkLst>
        </pc:spChg>
        <pc:spChg chg="del mod">
          <ac:chgData name="SHABNAM  BARBHUIYA" userId="8be9ad61-33af-43c0-95b3-83ddc5782279" providerId="ADAL" clId="{ED6A0BA8-DD09-485F-AF38-85CFA215319F}" dt="2025-06-05T05:44:27.074" v="269" actId="478"/>
          <ac:spMkLst>
            <pc:docMk/>
            <pc:sldMk cId="1418070232" sldId="267"/>
            <ac:spMk id="60" creationId="{8A31838B-8503-1BFF-6965-63F3ECC23E90}"/>
          </ac:spMkLst>
        </pc:spChg>
        <pc:spChg chg="del mod">
          <ac:chgData name="SHABNAM  BARBHUIYA" userId="8be9ad61-33af-43c0-95b3-83ddc5782279" providerId="ADAL" clId="{ED6A0BA8-DD09-485F-AF38-85CFA215319F}" dt="2025-06-05T05:44:31.406" v="270" actId="478"/>
          <ac:spMkLst>
            <pc:docMk/>
            <pc:sldMk cId="1418070232" sldId="267"/>
            <ac:spMk id="63" creationId="{FA1FC724-21D6-CC59-0D9A-3494C7D4FC4A}"/>
          </ac:spMkLst>
        </pc:spChg>
        <pc:spChg chg="del mod">
          <ac:chgData name="SHABNAM  BARBHUIYA" userId="8be9ad61-33af-43c0-95b3-83ddc5782279" providerId="ADAL" clId="{ED6A0BA8-DD09-485F-AF38-85CFA215319F}" dt="2025-06-05T05:44:14.342" v="267"/>
          <ac:spMkLst>
            <pc:docMk/>
            <pc:sldMk cId="1418070232" sldId="267"/>
            <ac:spMk id="64" creationId="{55675105-C088-F804-6CC6-EB52344618C5}"/>
          </ac:spMkLst>
        </pc:spChg>
        <pc:spChg chg="del mod">
          <ac:chgData name="SHABNAM  BARBHUIYA" userId="8be9ad61-33af-43c0-95b3-83ddc5782279" providerId="ADAL" clId="{ED6A0BA8-DD09-485F-AF38-85CFA215319F}" dt="2025-06-05T05:21:26.394" v="200" actId="478"/>
          <ac:spMkLst>
            <pc:docMk/>
            <pc:sldMk cId="1418070232" sldId="267"/>
            <ac:spMk id="67" creationId="{367965EA-1CCF-C732-E67E-6C1D83C28287}"/>
          </ac:spMkLst>
        </pc:spChg>
        <pc:picChg chg="add del mod">
          <ac:chgData name="SHABNAM  BARBHUIYA" userId="8be9ad61-33af-43c0-95b3-83ddc5782279" providerId="ADAL" clId="{ED6A0BA8-DD09-485F-AF38-85CFA215319F}" dt="2025-06-05T05:49:47.070" v="286" actId="478"/>
          <ac:picMkLst>
            <pc:docMk/>
            <pc:sldMk cId="1418070232" sldId="267"/>
            <ac:picMk id="3" creationId="{74DD48CF-9863-FCB4-AADE-47FAEDEC09BE}"/>
          </ac:picMkLst>
        </pc:picChg>
        <pc:picChg chg="mod">
          <ac:chgData name="SHABNAM  BARBHUIYA" userId="8be9ad61-33af-43c0-95b3-83ddc5782279" providerId="ADAL" clId="{ED6A0BA8-DD09-485F-AF38-85CFA215319F}" dt="2025-06-06T05:53:17.066" v="966" actId="1076"/>
          <ac:picMkLst>
            <pc:docMk/>
            <pc:sldMk cId="1418070232" sldId="267"/>
            <ac:picMk id="4" creationId="{FEBC56D2-3561-53D5-D7BE-5F6E73A87138}"/>
          </ac:picMkLst>
        </pc:picChg>
        <pc:picChg chg="del">
          <ac:chgData name="SHABNAM  BARBHUIYA" userId="8be9ad61-33af-43c0-95b3-83ddc5782279" providerId="ADAL" clId="{ED6A0BA8-DD09-485F-AF38-85CFA215319F}" dt="2025-06-05T05:21:05.625" v="191" actId="478"/>
          <ac:picMkLst>
            <pc:docMk/>
            <pc:sldMk cId="1418070232" sldId="267"/>
            <ac:picMk id="6" creationId="{A03C4F5E-2EF4-FB16-F5A6-9C2FC6A66FE9}"/>
          </ac:picMkLst>
        </pc:picChg>
        <pc:picChg chg="add del mod">
          <ac:chgData name="SHABNAM  BARBHUIYA" userId="8be9ad61-33af-43c0-95b3-83ddc5782279" providerId="ADAL" clId="{ED6A0BA8-DD09-485F-AF38-85CFA215319F}" dt="2025-06-05T05:54:20.227" v="289" actId="478"/>
          <ac:picMkLst>
            <pc:docMk/>
            <pc:sldMk cId="1418070232" sldId="267"/>
            <ac:picMk id="8" creationId="{44CA33FF-1097-4EAA-AF14-F14C960A7080}"/>
          </ac:picMkLst>
        </pc:picChg>
        <pc:picChg chg="del">
          <ac:chgData name="SHABNAM  BARBHUIYA" userId="8be9ad61-33af-43c0-95b3-83ddc5782279" providerId="ADAL" clId="{ED6A0BA8-DD09-485F-AF38-85CFA215319F}" dt="2025-06-05T05:21:10.367" v="193" actId="478"/>
          <ac:picMkLst>
            <pc:docMk/>
            <pc:sldMk cId="1418070232" sldId="267"/>
            <ac:picMk id="9" creationId="{50763844-9897-7094-655F-7BBC4BB79108}"/>
          </ac:picMkLst>
        </pc:picChg>
        <pc:picChg chg="add mod">
          <ac:chgData name="SHABNAM  BARBHUIYA" userId="8be9ad61-33af-43c0-95b3-83ddc5782279" providerId="ADAL" clId="{ED6A0BA8-DD09-485F-AF38-85CFA215319F}" dt="2025-06-05T05:47:54.889" v="280"/>
          <ac:picMkLst>
            <pc:docMk/>
            <pc:sldMk cId="1418070232" sldId="267"/>
            <ac:picMk id="10" creationId="{1311C128-D02D-F6D0-0814-A47CC885F648}"/>
          </ac:picMkLst>
        </pc:picChg>
        <pc:picChg chg="add mod">
          <ac:chgData name="SHABNAM  BARBHUIYA" userId="8be9ad61-33af-43c0-95b3-83ddc5782279" providerId="ADAL" clId="{ED6A0BA8-DD09-485F-AF38-85CFA215319F}" dt="2025-06-05T05:54:39.537" v="292" actId="1076"/>
          <ac:picMkLst>
            <pc:docMk/>
            <pc:sldMk cId="1418070232" sldId="267"/>
            <ac:picMk id="13" creationId="{0EE85D60-DF16-2F83-0311-E55E8A5B47F8}"/>
          </ac:picMkLst>
        </pc:picChg>
        <pc:picChg chg="add mod">
          <ac:chgData name="SHABNAM  BARBHUIYA" userId="8be9ad61-33af-43c0-95b3-83ddc5782279" providerId="ADAL" clId="{ED6A0BA8-DD09-485F-AF38-85CFA215319F}" dt="2025-06-05T05:54:39.537" v="292" actId="1076"/>
          <ac:picMkLst>
            <pc:docMk/>
            <pc:sldMk cId="1418070232" sldId="267"/>
            <ac:picMk id="15" creationId="{433D411C-B0F4-E1B9-CB6E-8255691C22F5}"/>
          </ac:picMkLst>
        </pc:picChg>
        <pc:picChg chg="add mod">
          <ac:chgData name="SHABNAM  BARBHUIYA" userId="8be9ad61-33af-43c0-95b3-83ddc5782279" providerId="ADAL" clId="{ED6A0BA8-DD09-485F-AF38-85CFA215319F}" dt="2025-06-05T05:54:39.537" v="292" actId="1076"/>
          <ac:picMkLst>
            <pc:docMk/>
            <pc:sldMk cId="1418070232" sldId="267"/>
            <ac:picMk id="17" creationId="{5A10373E-99AC-8020-A39B-A4C53C28AA7A}"/>
          </ac:picMkLst>
        </pc:picChg>
        <pc:picChg chg="add del mod">
          <ac:chgData name="SHABNAM  BARBHUIYA" userId="8be9ad61-33af-43c0-95b3-83ddc5782279" providerId="ADAL" clId="{ED6A0BA8-DD09-485F-AF38-85CFA215319F}" dt="2025-06-05T05:55:34.449" v="297" actId="478"/>
          <ac:picMkLst>
            <pc:docMk/>
            <pc:sldMk cId="1418070232" sldId="267"/>
            <ac:picMk id="19" creationId="{49CEC705-0A41-BAC5-07B0-74608BEA78F5}"/>
          </ac:picMkLst>
        </pc:picChg>
        <pc:picChg chg="add mod">
          <ac:chgData name="SHABNAM  BARBHUIYA" userId="8be9ad61-33af-43c0-95b3-83ddc5782279" providerId="ADAL" clId="{ED6A0BA8-DD09-485F-AF38-85CFA215319F}" dt="2025-06-05T06:01:31.040" v="397" actId="1035"/>
          <ac:picMkLst>
            <pc:docMk/>
            <pc:sldMk cId="1418070232" sldId="267"/>
            <ac:picMk id="20" creationId="{6E93A9D8-08B5-D528-3F85-7D9A44C9D6D8}"/>
          </ac:picMkLst>
        </pc:picChg>
        <pc:picChg chg="add mod">
          <ac:chgData name="SHABNAM  BARBHUIYA" userId="8be9ad61-33af-43c0-95b3-83ddc5782279" providerId="ADAL" clId="{ED6A0BA8-DD09-485F-AF38-85CFA215319F}" dt="2025-06-05T06:01:31.040" v="397" actId="1035"/>
          <ac:picMkLst>
            <pc:docMk/>
            <pc:sldMk cId="1418070232" sldId="267"/>
            <ac:picMk id="21" creationId="{39125DD2-218D-269F-4947-88328DFB0759}"/>
          </ac:picMkLst>
        </pc:picChg>
        <pc:picChg chg="del">
          <ac:chgData name="SHABNAM  BARBHUIYA" userId="8be9ad61-33af-43c0-95b3-83ddc5782279" providerId="ADAL" clId="{ED6A0BA8-DD09-485F-AF38-85CFA215319F}" dt="2025-06-05T05:21:12.720" v="194" actId="478"/>
          <ac:picMkLst>
            <pc:docMk/>
            <pc:sldMk cId="1418070232" sldId="267"/>
            <ac:picMk id="35" creationId="{AC3AC6D7-3496-5FF8-92B4-C39739BAB976}"/>
          </ac:picMkLst>
        </pc:picChg>
        <pc:picChg chg="del mod">
          <ac:chgData name="SHABNAM  BARBHUIYA" userId="8be9ad61-33af-43c0-95b3-83ddc5782279" providerId="ADAL" clId="{ED6A0BA8-DD09-485F-AF38-85CFA215319F}" dt="2025-06-05T05:44:31.406" v="270" actId="478"/>
          <ac:picMkLst>
            <pc:docMk/>
            <pc:sldMk cId="1418070232" sldId="267"/>
            <ac:picMk id="50" creationId="{B104E6C4-C769-FAFC-50FE-B745DFB5A064}"/>
          </ac:picMkLst>
        </pc:picChg>
        <pc:picChg chg="del mod">
          <ac:chgData name="SHABNAM  BARBHUIYA" userId="8be9ad61-33af-43c0-95b3-83ddc5782279" providerId="ADAL" clId="{ED6A0BA8-DD09-485F-AF38-85CFA215319F}" dt="2025-06-05T05:44:27.074" v="269" actId="478"/>
          <ac:picMkLst>
            <pc:docMk/>
            <pc:sldMk cId="1418070232" sldId="267"/>
            <ac:picMk id="59" creationId="{D7001944-727E-6F94-88E0-55EB3F750AF6}"/>
          </ac:picMkLst>
        </pc:picChg>
        <pc:picChg chg="del mod">
          <ac:chgData name="SHABNAM  BARBHUIYA" userId="8be9ad61-33af-43c0-95b3-83ddc5782279" providerId="ADAL" clId="{ED6A0BA8-DD09-485F-AF38-85CFA215319F}" dt="2025-06-05T05:44:27.074" v="269" actId="478"/>
          <ac:picMkLst>
            <pc:docMk/>
            <pc:sldMk cId="1418070232" sldId="267"/>
            <ac:picMk id="62" creationId="{A15EE7A1-52FF-666F-A5F1-AB6F9F722501}"/>
          </ac:picMkLst>
        </pc:picChg>
        <pc:cxnChg chg="del mod">
          <ac:chgData name="SHABNAM  BARBHUIYA" userId="8be9ad61-33af-43c0-95b3-83ddc5782279" providerId="ADAL" clId="{ED6A0BA8-DD09-485F-AF38-85CFA215319F}" dt="2025-06-05T05:21:08.648" v="192" actId="478"/>
          <ac:cxnSpMkLst>
            <pc:docMk/>
            <pc:sldMk cId="1418070232" sldId="267"/>
            <ac:cxnSpMk id="23" creationId="{25D8435E-FE19-408B-50E0-92D69DEE770A}"/>
          </ac:cxnSpMkLst>
        </pc:cxnChg>
        <pc:cxnChg chg="del">
          <ac:chgData name="SHABNAM  BARBHUIYA" userId="8be9ad61-33af-43c0-95b3-83ddc5782279" providerId="ADAL" clId="{ED6A0BA8-DD09-485F-AF38-85CFA215319F}" dt="2025-06-05T05:21:15.924" v="195" actId="478"/>
          <ac:cxnSpMkLst>
            <pc:docMk/>
            <pc:sldMk cId="1418070232" sldId="267"/>
            <ac:cxnSpMk id="42" creationId="{4EF6FFD7-A609-2619-EA6A-C24599289F63}"/>
          </ac:cxnSpMkLst>
        </pc:cxnChg>
      </pc:sldChg>
      <pc:sldChg chg="del ord">
        <pc:chgData name="SHABNAM  BARBHUIYA" userId="8be9ad61-33af-43c0-95b3-83ddc5782279" providerId="ADAL" clId="{ED6A0BA8-DD09-485F-AF38-85CFA215319F}" dt="2025-06-06T06:39:35.296" v="1238" actId="47"/>
        <pc:sldMkLst>
          <pc:docMk/>
          <pc:sldMk cId="2399779083" sldId="270"/>
        </pc:sldMkLst>
      </pc:sldChg>
      <pc:sldChg chg="modSp del mod ord">
        <pc:chgData name="SHABNAM  BARBHUIYA" userId="8be9ad61-33af-43c0-95b3-83ddc5782279" providerId="ADAL" clId="{ED6A0BA8-DD09-485F-AF38-85CFA215319F}" dt="2025-06-06T06:39:54.002" v="1246" actId="47"/>
        <pc:sldMkLst>
          <pc:docMk/>
          <pc:sldMk cId="2877454020" sldId="272"/>
        </pc:sldMkLst>
        <pc:spChg chg="mod">
          <ac:chgData name="SHABNAM  BARBHUIYA" userId="8be9ad61-33af-43c0-95b3-83ddc5782279" providerId="ADAL" clId="{ED6A0BA8-DD09-485F-AF38-85CFA215319F}" dt="2025-06-05T06:02:28.070" v="434" actId="20577"/>
          <ac:spMkLst>
            <pc:docMk/>
            <pc:sldMk cId="2877454020" sldId="272"/>
            <ac:spMk id="7" creationId="{3B18301E-31D5-7B4B-F8B9-4841A8CD7971}"/>
          </ac:spMkLst>
        </pc:spChg>
        <pc:spChg chg="mod">
          <ac:chgData name="SHABNAM  BARBHUIYA" userId="8be9ad61-33af-43c0-95b3-83ddc5782279" providerId="ADAL" clId="{ED6A0BA8-DD09-485F-AF38-85CFA215319F}" dt="2025-06-05T04:21:18.925" v="41" actId="20577"/>
          <ac:spMkLst>
            <pc:docMk/>
            <pc:sldMk cId="2877454020" sldId="272"/>
            <ac:spMk id="16" creationId="{09CB635F-159F-D40A-6BB5-01DB3993A423}"/>
          </ac:spMkLst>
        </pc:spChg>
      </pc:sldChg>
      <pc:sldChg chg="addSp delSp modSp mod ord">
        <pc:chgData name="SHABNAM  BARBHUIYA" userId="8be9ad61-33af-43c0-95b3-83ddc5782279" providerId="ADAL" clId="{ED6A0BA8-DD09-485F-AF38-85CFA215319F}" dt="2025-06-06T07:39:30.576" v="1551"/>
        <pc:sldMkLst>
          <pc:docMk/>
          <pc:sldMk cId="3130478590" sldId="273"/>
        </pc:sldMkLst>
        <pc:spChg chg="mod">
          <ac:chgData name="SHABNAM  BARBHUIYA" userId="8be9ad61-33af-43c0-95b3-83ddc5782279" providerId="ADAL" clId="{ED6A0BA8-DD09-485F-AF38-85CFA215319F}" dt="2025-06-05T10:33:43.277" v="898" actId="20577"/>
          <ac:spMkLst>
            <pc:docMk/>
            <pc:sldMk cId="3130478590" sldId="273"/>
            <ac:spMk id="2" creationId="{0646BB40-4534-DE18-7412-E9A4EF8D2E6A}"/>
          </ac:spMkLst>
        </pc:spChg>
        <pc:spChg chg="add mod">
          <ac:chgData name="SHABNAM  BARBHUIYA" userId="8be9ad61-33af-43c0-95b3-83ddc5782279" providerId="ADAL" clId="{ED6A0BA8-DD09-485F-AF38-85CFA215319F}" dt="2025-06-06T07:36:28.769" v="1535" actId="1582"/>
          <ac:spMkLst>
            <pc:docMk/>
            <pc:sldMk cId="3130478590" sldId="273"/>
            <ac:spMk id="15" creationId="{AFB84EC6-60B7-A098-ECE0-450C5D945F29}"/>
          </ac:spMkLst>
        </pc:spChg>
        <pc:spChg chg="del mod">
          <ac:chgData name="SHABNAM  BARBHUIYA" userId="8be9ad61-33af-43c0-95b3-83ddc5782279" providerId="ADAL" clId="{ED6A0BA8-DD09-485F-AF38-85CFA215319F}" dt="2025-06-06T07:31:37.902" v="1479" actId="478"/>
          <ac:spMkLst>
            <pc:docMk/>
            <pc:sldMk cId="3130478590" sldId="273"/>
            <ac:spMk id="19" creationId="{DC5D6471-1FE1-C3BC-1D31-F244DB9596C7}"/>
          </ac:spMkLst>
        </pc:spChg>
        <pc:spChg chg="add mod">
          <ac:chgData name="SHABNAM  BARBHUIYA" userId="8be9ad61-33af-43c0-95b3-83ddc5782279" providerId="ADAL" clId="{ED6A0BA8-DD09-485F-AF38-85CFA215319F}" dt="2025-06-06T07:37:41.630" v="1542" actId="14100"/>
          <ac:spMkLst>
            <pc:docMk/>
            <pc:sldMk cId="3130478590" sldId="273"/>
            <ac:spMk id="20" creationId="{A3FEA598-3D96-9061-016D-D7C75D16489A}"/>
          </ac:spMkLst>
        </pc:spChg>
        <pc:spChg chg="mod">
          <ac:chgData name="SHABNAM  BARBHUIYA" userId="8be9ad61-33af-43c0-95b3-83ddc5782279" providerId="ADAL" clId="{ED6A0BA8-DD09-485F-AF38-85CFA215319F}" dt="2025-06-06T07:33:08.262" v="1507" actId="1076"/>
          <ac:spMkLst>
            <pc:docMk/>
            <pc:sldMk cId="3130478590" sldId="273"/>
            <ac:spMk id="27" creationId="{F0F7B471-F964-466D-A310-0D57D26AA633}"/>
          </ac:spMkLst>
        </pc:spChg>
        <pc:picChg chg="add mod">
          <ac:chgData name="SHABNAM  BARBHUIYA" userId="8be9ad61-33af-43c0-95b3-83ddc5782279" providerId="ADAL" clId="{ED6A0BA8-DD09-485F-AF38-85CFA215319F}" dt="2025-06-06T07:33:29.419" v="1513" actId="1076"/>
          <ac:picMkLst>
            <pc:docMk/>
            <pc:sldMk cId="3130478590" sldId="273"/>
            <ac:picMk id="5" creationId="{5B37CA1E-8C39-85B3-6DC1-161A8EBA486D}"/>
          </ac:picMkLst>
        </pc:picChg>
        <pc:picChg chg="add mod">
          <ac:chgData name="SHABNAM  BARBHUIYA" userId="8be9ad61-33af-43c0-95b3-83ddc5782279" providerId="ADAL" clId="{ED6A0BA8-DD09-485F-AF38-85CFA215319F}" dt="2025-06-06T07:34:34.871" v="1523" actId="1076"/>
          <ac:picMkLst>
            <pc:docMk/>
            <pc:sldMk cId="3130478590" sldId="273"/>
            <ac:picMk id="7" creationId="{2C210BE6-C759-8ED6-5987-A5CC2D9BE088}"/>
          </ac:picMkLst>
        </pc:picChg>
        <pc:picChg chg="add mod">
          <ac:chgData name="SHABNAM  BARBHUIYA" userId="8be9ad61-33af-43c0-95b3-83ddc5782279" providerId="ADAL" clId="{ED6A0BA8-DD09-485F-AF38-85CFA215319F}" dt="2025-06-06T07:34:28.150" v="1522" actId="1076"/>
          <ac:picMkLst>
            <pc:docMk/>
            <pc:sldMk cId="3130478590" sldId="273"/>
            <ac:picMk id="9" creationId="{05C5B25A-80E9-30FF-30E0-4DB33AA9861D}"/>
          </ac:picMkLst>
        </pc:picChg>
        <pc:picChg chg="add del mod">
          <ac:chgData name="SHABNAM  BARBHUIYA" userId="8be9ad61-33af-43c0-95b3-83ddc5782279" providerId="ADAL" clId="{ED6A0BA8-DD09-485F-AF38-85CFA215319F}" dt="2025-06-06T07:35:03.051" v="1527" actId="478"/>
          <ac:picMkLst>
            <pc:docMk/>
            <pc:sldMk cId="3130478590" sldId="273"/>
            <ac:picMk id="11" creationId="{914CDC6C-2E8B-6661-05D1-99890FD5B0B3}"/>
          </ac:picMkLst>
        </pc:picChg>
        <pc:picChg chg="del">
          <ac:chgData name="SHABNAM  BARBHUIYA" userId="8be9ad61-33af-43c0-95b3-83ddc5782279" providerId="ADAL" clId="{ED6A0BA8-DD09-485F-AF38-85CFA215319F}" dt="2025-06-06T07:32:22.170" v="1501" actId="478"/>
          <ac:picMkLst>
            <pc:docMk/>
            <pc:sldMk cId="3130478590" sldId="273"/>
            <ac:picMk id="12" creationId="{0230BDA0-120F-CA8B-F5CC-B178C6F1B074}"/>
          </ac:picMkLst>
        </pc:picChg>
        <pc:picChg chg="add mod">
          <ac:chgData name="SHABNAM  BARBHUIYA" userId="8be9ad61-33af-43c0-95b3-83ddc5782279" providerId="ADAL" clId="{ED6A0BA8-DD09-485F-AF38-85CFA215319F}" dt="2025-06-06T07:37:21.557" v="1539" actId="208"/>
          <ac:picMkLst>
            <pc:docMk/>
            <pc:sldMk cId="3130478590" sldId="273"/>
            <ac:picMk id="14" creationId="{97E70707-83AA-2C3E-89E5-1CC694C68492}"/>
          </ac:picMkLst>
        </pc:picChg>
        <pc:picChg chg="del">
          <ac:chgData name="SHABNAM  BARBHUIYA" userId="8be9ad61-33af-43c0-95b3-83ddc5782279" providerId="ADAL" clId="{ED6A0BA8-DD09-485F-AF38-85CFA215319F}" dt="2025-06-06T07:31:34.145" v="1477" actId="478"/>
          <ac:picMkLst>
            <pc:docMk/>
            <pc:sldMk cId="3130478590" sldId="273"/>
            <ac:picMk id="18" creationId="{B9AC4C33-2DC2-8BBA-BFAD-D7BE9E2A0A34}"/>
          </ac:picMkLst>
        </pc:picChg>
        <pc:picChg chg="del">
          <ac:chgData name="SHABNAM  BARBHUIYA" userId="8be9ad61-33af-43c0-95b3-83ddc5782279" providerId="ADAL" clId="{ED6A0BA8-DD09-485F-AF38-85CFA215319F}" dt="2025-06-06T07:32:25.915" v="1502" actId="478"/>
          <ac:picMkLst>
            <pc:docMk/>
            <pc:sldMk cId="3130478590" sldId="273"/>
            <ac:picMk id="26" creationId="{06E79B13-FE4B-0103-8B19-353E70735442}"/>
          </ac:picMkLst>
        </pc:picChg>
        <pc:cxnChg chg="add mod">
          <ac:chgData name="SHABNAM  BARBHUIYA" userId="8be9ad61-33af-43c0-95b3-83ddc5782279" providerId="ADAL" clId="{ED6A0BA8-DD09-485F-AF38-85CFA215319F}" dt="2025-06-06T07:38:25.148" v="1547" actId="208"/>
          <ac:cxnSpMkLst>
            <pc:docMk/>
            <pc:sldMk cId="3130478590" sldId="273"/>
            <ac:cxnSpMk id="17" creationId="{43D25A9A-9621-19F5-3741-9A5F7C572ADF}"/>
          </ac:cxnSpMkLst>
        </pc:cxnChg>
        <pc:cxnChg chg="add mod">
          <ac:chgData name="SHABNAM  BARBHUIYA" userId="8be9ad61-33af-43c0-95b3-83ddc5782279" providerId="ADAL" clId="{ED6A0BA8-DD09-485F-AF38-85CFA215319F}" dt="2025-06-06T07:38:13.450" v="1546"/>
          <ac:cxnSpMkLst>
            <pc:docMk/>
            <pc:sldMk cId="3130478590" sldId="273"/>
            <ac:cxnSpMk id="22" creationId="{05B38B73-B8C9-4251-612E-571F6D254F54}"/>
          </ac:cxnSpMkLst>
        </pc:cxnChg>
        <pc:cxnChg chg="del mod">
          <ac:chgData name="SHABNAM  BARBHUIYA" userId="8be9ad61-33af-43c0-95b3-83ddc5782279" providerId="ADAL" clId="{ED6A0BA8-DD09-485F-AF38-85CFA215319F}" dt="2025-06-06T07:31:39.744" v="1480" actId="478"/>
          <ac:cxnSpMkLst>
            <pc:docMk/>
            <pc:sldMk cId="3130478590" sldId="273"/>
            <ac:cxnSpMk id="23" creationId="{8287637E-C313-EBA2-7D3E-DA7BC8F4F24B}"/>
          </ac:cxnSpMkLst>
        </pc:cxnChg>
        <pc:cxnChg chg="add mod">
          <ac:chgData name="SHABNAM  BARBHUIYA" userId="8be9ad61-33af-43c0-95b3-83ddc5782279" providerId="ADAL" clId="{ED6A0BA8-DD09-485F-AF38-85CFA215319F}" dt="2025-06-06T07:39:30.576" v="1551"/>
          <ac:cxnSpMkLst>
            <pc:docMk/>
            <pc:sldMk cId="3130478590" sldId="273"/>
            <ac:cxnSpMk id="25" creationId="{2F042BC9-BBFA-A70C-153F-A9FE4B037D34}"/>
          </ac:cxnSpMkLst>
        </pc:cxnChg>
      </pc:sldChg>
      <pc:sldChg chg="addSp delSp modSp mod">
        <pc:chgData name="SHABNAM  BARBHUIYA" userId="8be9ad61-33af-43c0-95b3-83ddc5782279" providerId="ADAL" clId="{ED6A0BA8-DD09-485F-AF38-85CFA215319F}" dt="2025-06-06T07:05:54.384" v="1284" actId="14100"/>
        <pc:sldMkLst>
          <pc:docMk/>
          <pc:sldMk cId="3760058173" sldId="274"/>
        </pc:sldMkLst>
        <pc:spChg chg="mod">
          <ac:chgData name="SHABNAM  BARBHUIYA" userId="8be9ad61-33af-43c0-95b3-83ddc5782279" providerId="ADAL" clId="{ED6A0BA8-DD09-485F-AF38-85CFA215319F}" dt="2025-06-06T06:44:00.259" v="1269" actId="1076"/>
          <ac:spMkLst>
            <pc:docMk/>
            <pc:sldMk cId="3760058173" sldId="274"/>
            <ac:spMk id="2" creationId="{BE76DB8B-0F23-B9B2-86A9-1F1B9935AC4E}"/>
          </ac:spMkLst>
        </pc:spChg>
        <pc:spChg chg="del mod">
          <ac:chgData name="SHABNAM  BARBHUIYA" userId="8be9ad61-33af-43c0-95b3-83ddc5782279" providerId="ADAL" clId="{ED6A0BA8-DD09-485F-AF38-85CFA215319F}" dt="2025-06-05T06:11:28.510" v="464" actId="478"/>
          <ac:spMkLst>
            <pc:docMk/>
            <pc:sldMk cId="3760058173" sldId="274"/>
            <ac:spMk id="3" creationId="{6AE8DC56-388C-97D1-7E92-EB04DEB770A5}"/>
          </ac:spMkLst>
        </pc:spChg>
        <pc:spChg chg="add mod">
          <ac:chgData name="SHABNAM  BARBHUIYA" userId="8be9ad61-33af-43c0-95b3-83ddc5782279" providerId="ADAL" clId="{ED6A0BA8-DD09-485F-AF38-85CFA215319F}" dt="2025-06-06T07:05:47.993" v="1282" actId="1076"/>
          <ac:spMkLst>
            <pc:docMk/>
            <pc:sldMk cId="3760058173" sldId="274"/>
            <ac:spMk id="11" creationId="{D6FBA774-2DCF-7D68-ABD6-035974E62239}"/>
          </ac:spMkLst>
        </pc:spChg>
        <pc:spChg chg="add mod">
          <ac:chgData name="SHABNAM  BARBHUIYA" userId="8be9ad61-33af-43c0-95b3-83ddc5782279" providerId="ADAL" clId="{ED6A0BA8-DD09-485F-AF38-85CFA215319F}" dt="2025-06-06T07:05:35.604" v="1280" actId="20577"/>
          <ac:spMkLst>
            <pc:docMk/>
            <pc:sldMk cId="3760058173" sldId="274"/>
            <ac:spMk id="12" creationId="{DF6A48BA-12C2-17D2-46A8-247423CE2309}"/>
          </ac:spMkLst>
        </pc:spChg>
        <pc:spChg chg="add mod">
          <ac:chgData name="SHABNAM  BARBHUIYA" userId="8be9ad61-33af-43c0-95b3-83ddc5782279" providerId="ADAL" clId="{ED6A0BA8-DD09-485F-AF38-85CFA215319F}" dt="2025-06-06T07:05:51.328" v="1283" actId="1076"/>
          <ac:spMkLst>
            <pc:docMk/>
            <pc:sldMk cId="3760058173" sldId="274"/>
            <ac:spMk id="15" creationId="{42BFF131-03FE-0133-08CA-55B0BEAD2949}"/>
          </ac:spMkLst>
        </pc:spChg>
        <pc:spChg chg="del mod">
          <ac:chgData name="SHABNAM  BARBHUIYA" userId="8be9ad61-33af-43c0-95b3-83ddc5782279" providerId="ADAL" clId="{ED6A0BA8-DD09-485F-AF38-85CFA215319F}" dt="2025-06-05T06:09:46.965" v="451" actId="478"/>
          <ac:spMkLst>
            <pc:docMk/>
            <pc:sldMk cId="3760058173" sldId="274"/>
            <ac:spMk id="31" creationId="{0DBF257B-108E-CDF4-BC74-6239AD19C733}"/>
          </ac:spMkLst>
        </pc:spChg>
        <pc:picChg chg="mod">
          <ac:chgData name="SHABNAM  BARBHUIYA" userId="8be9ad61-33af-43c0-95b3-83ddc5782279" providerId="ADAL" clId="{ED6A0BA8-DD09-485F-AF38-85CFA215319F}" dt="2025-06-06T06:43:55.464" v="1268" actId="14100"/>
          <ac:picMkLst>
            <pc:docMk/>
            <pc:sldMk cId="3760058173" sldId="274"/>
            <ac:picMk id="4" creationId="{B3D9B03D-5451-ABFC-9E5D-E1A8A7B03C02}"/>
          </ac:picMkLst>
        </pc:picChg>
        <pc:picChg chg="add del mod">
          <ac:chgData name="SHABNAM  BARBHUIYA" userId="8be9ad61-33af-43c0-95b3-83ddc5782279" providerId="ADAL" clId="{ED6A0BA8-DD09-485F-AF38-85CFA215319F}" dt="2025-06-05T08:58:23.414" v="468" actId="478"/>
          <ac:picMkLst>
            <pc:docMk/>
            <pc:sldMk cId="3760058173" sldId="274"/>
            <ac:picMk id="6" creationId="{C918578B-50E3-BABE-F912-E6057F5700A0}"/>
          </ac:picMkLst>
        </pc:picChg>
        <pc:picChg chg="del">
          <ac:chgData name="SHABNAM  BARBHUIYA" userId="8be9ad61-33af-43c0-95b3-83ddc5782279" providerId="ADAL" clId="{ED6A0BA8-DD09-485F-AF38-85CFA215319F}" dt="2025-06-05T06:09:56.648" v="456" actId="478"/>
          <ac:picMkLst>
            <pc:docMk/>
            <pc:sldMk cId="3760058173" sldId="274"/>
            <ac:picMk id="8" creationId="{76E5B2E5-BD20-E930-B6F9-829EDEFED3F2}"/>
          </ac:picMkLst>
        </pc:picChg>
        <pc:picChg chg="add mod">
          <ac:chgData name="SHABNAM  BARBHUIYA" userId="8be9ad61-33af-43c0-95b3-83ddc5782279" providerId="ADAL" clId="{ED6A0BA8-DD09-485F-AF38-85CFA215319F}" dt="2025-06-06T07:05:54.384" v="1284" actId="14100"/>
          <ac:picMkLst>
            <pc:docMk/>
            <pc:sldMk cId="3760058173" sldId="274"/>
            <ac:picMk id="9" creationId="{1D4DB6C5-CB58-CE63-AA00-8B436DD1CC36}"/>
          </ac:picMkLst>
        </pc:picChg>
        <pc:picChg chg="del">
          <ac:chgData name="SHABNAM  BARBHUIYA" userId="8be9ad61-33af-43c0-95b3-83ddc5782279" providerId="ADAL" clId="{ED6A0BA8-DD09-485F-AF38-85CFA215319F}" dt="2025-06-05T06:09:52.388" v="454" actId="478"/>
          <ac:picMkLst>
            <pc:docMk/>
            <pc:sldMk cId="3760058173" sldId="274"/>
            <ac:picMk id="14" creationId="{908B8FDF-C8E9-E88E-81AB-4684FB8CD935}"/>
          </ac:picMkLst>
        </pc:picChg>
        <pc:picChg chg="del">
          <ac:chgData name="SHABNAM  BARBHUIYA" userId="8be9ad61-33af-43c0-95b3-83ddc5782279" providerId="ADAL" clId="{ED6A0BA8-DD09-485F-AF38-85CFA215319F}" dt="2025-06-05T06:09:48.787" v="452" actId="478"/>
          <ac:picMkLst>
            <pc:docMk/>
            <pc:sldMk cId="3760058173" sldId="274"/>
            <ac:picMk id="23" creationId="{009C24E1-838B-C938-6238-BAC144FAEB6F}"/>
          </ac:picMkLst>
        </pc:picChg>
        <pc:cxnChg chg="del mod">
          <ac:chgData name="SHABNAM  BARBHUIYA" userId="8be9ad61-33af-43c0-95b3-83ddc5782279" providerId="ADAL" clId="{ED6A0BA8-DD09-485F-AF38-85CFA215319F}" dt="2025-06-05T06:09:55.273" v="455" actId="478"/>
          <ac:cxnSpMkLst>
            <pc:docMk/>
            <pc:sldMk cId="3760058173" sldId="274"/>
            <ac:cxnSpMk id="20" creationId="{1171D049-0616-AA07-4B54-F5D90A1D6AA7}"/>
          </ac:cxnSpMkLst>
        </pc:cxnChg>
        <pc:cxnChg chg="del mod">
          <ac:chgData name="SHABNAM  BARBHUIYA" userId="8be9ad61-33af-43c0-95b3-83ddc5782279" providerId="ADAL" clId="{ED6A0BA8-DD09-485F-AF38-85CFA215319F}" dt="2025-06-05T06:09:50.650" v="453" actId="478"/>
          <ac:cxnSpMkLst>
            <pc:docMk/>
            <pc:sldMk cId="3760058173" sldId="274"/>
            <ac:cxnSpMk id="25" creationId="{8D2A2111-5EBE-BFB6-EB45-D7EE3D42F4DB}"/>
          </ac:cxnSpMkLst>
        </pc:cxnChg>
      </pc:sldChg>
      <pc:sldChg chg="del">
        <pc:chgData name="SHABNAM  BARBHUIYA" userId="8be9ad61-33af-43c0-95b3-83ddc5782279" providerId="ADAL" clId="{ED6A0BA8-DD09-485F-AF38-85CFA215319F}" dt="2025-06-05T06:02:47.955" v="436" actId="47"/>
        <pc:sldMkLst>
          <pc:docMk/>
          <pc:sldMk cId="1853640707" sldId="275"/>
        </pc:sldMkLst>
      </pc:sldChg>
      <pc:sldChg chg="del">
        <pc:chgData name="SHABNAM  BARBHUIYA" userId="8be9ad61-33af-43c0-95b3-83ddc5782279" providerId="ADAL" clId="{ED6A0BA8-DD09-485F-AF38-85CFA215319F}" dt="2025-06-05T06:02:49.749" v="437" actId="47"/>
        <pc:sldMkLst>
          <pc:docMk/>
          <pc:sldMk cId="1362569906" sldId="276"/>
        </pc:sldMkLst>
      </pc:sldChg>
      <pc:sldChg chg="delSp modSp mod ord">
        <pc:chgData name="SHABNAM  BARBHUIYA" userId="8be9ad61-33af-43c0-95b3-83ddc5782279" providerId="ADAL" clId="{ED6A0BA8-DD09-485F-AF38-85CFA215319F}" dt="2025-06-06T06:39:51.735" v="1245" actId="1076"/>
        <pc:sldMkLst>
          <pc:docMk/>
          <pc:sldMk cId="2288193106" sldId="277"/>
        </pc:sldMkLst>
        <pc:picChg chg="mod">
          <ac:chgData name="SHABNAM  BARBHUIYA" userId="8be9ad61-33af-43c0-95b3-83ddc5782279" providerId="ADAL" clId="{ED6A0BA8-DD09-485F-AF38-85CFA215319F}" dt="2025-06-06T06:39:51.735" v="1245" actId="1076"/>
          <ac:picMkLst>
            <pc:docMk/>
            <pc:sldMk cId="2288193106" sldId="277"/>
            <ac:picMk id="6" creationId="{409D22DB-FF50-EF21-DB3A-DFC61EE07248}"/>
          </ac:picMkLst>
        </pc:picChg>
        <pc:picChg chg="del">
          <ac:chgData name="SHABNAM  BARBHUIYA" userId="8be9ad61-33af-43c0-95b3-83ddc5782279" providerId="ADAL" clId="{ED6A0BA8-DD09-485F-AF38-85CFA215319F}" dt="2025-06-06T06:39:45.235" v="1242" actId="478"/>
          <ac:picMkLst>
            <pc:docMk/>
            <pc:sldMk cId="2288193106" sldId="277"/>
            <ac:picMk id="8" creationId="{7AB92C78-6E5C-8F0D-1BFA-0707D0299A02}"/>
          </ac:picMkLst>
        </pc:picChg>
        <pc:picChg chg="mod">
          <ac:chgData name="SHABNAM  BARBHUIYA" userId="8be9ad61-33af-43c0-95b3-83ddc5782279" providerId="ADAL" clId="{ED6A0BA8-DD09-485F-AF38-85CFA215319F}" dt="2025-06-06T06:39:47.007" v="1243" actId="1076"/>
          <ac:picMkLst>
            <pc:docMk/>
            <pc:sldMk cId="2288193106" sldId="277"/>
            <ac:picMk id="10" creationId="{0FF2C067-0881-A4FC-35D5-984E6F74D038}"/>
          </ac:picMkLst>
        </pc:picChg>
        <pc:picChg chg="del">
          <ac:chgData name="SHABNAM  BARBHUIYA" userId="8be9ad61-33af-43c0-95b3-83ddc5782279" providerId="ADAL" clId="{ED6A0BA8-DD09-485F-AF38-85CFA215319F}" dt="2025-06-06T06:39:43.501" v="1241" actId="478"/>
          <ac:picMkLst>
            <pc:docMk/>
            <pc:sldMk cId="2288193106" sldId="277"/>
            <ac:picMk id="12" creationId="{24B52A50-25E3-E635-D9C4-5C717BBE8B2B}"/>
          </ac:picMkLst>
        </pc:picChg>
      </pc:sldChg>
      <pc:sldChg chg="del ord">
        <pc:chgData name="SHABNAM  BARBHUIYA" userId="8be9ad61-33af-43c0-95b3-83ddc5782279" providerId="ADAL" clId="{ED6A0BA8-DD09-485F-AF38-85CFA215319F}" dt="2025-06-05T06:01:53.272" v="400" actId="47"/>
        <pc:sldMkLst>
          <pc:docMk/>
          <pc:sldMk cId="4211875100" sldId="278"/>
        </pc:sldMkLst>
      </pc:sldChg>
      <pc:sldChg chg="del">
        <pc:chgData name="SHABNAM  BARBHUIYA" userId="8be9ad61-33af-43c0-95b3-83ddc5782279" providerId="ADAL" clId="{ED6A0BA8-DD09-485F-AF38-85CFA215319F}" dt="2025-06-05T06:02:44.116" v="435" actId="47"/>
        <pc:sldMkLst>
          <pc:docMk/>
          <pc:sldMk cId="2193504234" sldId="279"/>
        </pc:sldMkLst>
      </pc:sldChg>
      <pc:sldChg chg="addSp modSp new del mod ord">
        <pc:chgData name="SHABNAM  BARBHUIYA" userId="8be9ad61-33af-43c0-95b3-83ddc5782279" providerId="ADAL" clId="{ED6A0BA8-DD09-485F-AF38-85CFA215319F}" dt="2025-06-06T06:39:36.331" v="1239" actId="47"/>
        <pc:sldMkLst>
          <pc:docMk/>
          <pc:sldMk cId="3424860948" sldId="280"/>
        </pc:sldMkLst>
        <pc:spChg chg="add mod">
          <ac:chgData name="SHABNAM  BARBHUIYA" userId="8be9ad61-33af-43c0-95b3-83ddc5782279" providerId="ADAL" clId="{ED6A0BA8-DD09-485F-AF38-85CFA215319F}" dt="2025-06-05T04:32:17.429" v="83" actId="403"/>
          <ac:spMkLst>
            <pc:docMk/>
            <pc:sldMk cId="3424860948" sldId="280"/>
            <ac:spMk id="3" creationId="{1E6593DE-C2DD-1B19-A289-FDFDA4837DFD}"/>
          </ac:spMkLst>
        </pc:spChg>
        <pc:spChg chg="add mod">
          <ac:chgData name="SHABNAM  BARBHUIYA" userId="8be9ad61-33af-43c0-95b3-83ddc5782279" providerId="ADAL" clId="{ED6A0BA8-DD09-485F-AF38-85CFA215319F}" dt="2025-06-05T04:35:28.891" v="136" actId="1076"/>
          <ac:spMkLst>
            <pc:docMk/>
            <pc:sldMk cId="3424860948" sldId="280"/>
            <ac:spMk id="5" creationId="{E9655D0D-6A2F-6D37-9BAB-B6A9784A4435}"/>
          </ac:spMkLst>
        </pc:spChg>
        <pc:spChg chg="add mod">
          <ac:chgData name="SHABNAM  BARBHUIYA" userId="8be9ad61-33af-43c0-95b3-83ddc5782279" providerId="ADAL" clId="{ED6A0BA8-DD09-485F-AF38-85CFA215319F}" dt="2025-06-05T04:33:34.992" v="99" actId="1076"/>
          <ac:spMkLst>
            <pc:docMk/>
            <pc:sldMk cId="3424860948" sldId="280"/>
            <ac:spMk id="7" creationId="{88FBC764-96E9-B4F1-1F11-D0F9EC1C966F}"/>
          </ac:spMkLst>
        </pc:spChg>
      </pc:sldChg>
      <pc:sldChg chg="modSp add mod ord">
        <pc:chgData name="SHABNAM  BARBHUIYA" userId="8be9ad61-33af-43c0-95b3-83ddc5782279" providerId="ADAL" clId="{ED6A0BA8-DD09-485F-AF38-85CFA215319F}" dt="2025-06-06T05:53:50.394" v="976" actId="20577"/>
        <pc:sldMkLst>
          <pc:docMk/>
          <pc:sldMk cId="3601388700" sldId="281"/>
        </pc:sldMkLst>
        <pc:spChg chg="mod">
          <ac:chgData name="SHABNAM  BARBHUIYA" userId="8be9ad61-33af-43c0-95b3-83ddc5782279" providerId="ADAL" clId="{ED6A0BA8-DD09-485F-AF38-85CFA215319F}" dt="2025-06-06T05:53:50.394" v="976" actId="20577"/>
          <ac:spMkLst>
            <pc:docMk/>
            <pc:sldMk cId="3601388700" sldId="281"/>
            <ac:spMk id="2" creationId="{B6E5D5DC-A12C-7AAF-93B7-6D19567FB675}"/>
          </ac:spMkLst>
        </pc:spChg>
        <pc:spChg chg="mod">
          <ac:chgData name="SHABNAM  BARBHUIYA" userId="8be9ad61-33af-43c0-95b3-83ddc5782279" providerId="ADAL" clId="{ED6A0BA8-DD09-485F-AF38-85CFA215319F}" dt="2025-06-05T05:54:25.787" v="290" actId="1076"/>
          <ac:spMkLst>
            <pc:docMk/>
            <pc:sldMk cId="3601388700" sldId="281"/>
            <ac:spMk id="64" creationId="{8ABE02DA-2B1E-0113-7FC6-118DB8A99BA4}"/>
          </ac:spMkLst>
        </pc:spChg>
      </pc:sldChg>
      <pc:sldChg chg="modSp add mod">
        <pc:chgData name="SHABNAM  BARBHUIYA" userId="8be9ad61-33af-43c0-95b3-83ddc5782279" providerId="ADAL" clId="{ED6A0BA8-DD09-485F-AF38-85CFA215319F}" dt="2025-06-06T07:06:13.719" v="1308" actId="20577"/>
        <pc:sldMkLst>
          <pc:docMk/>
          <pc:sldMk cId="3871654469" sldId="282"/>
        </pc:sldMkLst>
        <pc:spChg chg="mod">
          <ac:chgData name="SHABNAM  BARBHUIYA" userId="8be9ad61-33af-43c0-95b3-83ddc5782279" providerId="ADAL" clId="{ED6A0BA8-DD09-485F-AF38-85CFA215319F}" dt="2025-06-06T07:06:13.719" v="1308" actId="20577"/>
          <ac:spMkLst>
            <pc:docMk/>
            <pc:sldMk cId="3871654469" sldId="282"/>
            <ac:spMk id="2" creationId="{845D75E6-13CD-35CF-2F07-7E5C6C113C5A}"/>
          </ac:spMkLst>
        </pc:spChg>
      </pc:sldChg>
      <pc:sldChg chg="addSp delSp modSp add mod ord">
        <pc:chgData name="SHABNAM  BARBHUIYA" userId="8be9ad61-33af-43c0-95b3-83ddc5782279" providerId="ADAL" clId="{ED6A0BA8-DD09-485F-AF38-85CFA215319F}" dt="2025-06-06T05:55:54.306" v="1013" actId="1076"/>
        <pc:sldMkLst>
          <pc:docMk/>
          <pc:sldMk cId="716429317" sldId="283"/>
        </pc:sldMkLst>
        <pc:spChg chg="mod">
          <ac:chgData name="SHABNAM  BARBHUIYA" userId="8be9ad61-33af-43c0-95b3-83ddc5782279" providerId="ADAL" clId="{ED6A0BA8-DD09-485F-AF38-85CFA215319F}" dt="2025-06-06T05:54:23.650" v="1000" actId="404"/>
          <ac:spMkLst>
            <pc:docMk/>
            <pc:sldMk cId="716429317" sldId="283"/>
            <ac:spMk id="2" creationId="{424DC351-C7B3-9F1F-6DC1-34146F052E73}"/>
          </ac:spMkLst>
        </pc:spChg>
        <pc:spChg chg="del mod">
          <ac:chgData name="SHABNAM  BARBHUIYA" userId="8be9ad61-33af-43c0-95b3-83ddc5782279" providerId="ADAL" clId="{ED6A0BA8-DD09-485F-AF38-85CFA215319F}" dt="2025-06-05T09:58:21.451" v="603" actId="478"/>
          <ac:spMkLst>
            <pc:docMk/>
            <pc:sldMk cId="716429317" sldId="283"/>
            <ac:spMk id="3" creationId="{FA9A3B6B-7208-9E3F-46FE-332AA4375776}"/>
          </ac:spMkLst>
        </pc:spChg>
        <pc:spChg chg="add mod">
          <ac:chgData name="SHABNAM  BARBHUIYA" userId="8be9ad61-33af-43c0-95b3-83ddc5782279" providerId="ADAL" clId="{ED6A0BA8-DD09-485F-AF38-85CFA215319F}" dt="2025-06-06T05:55:09.737" v="1011" actId="403"/>
          <ac:spMkLst>
            <pc:docMk/>
            <pc:sldMk cId="716429317" sldId="283"/>
            <ac:spMk id="6" creationId="{0CF410E2-9C64-C86A-13D5-57E01257D1BE}"/>
          </ac:spMkLst>
        </pc:spChg>
        <pc:spChg chg="add mod">
          <ac:chgData name="SHABNAM  BARBHUIYA" userId="8be9ad61-33af-43c0-95b3-83ddc5782279" providerId="ADAL" clId="{ED6A0BA8-DD09-485F-AF38-85CFA215319F}" dt="2025-06-05T10:06:44.564" v="644" actId="1076"/>
          <ac:spMkLst>
            <pc:docMk/>
            <pc:sldMk cId="716429317" sldId="283"/>
            <ac:spMk id="9" creationId="{308BFC2A-9528-FD4A-B858-7CC8A0188034}"/>
          </ac:spMkLst>
        </pc:spChg>
        <pc:spChg chg="add del mod">
          <ac:chgData name="SHABNAM  BARBHUIYA" userId="8be9ad61-33af-43c0-95b3-83ddc5782279" providerId="ADAL" clId="{ED6A0BA8-DD09-485F-AF38-85CFA215319F}" dt="2025-06-05T10:05:53.613" v="627" actId="478"/>
          <ac:spMkLst>
            <pc:docMk/>
            <pc:sldMk cId="716429317" sldId="283"/>
            <ac:spMk id="12" creationId="{3AE7F11B-0271-8A8A-C8A4-4D6F3285C47B}"/>
          </ac:spMkLst>
        </pc:spChg>
        <pc:spChg chg="add mod">
          <ac:chgData name="SHABNAM  BARBHUIYA" userId="8be9ad61-33af-43c0-95b3-83ddc5782279" providerId="ADAL" clId="{ED6A0BA8-DD09-485F-AF38-85CFA215319F}" dt="2025-06-05T10:07:16.874" v="648" actId="1582"/>
          <ac:spMkLst>
            <pc:docMk/>
            <pc:sldMk cId="716429317" sldId="283"/>
            <ac:spMk id="13" creationId="{BF3B1737-513C-E3F5-ADD0-63AB5E74B217}"/>
          </ac:spMkLst>
        </pc:spChg>
        <pc:spChg chg="add mod">
          <ac:chgData name="SHABNAM  BARBHUIYA" userId="8be9ad61-33af-43c0-95b3-83ddc5782279" providerId="ADAL" clId="{ED6A0BA8-DD09-485F-AF38-85CFA215319F}" dt="2025-06-05T10:08:08.718" v="655" actId="1076"/>
          <ac:spMkLst>
            <pc:docMk/>
            <pc:sldMk cId="716429317" sldId="283"/>
            <ac:spMk id="14" creationId="{677B25A2-DA02-7EEC-065C-FBF40340E020}"/>
          </ac:spMkLst>
        </pc:spChg>
        <pc:spChg chg="add mod">
          <ac:chgData name="SHABNAM  BARBHUIYA" userId="8be9ad61-33af-43c0-95b3-83ddc5782279" providerId="ADAL" clId="{ED6A0BA8-DD09-485F-AF38-85CFA215319F}" dt="2025-06-06T05:55:54.306" v="1013" actId="1076"/>
          <ac:spMkLst>
            <pc:docMk/>
            <pc:sldMk cId="716429317" sldId="283"/>
            <ac:spMk id="15" creationId="{0CE11C1F-BB79-C7F3-1E04-FA13B8874A22}"/>
          </ac:spMkLst>
        </pc:spChg>
        <pc:picChg chg="add mod">
          <ac:chgData name="SHABNAM  BARBHUIYA" userId="8be9ad61-33af-43c0-95b3-83ddc5782279" providerId="ADAL" clId="{ED6A0BA8-DD09-485F-AF38-85CFA215319F}" dt="2025-06-06T05:54:30.552" v="1001" actId="1076"/>
          <ac:picMkLst>
            <pc:docMk/>
            <pc:sldMk cId="716429317" sldId="283"/>
            <ac:picMk id="7" creationId="{E071002B-8905-5D68-20EB-B61109B1EE65}"/>
          </ac:picMkLst>
        </pc:picChg>
        <pc:picChg chg="add mod">
          <ac:chgData name="SHABNAM  BARBHUIYA" userId="8be9ad61-33af-43c0-95b3-83ddc5782279" providerId="ADAL" clId="{ED6A0BA8-DD09-485F-AF38-85CFA215319F}" dt="2025-06-06T05:55:47.919" v="1012" actId="1076"/>
          <ac:picMkLst>
            <pc:docMk/>
            <pc:sldMk cId="716429317" sldId="283"/>
            <ac:picMk id="8" creationId="{FA7249DD-52F3-AB11-00DF-B8EED25D23CB}"/>
          </ac:picMkLst>
        </pc:picChg>
        <pc:picChg chg="add mod">
          <ac:chgData name="SHABNAM  BARBHUIYA" userId="8be9ad61-33af-43c0-95b3-83ddc5782279" providerId="ADAL" clId="{ED6A0BA8-DD09-485F-AF38-85CFA215319F}" dt="2025-06-05T10:06:45.925" v="645" actId="1076"/>
          <ac:picMkLst>
            <pc:docMk/>
            <pc:sldMk cId="716429317" sldId="283"/>
            <ac:picMk id="11" creationId="{C9BF7DE5-8EEB-AC49-2EC3-3EEEC436707B}"/>
          </ac:picMkLst>
        </pc:picChg>
      </pc:sldChg>
      <pc:sldChg chg="addSp delSp modSp add mod">
        <pc:chgData name="SHABNAM  BARBHUIYA" userId="8be9ad61-33af-43c0-95b3-83ddc5782279" providerId="ADAL" clId="{ED6A0BA8-DD09-485F-AF38-85CFA215319F}" dt="2025-06-06T07:11:33.744" v="1367"/>
        <pc:sldMkLst>
          <pc:docMk/>
          <pc:sldMk cId="3900987845" sldId="284"/>
        </pc:sldMkLst>
        <pc:spChg chg="mod">
          <ac:chgData name="SHABNAM  BARBHUIYA" userId="8be9ad61-33af-43c0-95b3-83ddc5782279" providerId="ADAL" clId="{ED6A0BA8-DD09-485F-AF38-85CFA215319F}" dt="2025-06-06T07:07:01.092" v="1326" actId="20577"/>
          <ac:spMkLst>
            <pc:docMk/>
            <pc:sldMk cId="3900987845" sldId="284"/>
            <ac:spMk id="2" creationId="{DD9269BE-7514-A9A9-8CA5-CC71487D9BB4}"/>
          </ac:spMkLst>
        </pc:spChg>
        <pc:spChg chg="del mod">
          <ac:chgData name="SHABNAM  BARBHUIYA" userId="8be9ad61-33af-43c0-95b3-83ddc5782279" providerId="ADAL" clId="{ED6A0BA8-DD09-485F-AF38-85CFA215319F}" dt="2025-06-05T10:11:14.344" v="665" actId="478"/>
          <ac:spMkLst>
            <pc:docMk/>
            <pc:sldMk cId="3900987845" sldId="284"/>
            <ac:spMk id="6" creationId="{81E73BC2-CED2-2DE6-7F1E-0145DFBAE753}"/>
          </ac:spMkLst>
        </pc:spChg>
        <pc:spChg chg="del mod">
          <ac:chgData name="SHABNAM  BARBHUIYA" userId="8be9ad61-33af-43c0-95b3-83ddc5782279" providerId="ADAL" clId="{ED6A0BA8-DD09-485F-AF38-85CFA215319F}" dt="2025-06-05T10:11:17.690" v="667" actId="478"/>
          <ac:spMkLst>
            <pc:docMk/>
            <pc:sldMk cId="3900987845" sldId="284"/>
            <ac:spMk id="9" creationId="{3047C7CB-9B84-97C7-A4DD-EA7CD071E868}"/>
          </ac:spMkLst>
        </pc:spChg>
        <pc:spChg chg="add mod">
          <ac:chgData name="SHABNAM  BARBHUIYA" userId="8be9ad61-33af-43c0-95b3-83ddc5782279" providerId="ADAL" clId="{ED6A0BA8-DD09-485F-AF38-85CFA215319F}" dt="2025-06-06T07:10:38.667" v="1358" actId="1582"/>
          <ac:spMkLst>
            <pc:docMk/>
            <pc:sldMk cId="3900987845" sldId="284"/>
            <ac:spMk id="13" creationId="{3440E465-4EC8-0E01-D606-CA7E295B9ADF}"/>
          </ac:spMkLst>
        </pc:spChg>
        <pc:spChg chg="del mod">
          <ac:chgData name="SHABNAM  BARBHUIYA" userId="8be9ad61-33af-43c0-95b3-83ddc5782279" providerId="ADAL" clId="{ED6A0BA8-DD09-485F-AF38-85CFA215319F}" dt="2025-06-05T10:11:23.199" v="670" actId="478"/>
          <ac:spMkLst>
            <pc:docMk/>
            <pc:sldMk cId="3900987845" sldId="284"/>
            <ac:spMk id="13" creationId="{3D91419E-F8EF-F3D0-4A89-D011F1A80BBC}"/>
          </ac:spMkLst>
        </pc:spChg>
        <pc:spChg chg="add mod">
          <ac:chgData name="SHABNAM  BARBHUIYA" userId="8be9ad61-33af-43c0-95b3-83ddc5782279" providerId="ADAL" clId="{ED6A0BA8-DD09-485F-AF38-85CFA215319F}" dt="2025-06-06T07:10:59.884" v="1361" actId="14100"/>
          <ac:spMkLst>
            <pc:docMk/>
            <pc:sldMk cId="3900987845" sldId="284"/>
            <ac:spMk id="14" creationId="{BAAD0E4A-B45E-4FC1-A158-73F9B99045EF}"/>
          </ac:spMkLst>
        </pc:spChg>
        <pc:spChg chg="del mod">
          <ac:chgData name="SHABNAM  BARBHUIYA" userId="8be9ad61-33af-43c0-95b3-83ddc5782279" providerId="ADAL" clId="{ED6A0BA8-DD09-485F-AF38-85CFA215319F}" dt="2025-06-05T10:11:26.943" v="672" actId="478"/>
          <ac:spMkLst>
            <pc:docMk/>
            <pc:sldMk cId="3900987845" sldId="284"/>
            <ac:spMk id="14" creationId="{D3DD518F-6163-F412-2E3B-30587873EE39}"/>
          </ac:spMkLst>
        </pc:spChg>
        <pc:spChg chg="del">
          <ac:chgData name="SHABNAM  BARBHUIYA" userId="8be9ad61-33af-43c0-95b3-83ddc5782279" providerId="ADAL" clId="{ED6A0BA8-DD09-485F-AF38-85CFA215319F}" dt="2025-06-05T10:11:30.319" v="674" actId="478"/>
          <ac:spMkLst>
            <pc:docMk/>
            <pc:sldMk cId="3900987845" sldId="284"/>
            <ac:spMk id="15" creationId="{22FA8F5C-95DA-9982-C02E-D172633D7E35}"/>
          </ac:spMkLst>
        </pc:spChg>
        <pc:spChg chg="add del mod">
          <ac:chgData name="SHABNAM  BARBHUIYA" userId="8be9ad61-33af-43c0-95b3-83ddc5782279" providerId="ADAL" clId="{ED6A0BA8-DD09-485F-AF38-85CFA215319F}" dt="2025-06-06T07:07:17.416" v="1333" actId="478"/>
          <ac:spMkLst>
            <pc:docMk/>
            <pc:sldMk cId="3900987845" sldId="284"/>
            <ac:spMk id="35" creationId="{5E594883-1241-BC96-B18F-582ECA96FDE2}"/>
          </ac:spMkLst>
        </pc:spChg>
        <pc:picChg chg="add del mod">
          <ac:chgData name="SHABNAM  BARBHUIYA" userId="8be9ad61-33af-43c0-95b3-83ddc5782279" providerId="ADAL" clId="{ED6A0BA8-DD09-485F-AF38-85CFA215319F}" dt="2025-06-06T07:07:55.539" v="1341" actId="478"/>
          <ac:picMkLst>
            <pc:docMk/>
            <pc:sldMk cId="3900987845" sldId="284"/>
            <ac:picMk id="5" creationId="{5A8D13D4-3024-428D-8A85-990AB8EC74E3}"/>
          </ac:picMkLst>
        </pc:picChg>
        <pc:picChg chg="add del mod">
          <ac:chgData name="SHABNAM  BARBHUIYA" userId="8be9ad61-33af-43c0-95b3-83ddc5782279" providerId="ADAL" clId="{ED6A0BA8-DD09-485F-AF38-85CFA215319F}" dt="2025-06-05T10:14:23.684" v="700" actId="478"/>
          <ac:picMkLst>
            <pc:docMk/>
            <pc:sldMk cId="3900987845" sldId="284"/>
            <ac:picMk id="5" creationId="{A17FE350-7D6D-5DB0-2AE8-30358DE5ADD9}"/>
          </ac:picMkLst>
        </pc:picChg>
        <pc:picChg chg="add del mod">
          <ac:chgData name="SHABNAM  BARBHUIYA" userId="8be9ad61-33af-43c0-95b3-83ddc5782279" providerId="ADAL" clId="{ED6A0BA8-DD09-485F-AF38-85CFA215319F}" dt="2025-06-06T07:09:11.950" v="1345" actId="478"/>
          <ac:picMkLst>
            <pc:docMk/>
            <pc:sldMk cId="3900987845" sldId="284"/>
            <ac:picMk id="7" creationId="{2AE5CAB2-CB72-8E57-37F5-C261AC46FC77}"/>
          </ac:picMkLst>
        </pc:picChg>
        <pc:picChg chg="del">
          <ac:chgData name="SHABNAM  BARBHUIYA" userId="8be9ad61-33af-43c0-95b3-83ddc5782279" providerId="ADAL" clId="{ED6A0BA8-DD09-485F-AF38-85CFA215319F}" dt="2025-06-05T10:11:09.280" v="662" actId="478"/>
          <ac:picMkLst>
            <pc:docMk/>
            <pc:sldMk cId="3900987845" sldId="284"/>
            <ac:picMk id="7" creationId="{8D6FC2A3-AC23-9EB6-571D-99ACC8BE9F2B}"/>
          </ac:picMkLst>
        </pc:picChg>
        <pc:picChg chg="del">
          <ac:chgData name="SHABNAM  BARBHUIYA" userId="8be9ad61-33af-43c0-95b3-83ddc5782279" providerId="ADAL" clId="{ED6A0BA8-DD09-485F-AF38-85CFA215319F}" dt="2025-06-05T10:11:28.563" v="673" actId="478"/>
          <ac:picMkLst>
            <pc:docMk/>
            <pc:sldMk cId="3900987845" sldId="284"/>
            <ac:picMk id="8" creationId="{C62455DC-3F24-CBB4-8076-370CB9D26202}"/>
          </ac:picMkLst>
        </pc:picChg>
        <pc:picChg chg="add mod">
          <ac:chgData name="SHABNAM  BARBHUIYA" userId="8be9ad61-33af-43c0-95b3-83ddc5782279" providerId="ADAL" clId="{ED6A0BA8-DD09-485F-AF38-85CFA215319F}" dt="2025-06-06T07:09:57.523" v="1353" actId="1076"/>
          <ac:picMkLst>
            <pc:docMk/>
            <pc:sldMk cId="3900987845" sldId="284"/>
            <ac:picMk id="9" creationId="{4231D985-6826-4B33-4413-68F82CA29036}"/>
          </ac:picMkLst>
        </pc:picChg>
        <pc:picChg chg="del">
          <ac:chgData name="SHABNAM  BARBHUIYA" userId="8be9ad61-33af-43c0-95b3-83ddc5782279" providerId="ADAL" clId="{ED6A0BA8-DD09-485F-AF38-85CFA215319F}" dt="2025-06-05T10:11:19.195" v="668" actId="478"/>
          <ac:picMkLst>
            <pc:docMk/>
            <pc:sldMk cId="3900987845" sldId="284"/>
            <ac:picMk id="11" creationId="{0078AB1A-50A9-8C67-EA41-FDC134D57E73}"/>
          </ac:picMkLst>
        </pc:picChg>
        <pc:picChg chg="add mod">
          <ac:chgData name="SHABNAM  BARBHUIYA" userId="8be9ad61-33af-43c0-95b3-83ddc5782279" providerId="ADAL" clId="{ED6A0BA8-DD09-485F-AF38-85CFA215319F}" dt="2025-06-06T07:10:08.934" v="1355" actId="1076"/>
          <ac:picMkLst>
            <pc:docMk/>
            <pc:sldMk cId="3900987845" sldId="284"/>
            <ac:picMk id="11" creationId="{0A64DD68-1460-4DFD-A54B-FE682EFFBF51}"/>
          </ac:picMkLst>
        </pc:picChg>
        <pc:picChg chg="add del mod modCrop">
          <ac:chgData name="SHABNAM  BARBHUIYA" userId="8be9ad61-33af-43c0-95b3-83ddc5782279" providerId="ADAL" clId="{ED6A0BA8-DD09-485F-AF38-85CFA215319F}" dt="2025-06-06T07:07:08.129" v="1329" actId="478"/>
          <ac:picMkLst>
            <pc:docMk/>
            <pc:sldMk cId="3900987845" sldId="284"/>
            <ac:picMk id="12" creationId="{0408719E-129B-DD74-4825-053BCB9CB0BE}"/>
          </ac:picMkLst>
        </pc:picChg>
        <pc:picChg chg="add del mod">
          <ac:chgData name="SHABNAM  BARBHUIYA" userId="8be9ad61-33af-43c0-95b3-83ddc5782279" providerId="ADAL" clId="{ED6A0BA8-DD09-485F-AF38-85CFA215319F}" dt="2025-06-06T07:07:11.905" v="1331" actId="478"/>
          <ac:picMkLst>
            <pc:docMk/>
            <pc:sldMk cId="3900987845" sldId="284"/>
            <ac:picMk id="19" creationId="{DAC86C28-E82E-9A1F-75CA-1606A016DC54}"/>
          </ac:picMkLst>
        </pc:picChg>
        <pc:picChg chg="add del mod">
          <ac:chgData name="SHABNAM  BARBHUIYA" userId="8be9ad61-33af-43c0-95b3-83ddc5782279" providerId="ADAL" clId="{ED6A0BA8-DD09-485F-AF38-85CFA215319F}" dt="2025-06-06T07:07:04.851" v="1327" actId="478"/>
          <ac:picMkLst>
            <pc:docMk/>
            <pc:sldMk cId="3900987845" sldId="284"/>
            <ac:picMk id="21" creationId="{8591E69E-F606-337C-3941-B6F2FBC53FDA}"/>
          </ac:picMkLst>
        </pc:picChg>
        <pc:picChg chg="add del mod">
          <ac:chgData name="SHABNAM  BARBHUIYA" userId="8be9ad61-33af-43c0-95b3-83ddc5782279" providerId="ADAL" clId="{ED6A0BA8-DD09-485F-AF38-85CFA215319F}" dt="2025-06-06T07:07:26.362" v="1337" actId="478"/>
          <ac:picMkLst>
            <pc:docMk/>
            <pc:sldMk cId="3900987845" sldId="284"/>
            <ac:picMk id="25" creationId="{3A196F64-AA66-79E3-9DD5-BB27D9BE2189}"/>
          </ac:picMkLst>
        </pc:picChg>
        <pc:picChg chg="add del mod">
          <ac:chgData name="SHABNAM  BARBHUIYA" userId="8be9ad61-33af-43c0-95b3-83ddc5782279" providerId="ADAL" clId="{ED6A0BA8-DD09-485F-AF38-85CFA215319F}" dt="2025-06-06T07:07:21.764" v="1335" actId="478"/>
          <ac:picMkLst>
            <pc:docMk/>
            <pc:sldMk cId="3900987845" sldId="284"/>
            <ac:picMk id="31" creationId="{3A0E7B9C-7DDE-E12B-5D38-5743132F9702}"/>
          </ac:picMkLst>
        </pc:picChg>
        <pc:cxnChg chg="add mod">
          <ac:chgData name="SHABNAM  BARBHUIYA" userId="8be9ad61-33af-43c0-95b3-83ddc5782279" providerId="ADAL" clId="{ED6A0BA8-DD09-485F-AF38-85CFA215319F}" dt="2025-06-06T07:11:33.744" v="1367"/>
          <ac:cxnSpMkLst>
            <pc:docMk/>
            <pc:sldMk cId="3900987845" sldId="284"/>
            <ac:cxnSpMk id="16" creationId="{EB0A47B4-ECFF-71CD-F51D-BE27AF7C70BC}"/>
          </ac:cxnSpMkLst>
        </pc:cxnChg>
        <pc:cxnChg chg="add del mod">
          <ac:chgData name="SHABNAM  BARBHUIYA" userId="8be9ad61-33af-43c0-95b3-83ddc5782279" providerId="ADAL" clId="{ED6A0BA8-DD09-485F-AF38-85CFA215319F}" dt="2025-06-06T07:07:06.737" v="1328" actId="478"/>
          <ac:cxnSpMkLst>
            <pc:docMk/>
            <pc:sldMk cId="3900987845" sldId="284"/>
            <ac:cxnSpMk id="17" creationId="{DB34DEFE-7AD7-D01A-B879-4B232CB2FC26}"/>
          </ac:cxnSpMkLst>
        </pc:cxnChg>
        <pc:cxnChg chg="add del mod">
          <ac:chgData name="SHABNAM  BARBHUIYA" userId="8be9ad61-33af-43c0-95b3-83ddc5782279" providerId="ADAL" clId="{ED6A0BA8-DD09-485F-AF38-85CFA215319F}" dt="2025-06-05T10:17:16.327" v="729" actId="478"/>
          <ac:cxnSpMkLst>
            <pc:docMk/>
            <pc:sldMk cId="3900987845" sldId="284"/>
            <ac:cxnSpMk id="23" creationId="{9C4ACC4B-6771-1AFE-7C7F-AC568C7C1139}"/>
          </ac:cxnSpMkLst>
        </pc:cxnChg>
        <pc:cxnChg chg="add del mod">
          <ac:chgData name="SHABNAM  BARBHUIYA" userId="8be9ad61-33af-43c0-95b3-83ddc5782279" providerId="ADAL" clId="{ED6A0BA8-DD09-485F-AF38-85CFA215319F}" dt="2025-06-06T07:07:10.407" v="1330" actId="478"/>
          <ac:cxnSpMkLst>
            <pc:docMk/>
            <pc:sldMk cId="3900987845" sldId="284"/>
            <ac:cxnSpMk id="29" creationId="{582AD7ED-A888-91C2-60EE-55C07207D476}"/>
          </ac:cxnSpMkLst>
        </pc:cxnChg>
        <pc:cxnChg chg="add del mod">
          <ac:chgData name="SHABNAM  BARBHUIYA" userId="8be9ad61-33af-43c0-95b3-83ddc5782279" providerId="ADAL" clId="{ED6A0BA8-DD09-485F-AF38-85CFA215319F}" dt="2025-06-06T07:07:28.242" v="1338" actId="478"/>
          <ac:cxnSpMkLst>
            <pc:docMk/>
            <pc:sldMk cId="3900987845" sldId="284"/>
            <ac:cxnSpMk id="33" creationId="{485EB3DC-6C2B-6ECC-758C-F1587EF92875}"/>
          </ac:cxnSpMkLst>
        </pc:cxnChg>
        <pc:cxnChg chg="add del mod">
          <ac:chgData name="SHABNAM  BARBHUIYA" userId="8be9ad61-33af-43c0-95b3-83ddc5782279" providerId="ADAL" clId="{ED6A0BA8-DD09-485F-AF38-85CFA215319F}" dt="2025-06-06T07:07:25.063" v="1336" actId="478"/>
          <ac:cxnSpMkLst>
            <pc:docMk/>
            <pc:sldMk cId="3900987845" sldId="284"/>
            <ac:cxnSpMk id="38" creationId="{B6A98828-1636-02DE-55FB-1D3D188824B2}"/>
          </ac:cxnSpMkLst>
        </pc:cxnChg>
        <pc:cxnChg chg="add del mod">
          <ac:chgData name="SHABNAM  BARBHUIYA" userId="8be9ad61-33af-43c0-95b3-83ddc5782279" providerId="ADAL" clId="{ED6A0BA8-DD09-485F-AF38-85CFA215319F}" dt="2025-06-06T07:07:20.359" v="1334" actId="478"/>
          <ac:cxnSpMkLst>
            <pc:docMk/>
            <pc:sldMk cId="3900987845" sldId="284"/>
            <ac:cxnSpMk id="39" creationId="{A73AE235-F1CA-8185-619D-AC911EC38304}"/>
          </ac:cxnSpMkLst>
        </pc:cxnChg>
      </pc:sldChg>
      <pc:sldChg chg="addSp delSp modSp add mod ord">
        <pc:chgData name="SHABNAM  BARBHUIYA" userId="8be9ad61-33af-43c0-95b3-83ddc5782279" providerId="ADAL" clId="{ED6A0BA8-DD09-485F-AF38-85CFA215319F}" dt="2025-06-06T06:11:15.894" v="1159"/>
        <pc:sldMkLst>
          <pc:docMk/>
          <pc:sldMk cId="3920429178" sldId="285"/>
        </pc:sldMkLst>
        <pc:spChg chg="mod">
          <ac:chgData name="SHABNAM  BARBHUIYA" userId="8be9ad61-33af-43c0-95b3-83ddc5782279" providerId="ADAL" clId="{ED6A0BA8-DD09-485F-AF38-85CFA215319F}" dt="2025-06-06T05:59:36.416" v="1101" actId="20577"/>
          <ac:spMkLst>
            <pc:docMk/>
            <pc:sldMk cId="3920429178" sldId="285"/>
            <ac:spMk id="2" creationId="{ED0FAE99-C1EE-4B15-F2EF-B79EA7F87017}"/>
          </ac:spMkLst>
        </pc:spChg>
        <pc:spChg chg="add mod">
          <ac:chgData name="SHABNAM  BARBHUIYA" userId="8be9ad61-33af-43c0-95b3-83ddc5782279" providerId="ADAL" clId="{ED6A0BA8-DD09-485F-AF38-85CFA215319F}" dt="2025-06-06T06:00:42.063" v="1110" actId="1582"/>
          <ac:spMkLst>
            <pc:docMk/>
            <pc:sldMk cId="3920429178" sldId="285"/>
            <ac:spMk id="6" creationId="{12645AA6-BE56-B4A2-4538-5E2956B0438C}"/>
          </ac:spMkLst>
        </pc:spChg>
        <pc:spChg chg="del mod">
          <ac:chgData name="SHABNAM  BARBHUIYA" userId="8be9ad61-33af-43c0-95b3-83ddc5782279" providerId="ADAL" clId="{ED6A0BA8-DD09-485F-AF38-85CFA215319F}" dt="2025-06-05T10:23:21.110" v="807" actId="478"/>
          <ac:spMkLst>
            <pc:docMk/>
            <pc:sldMk cId="3920429178" sldId="285"/>
            <ac:spMk id="6" creationId="{7D5750DC-A84D-4622-492D-5D1FCA30F72B}"/>
          </ac:spMkLst>
        </pc:spChg>
        <pc:spChg chg="del">
          <ac:chgData name="SHABNAM  BARBHUIYA" userId="8be9ad61-33af-43c0-95b3-83ddc5782279" providerId="ADAL" clId="{ED6A0BA8-DD09-485F-AF38-85CFA215319F}" dt="2025-06-05T10:23:34.492" v="808" actId="478"/>
          <ac:spMkLst>
            <pc:docMk/>
            <pc:sldMk cId="3920429178" sldId="285"/>
            <ac:spMk id="9" creationId="{7953236E-FB12-4B1A-993B-50334AC5ED8D}"/>
          </ac:spMkLst>
        </pc:spChg>
        <pc:spChg chg="add mod">
          <ac:chgData name="SHABNAM  BARBHUIYA" userId="8be9ad61-33af-43c0-95b3-83ddc5782279" providerId="ADAL" clId="{ED6A0BA8-DD09-485F-AF38-85CFA215319F}" dt="2025-06-06T06:02:31.619" v="1122" actId="14100"/>
          <ac:spMkLst>
            <pc:docMk/>
            <pc:sldMk cId="3920429178" sldId="285"/>
            <ac:spMk id="9" creationId="{DF51DB86-A54F-5397-7705-782547B35F7F}"/>
          </ac:spMkLst>
        </pc:spChg>
        <pc:spChg chg="del">
          <ac:chgData name="SHABNAM  BARBHUIYA" userId="8be9ad61-33af-43c0-95b3-83ddc5782279" providerId="ADAL" clId="{ED6A0BA8-DD09-485F-AF38-85CFA215319F}" dt="2025-06-05T10:23:34.492" v="808" actId="478"/>
          <ac:spMkLst>
            <pc:docMk/>
            <pc:sldMk cId="3920429178" sldId="285"/>
            <ac:spMk id="13" creationId="{CBD5AEF5-1E64-195F-F34B-57E0B74B7B5B}"/>
          </ac:spMkLst>
        </pc:spChg>
        <pc:spChg chg="del">
          <ac:chgData name="SHABNAM  BARBHUIYA" userId="8be9ad61-33af-43c0-95b3-83ddc5782279" providerId="ADAL" clId="{ED6A0BA8-DD09-485F-AF38-85CFA215319F}" dt="2025-06-05T10:23:34.492" v="808" actId="478"/>
          <ac:spMkLst>
            <pc:docMk/>
            <pc:sldMk cId="3920429178" sldId="285"/>
            <ac:spMk id="14" creationId="{06BC592C-42D5-C97C-7FE2-81C9C14BA001}"/>
          </ac:spMkLst>
        </pc:spChg>
        <pc:spChg chg="del">
          <ac:chgData name="SHABNAM  BARBHUIYA" userId="8be9ad61-33af-43c0-95b3-83ddc5782279" providerId="ADAL" clId="{ED6A0BA8-DD09-485F-AF38-85CFA215319F}" dt="2025-06-05T10:23:34.492" v="808" actId="478"/>
          <ac:spMkLst>
            <pc:docMk/>
            <pc:sldMk cId="3920429178" sldId="285"/>
            <ac:spMk id="15" creationId="{E83A79F2-C1AB-0069-1941-1F480DF4201D}"/>
          </ac:spMkLst>
        </pc:spChg>
        <pc:picChg chg="add del mod">
          <ac:chgData name="SHABNAM  BARBHUIYA" userId="8be9ad61-33af-43c0-95b3-83ddc5782279" providerId="ADAL" clId="{ED6A0BA8-DD09-485F-AF38-85CFA215319F}" dt="2025-06-05T10:24:35.584" v="826" actId="478"/>
          <ac:picMkLst>
            <pc:docMk/>
            <pc:sldMk cId="3920429178" sldId="285"/>
            <ac:picMk id="5" creationId="{684947D7-0EDF-256D-3226-B027B5F48789}"/>
          </ac:picMkLst>
        </pc:picChg>
        <pc:picChg chg="add mod modCrop">
          <ac:chgData name="SHABNAM  BARBHUIYA" userId="8be9ad61-33af-43c0-95b3-83ddc5782279" providerId="ADAL" clId="{ED6A0BA8-DD09-485F-AF38-85CFA215319F}" dt="2025-06-06T06:02:37.710" v="1123" actId="14100"/>
          <ac:picMkLst>
            <pc:docMk/>
            <pc:sldMk cId="3920429178" sldId="285"/>
            <ac:picMk id="5" creationId="{C76B068A-10E3-946A-73DE-F47874F010C2}"/>
          </ac:picMkLst>
        </pc:picChg>
        <pc:picChg chg="del">
          <ac:chgData name="SHABNAM  BARBHUIYA" userId="8be9ad61-33af-43c0-95b3-83ddc5782279" providerId="ADAL" clId="{ED6A0BA8-DD09-485F-AF38-85CFA215319F}" dt="2025-06-05T10:23:36.674" v="809" actId="478"/>
          <ac:picMkLst>
            <pc:docMk/>
            <pc:sldMk cId="3920429178" sldId="285"/>
            <ac:picMk id="7" creationId="{C15C8D54-7E9B-85C4-4DA5-9947D7E30813}"/>
          </ac:picMkLst>
        </pc:picChg>
        <pc:picChg chg="add mod">
          <ac:chgData name="SHABNAM  BARBHUIYA" userId="8be9ad61-33af-43c0-95b3-83ddc5782279" providerId="ADAL" clId="{ED6A0BA8-DD09-485F-AF38-85CFA215319F}" dt="2025-06-06T06:01:42.818" v="1117" actId="1076"/>
          <ac:picMkLst>
            <pc:docMk/>
            <pc:sldMk cId="3920429178" sldId="285"/>
            <ac:picMk id="8" creationId="{1A91DD6F-7D69-0E02-D9D1-F76D942789D7}"/>
          </ac:picMkLst>
        </pc:picChg>
        <pc:picChg chg="del">
          <ac:chgData name="SHABNAM  BARBHUIYA" userId="8be9ad61-33af-43c0-95b3-83ddc5782279" providerId="ADAL" clId="{ED6A0BA8-DD09-485F-AF38-85CFA215319F}" dt="2025-06-05T10:23:38.594" v="810" actId="478"/>
          <ac:picMkLst>
            <pc:docMk/>
            <pc:sldMk cId="3920429178" sldId="285"/>
            <ac:picMk id="8" creationId="{60D473BD-D93B-7EA6-46B8-53470582FBE3}"/>
          </ac:picMkLst>
        </pc:picChg>
        <pc:picChg chg="del">
          <ac:chgData name="SHABNAM  BARBHUIYA" userId="8be9ad61-33af-43c0-95b3-83ddc5782279" providerId="ADAL" clId="{ED6A0BA8-DD09-485F-AF38-85CFA215319F}" dt="2025-06-05T10:23:34.492" v="808" actId="478"/>
          <ac:picMkLst>
            <pc:docMk/>
            <pc:sldMk cId="3920429178" sldId="285"/>
            <ac:picMk id="11" creationId="{D7A00CD8-44AC-599C-FB12-0CDC149F8070}"/>
          </ac:picMkLst>
        </pc:picChg>
        <pc:picChg chg="add del mod">
          <ac:chgData name="SHABNAM  BARBHUIYA" userId="8be9ad61-33af-43c0-95b3-83ddc5782279" providerId="ADAL" clId="{ED6A0BA8-DD09-485F-AF38-85CFA215319F}" dt="2025-06-06T05:56:43.745" v="1022" actId="478"/>
          <ac:picMkLst>
            <pc:docMk/>
            <pc:sldMk cId="3920429178" sldId="285"/>
            <ac:picMk id="12" creationId="{CB459C09-D03A-1326-CE47-242FD59A82E9}"/>
          </ac:picMkLst>
        </pc:picChg>
        <pc:picChg chg="add del mod">
          <ac:chgData name="SHABNAM  BARBHUIYA" userId="8be9ad61-33af-43c0-95b3-83ddc5782279" providerId="ADAL" clId="{ED6A0BA8-DD09-485F-AF38-85CFA215319F}" dt="2025-06-06T05:56:47.011" v="1024" actId="478"/>
          <ac:picMkLst>
            <pc:docMk/>
            <pc:sldMk cId="3920429178" sldId="285"/>
            <ac:picMk id="17" creationId="{C70ECB28-12DC-C087-D46C-5D992F9AA48D}"/>
          </ac:picMkLst>
        </pc:picChg>
        <pc:picChg chg="add del mod">
          <ac:chgData name="SHABNAM  BARBHUIYA" userId="8be9ad61-33af-43c0-95b3-83ddc5782279" providerId="ADAL" clId="{ED6A0BA8-DD09-485F-AF38-85CFA215319F}" dt="2025-06-06T05:57:04.024" v="1031" actId="478"/>
          <ac:picMkLst>
            <pc:docMk/>
            <pc:sldMk cId="3920429178" sldId="285"/>
            <ac:picMk id="19" creationId="{D2904CC4-94EB-5864-F325-688363BC9DC7}"/>
          </ac:picMkLst>
        </pc:picChg>
        <pc:picChg chg="add del mod">
          <ac:chgData name="SHABNAM  BARBHUIYA" userId="8be9ad61-33af-43c0-95b3-83ddc5782279" providerId="ADAL" clId="{ED6A0BA8-DD09-485F-AF38-85CFA215319F}" dt="2025-06-06T05:57:01.889" v="1030" actId="478"/>
          <ac:picMkLst>
            <pc:docMk/>
            <pc:sldMk cId="3920429178" sldId="285"/>
            <ac:picMk id="21" creationId="{557DB49D-ED92-F501-CDB0-836A87006ED5}"/>
          </ac:picMkLst>
        </pc:picChg>
        <pc:picChg chg="add del mod">
          <ac:chgData name="SHABNAM  BARBHUIYA" userId="8be9ad61-33af-43c0-95b3-83ddc5782279" providerId="ADAL" clId="{ED6A0BA8-DD09-485F-AF38-85CFA215319F}" dt="2025-06-06T05:56:50.829" v="1026" actId="478"/>
          <ac:picMkLst>
            <pc:docMk/>
            <pc:sldMk cId="3920429178" sldId="285"/>
            <ac:picMk id="33" creationId="{85F7D226-C30E-F34F-6CE4-048327ABAA00}"/>
          </ac:picMkLst>
        </pc:picChg>
        <pc:picChg chg="add del mod">
          <ac:chgData name="SHABNAM  BARBHUIYA" userId="8be9ad61-33af-43c0-95b3-83ddc5782279" providerId="ADAL" clId="{ED6A0BA8-DD09-485F-AF38-85CFA215319F}" dt="2025-06-06T05:56:57.457" v="1028" actId="478"/>
          <ac:picMkLst>
            <pc:docMk/>
            <pc:sldMk cId="3920429178" sldId="285"/>
            <ac:picMk id="35" creationId="{9D2BDDE5-D05A-E1A3-10ED-BFA93F1BEB94}"/>
          </ac:picMkLst>
        </pc:picChg>
        <pc:cxnChg chg="add del mod">
          <ac:chgData name="SHABNAM  BARBHUIYA" userId="8be9ad61-33af-43c0-95b3-83ddc5782279" providerId="ADAL" clId="{ED6A0BA8-DD09-485F-AF38-85CFA215319F}" dt="2025-06-06T06:02:50.886" v="1125" actId="478"/>
          <ac:cxnSpMkLst>
            <pc:docMk/>
            <pc:sldMk cId="3920429178" sldId="285"/>
            <ac:cxnSpMk id="11" creationId="{B293A33D-27A6-5276-5333-537A0ADF980D}"/>
          </ac:cxnSpMkLst>
        </pc:cxnChg>
        <pc:cxnChg chg="add mod">
          <ac:chgData name="SHABNAM  BARBHUIYA" userId="8be9ad61-33af-43c0-95b3-83ddc5782279" providerId="ADAL" clId="{ED6A0BA8-DD09-485F-AF38-85CFA215319F}" dt="2025-06-06T06:11:15.894" v="1159"/>
          <ac:cxnSpMkLst>
            <pc:docMk/>
            <pc:sldMk cId="3920429178" sldId="285"/>
            <ac:cxnSpMk id="14" creationId="{1C980292-10C1-C1D2-2530-33E801632CDF}"/>
          </ac:cxnSpMkLst>
        </pc:cxnChg>
        <pc:cxnChg chg="add del">
          <ac:chgData name="SHABNAM  BARBHUIYA" userId="8be9ad61-33af-43c0-95b3-83ddc5782279" providerId="ADAL" clId="{ED6A0BA8-DD09-485F-AF38-85CFA215319F}" dt="2025-06-05T10:27:07.199" v="844" actId="478"/>
          <ac:cxnSpMkLst>
            <pc:docMk/>
            <pc:sldMk cId="3920429178" sldId="285"/>
            <ac:cxnSpMk id="23" creationId="{67951147-B794-032A-50A9-D5B8CD9D8B16}"/>
          </ac:cxnSpMkLst>
        </pc:cxnChg>
        <pc:cxnChg chg="add del mod">
          <ac:chgData name="SHABNAM  BARBHUIYA" userId="8be9ad61-33af-43c0-95b3-83ddc5782279" providerId="ADAL" clId="{ED6A0BA8-DD09-485F-AF38-85CFA215319F}" dt="2025-06-06T05:56:45.496" v="1023" actId="478"/>
          <ac:cxnSpMkLst>
            <pc:docMk/>
            <pc:sldMk cId="3920429178" sldId="285"/>
            <ac:cxnSpMk id="25" creationId="{5A84FFD8-A7F2-38E4-ED34-6DA0182A1F1C}"/>
          </ac:cxnSpMkLst>
        </pc:cxnChg>
        <pc:cxnChg chg="add del mod">
          <ac:chgData name="SHABNAM  BARBHUIYA" userId="8be9ad61-33af-43c0-95b3-83ddc5782279" providerId="ADAL" clId="{ED6A0BA8-DD09-485F-AF38-85CFA215319F}" dt="2025-06-06T05:56:49.386" v="1025" actId="478"/>
          <ac:cxnSpMkLst>
            <pc:docMk/>
            <pc:sldMk cId="3920429178" sldId="285"/>
            <ac:cxnSpMk id="27" creationId="{A50BA690-2C72-E6AA-3B13-269EE754F177}"/>
          </ac:cxnSpMkLst>
        </pc:cxnChg>
        <pc:cxnChg chg="add del mod">
          <ac:chgData name="SHABNAM  BARBHUIYA" userId="8be9ad61-33af-43c0-95b3-83ddc5782279" providerId="ADAL" clId="{ED6A0BA8-DD09-485F-AF38-85CFA215319F}" dt="2025-06-06T05:57:07.146" v="1032" actId="478"/>
          <ac:cxnSpMkLst>
            <pc:docMk/>
            <pc:sldMk cId="3920429178" sldId="285"/>
            <ac:cxnSpMk id="38" creationId="{7C08F602-47F3-DAB8-9EBC-BEF486BD2C82}"/>
          </ac:cxnSpMkLst>
        </pc:cxnChg>
        <pc:cxnChg chg="add del mod">
          <ac:chgData name="SHABNAM  BARBHUIYA" userId="8be9ad61-33af-43c0-95b3-83ddc5782279" providerId="ADAL" clId="{ED6A0BA8-DD09-485F-AF38-85CFA215319F}" dt="2025-06-06T05:57:00.153" v="1029" actId="478"/>
          <ac:cxnSpMkLst>
            <pc:docMk/>
            <pc:sldMk cId="3920429178" sldId="285"/>
            <ac:cxnSpMk id="40" creationId="{FB533A23-2DC3-2E4A-998D-7799C0F623B2}"/>
          </ac:cxnSpMkLst>
        </pc:cxnChg>
        <pc:cxnChg chg="add del mod">
          <ac:chgData name="SHABNAM  BARBHUIYA" userId="8be9ad61-33af-43c0-95b3-83ddc5782279" providerId="ADAL" clId="{ED6A0BA8-DD09-485F-AF38-85CFA215319F}" dt="2025-06-06T05:56:52.928" v="1027" actId="478"/>
          <ac:cxnSpMkLst>
            <pc:docMk/>
            <pc:sldMk cId="3920429178" sldId="285"/>
            <ac:cxnSpMk id="42" creationId="{DF9638CA-7DDF-7D43-7FA5-F1E85BAB3A13}"/>
          </ac:cxnSpMkLst>
        </pc:cxnChg>
      </pc:sldChg>
      <pc:sldChg chg="addSp delSp modSp add mod">
        <pc:chgData name="SHABNAM  BARBHUIYA" userId="8be9ad61-33af-43c0-95b3-83ddc5782279" providerId="ADAL" clId="{ED6A0BA8-DD09-485F-AF38-85CFA215319F}" dt="2025-06-06T05:49:30.485" v="950" actId="1076"/>
        <pc:sldMkLst>
          <pc:docMk/>
          <pc:sldMk cId="1551434701" sldId="286"/>
        </pc:sldMkLst>
        <pc:spChg chg="del mod">
          <ac:chgData name="SHABNAM  BARBHUIYA" userId="8be9ad61-33af-43c0-95b3-83ddc5782279" providerId="ADAL" clId="{ED6A0BA8-DD09-485F-AF38-85CFA215319F}" dt="2025-06-06T05:44:49.051" v="934" actId="478"/>
          <ac:spMkLst>
            <pc:docMk/>
            <pc:sldMk cId="1551434701" sldId="286"/>
            <ac:spMk id="2" creationId="{15DD5F4C-05BB-ACD5-67E3-6B2EA67315B5}"/>
          </ac:spMkLst>
        </pc:spChg>
        <pc:spChg chg="add mod">
          <ac:chgData name="SHABNAM  BARBHUIYA" userId="8be9ad61-33af-43c0-95b3-83ddc5782279" providerId="ADAL" clId="{ED6A0BA8-DD09-485F-AF38-85CFA215319F}" dt="2025-06-06T05:49:18.274" v="948" actId="122"/>
          <ac:spMkLst>
            <pc:docMk/>
            <pc:sldMk cId="1551434701" sldId="286"/>
            <ac:spMk id="5" creationId="{F9B94387-C671-D2AC-4225-989D9485C4BA}"/>
          </ac:spMkLst>
        </pc:spChg>
        <pc:graphicFrameChg chg="del">
          <ac:chgData name="SHABNAM  BARBHUIYA" userId="8be9ad61-33af-43c0-95b3-83ddc5782279" providerId="ADAL" clId="{ED6A0BA8-DD09-485F-AF38-85CFA215319F}" dt="2025-06-06T05:44:20.179" v="929" actId="478"/>
          <ac:graphicFrameMkLst>
            <pc:docMk/>
            <pc:sldMk cId="1551434701" sldId="286"/>
            <ac:graphicFrameMk id="8" creationId="{4D8625E0-F125-D53F-4B8A-3E080BAAF19F}"/>
          </ac:graphicFrameMkLst>
        </pc:graphicFrameChg>
        <pc:picChg chg="mod">
          <ac:chgData name="SHABNAM  BARBHUIYA" userId="8be9ad61-33af-43c0-95b3-83ddc5782279" providerId="ADAL" clId="{ED6A0BA8-DD09-485F-AF38-85CFA215319F}" dt="2025-06-06T05:49:30.485" v="950" actId="1076"/>
          <ac:picMkLst>
            <pc:docMk/>
            <pc:sldMk cId="1551434701" sldId="286"/>
            <ac:picMk id="4" creationId="{CCA7D79D-E4E0-2168-201A-2FB9C885E6D6}"/>
          </ac:picMkLst>
        </pc:picChg>
      </pc:sldChg>
      <pc:sldChg chg="addSp delSp modSp add mod">
        <pc:chgData name="SHABNAM  BARBHUIYA" userId="8be9ad61-33af-43c0-95b3-83ddc5782279" providerId="ADAL" clId="{ED6A0BA8-DD09-485F-AF38-85CFA215319F}" dt="2025-06-06T06:11:04.869" v="1158"/>
        <pc:sldMkLst>
          <pc:docMk/>
          <pc:sldMk cId="2957995201" sldId="287"/>
        </pc:sldMkLst>
        <pc:spChg chg="del">
          <ac:chgData name="SHABNAM  BARBHUIYA" userId="8be9ad61-33af-43c0-95b3-83ddc5782279" providerId="ADAL" clId="{ED6A0BA8-DD09-485F-AF38-85CFA215319F}" dt="2025-06-06T06:04:32.761" v="1132" actId="478"/>
          <ac:spMkLst>
            <pc:docMk/>
            <pc:sldMk cId="2957995201" sldId="287"/>
            <ac:spMk id="6" creationId="{9BF0B392-788A-15B5-2E80-6E1BC0695284}"/>
          </ac:spMkLst>
        </pc:spChg>
        <pc:spChg chg="del">
          <ac:chgData name="SHABNAM  BARBHUIYA" userId="8be9ad61-33af-43c0-95b3-83ddc5782279" providerId="ADAL" clId="{ED6A0BA8-DD09-485F-AF38-85CFA215319F}" dt="2025-06-06T06:04:54.218" v="1134" actId="478"/>
          <ac:spMkLst>
            <pc:docMk/>
            <pc:sldMk cId="2957995201" sldId="287"/>
            <ac:spMk id="9" creationId="{8A503898-1674-7823-6F28-630777CFA232}"/>
          </ac:spMkLst>
        </pc:spChg>
        <pc:spChg chg="add mod">
          <ac:chgData name="SHABNAM  BARBHUIYA" userId="8be9ad61-33af-43c0-95b3-83ddc5782279" providerId="ADAL" clId="{ED6A0BA8-DD09-485F-AF38-85CFA215319F}" dt="2025-06-06T06:08:10.333" v="1153" actId="1076"/>
          <ac:spMkLst>
            <pc:docMk/>
            <pc:sldMk cId="2957995201" sldId="287"/>
            <ac:spMk id="12" creationId="{DEFDBFB8-6AC0-DB65-58D2-A544F1834558}"/>
          </ac:spMkLst>
        </pc:spChg>
        <pc:spChg chg="add mod">
          <ac:chgData name="SHABNAM  BARBHUIYA" userId="8be9ad61-33af-43c0-95b3-83ddc5782279" providerId="ADAL" clId="{ED6A0BA8-DD09-485F-AF38-85CFA215319F}" dt="2025-06-06T06:07:59.600" v="1151" actId="1582"/>
          <ac:spMkLst>
            <pc:docMk/>
            <pc:sldMk cId="2957995201" sldId="287"/>
            <ac:spMk id="13" creationId="{A220B421-4938-A99D-86EB-FBD71C3022A1}"/>
          </ac:spMkLst>
        </pc:spChg>
        <pc:picChg chg="del">
          <ac:chgData name="SHABNAM  BARBHUIYA" userId="8be9ad61-33af-43c0-95b3-83ddc5782279" providerId="ADAL" clId="{ED6A0BA8-DD09-485F-AF38-85CFA215319F}" dt="2025-06-06T06:04:26.156" v="1131" actId="478"/>
          <ac:picMkLst>
            <pc:docMk/>
            <pc:sldMk cId="2957995201" sldId="287"/>
            <ac:picMk id="5" creationId="{495141C1-0ACB-1F46-1DEE-4728300298BD}"/>
          </ac:picMkLst>
        </pc:picChg>
        <pc:picChg chg="add mod">
          <ac:chgData name="SHABNAM  BARBHUIYA" userId="8be9ad61-33af-43c0-95b3-83ddc5782279" providerId="ADAL" clId="{ED6A0BA8-DD09-485F-AF38-85CFA215319F}" dt="2025-06-06T06:08:05.595" v="1152" actId="1076"/>
          <ac:picMkLst>
            <pc:docMk/>
            <pc:sldMk cId="2957995201" sldId="287"/>
            <ac:picMk id="7" creationId="{C6E3109B-213F-E40C-5F9D-BAA1ED3F38B1}"/>
          </ac:picMkLst>
        </pc:picChg>
        <pc:picChg chg="del">
          <ac:chgData name="SHABNAM  BARBHUIYA" userId="8be9ad61-33af-43c0-95b3-83ddc5782279" providerId="ADAL" clId="{ED6A0BA8-DD09-485F-AF38-85CFA215319F}" dt="2025-06-06T06:04:55.758" v="1135" actId="478"/>
          <ac:picMkLst>
            <pc:docMk/>
            <pc:sldMk cId="2957995201" sldId="287"/>
            <ac:picMk id="8" creationId="{B0C28D51-3EC9-081D-2DD0-885EF077074A}"/>
          </ac:picMkLst>
        </pc:picChg>
        <pc:picChg chg="add mod">
          <ac:chgData name="SHABNAM  BARBHUIYA" userId="8be9ad61-33af-43c0-95b3-83ddc5782279" providerId="ADAL" clId="{ED6A0BA8-DD09-485F-AF38-85CFA215319F}" dt="2025-06-06T06:06:27.972" v="1141" actId="1076"/>
          <ac:picMkLst>
            <pc:docMk/>
            <pc:sldMk cId="2957995201" sldId="287"/>
            <ac:picMk id="11" creationId="{105E0657-DB6B-75C4-E625-C25CEE3791FC}"/>
          </ac:picMkLst>
        </pc:picChg>
        <pc:cxnChg chg="del mod">
          <ac:chgData name="SHABNAM  BARBHUIYA" userId="8be9ad61-33af-43c0-95b3-83ddc5782279" providerId="ADAL" clId="{ED6A0BA8-DD09-485F-AF38-85CFA215319F}" dt="2025-06-06T06:04:34.897" v="1133" actId="478"/>
          <ac:cxnSpMkLst>
            <pc:docMk/>
            <pc:sldMk cId="2957995201" sldId="287"/>
            <ac:cxnSpMk id="14" creationId="{D91F1082-2D92-CB45-9FB8-A373981A8FBD}"/>
          </ac:cxnSpMkLst>
        </pc:cxnChg>
        <pc:cxnChg chg="add mod">
          <ac:chgData name="SHABNAM  BARBHUIYA" userId="8be9ad61-33af-43c0-95b3-83ddc5782279" providerId="ADAL" clId="{ED6A0BA8-DD09-485F-AF38-85CFA215319F}" dt="2025-06-06T06:11:04.869" v="1158"/>
          <ac:cxnSpMkLst>
            <pc:docMk/>
            <pc:sldMk cId="2957995201" sldId="287"/>
            <ac:cxnSpMk id="16" creationId="{3B9E25AD-A6F8-FCBC-B478-2CC1381ED0EE}"/>
          </ac:cxnSpMkLst>
        </pc:cxnChg>
      </pc:sldChg>
      <pc:sldChg chg="addSp delSp modSp add mod">
        <pc:chgData name="SHABNAM  BARBHUIYA" userId="8be9ad61-33af-43c0-95b3-83ddc5782279" providerId="ADAL" clId="{ED6A0BA8-DD09-485F-AF38-85CFA215319F}" dt="2025-06-06T06:14:43.657" v="1194" actId="1582"/>
        <pc:sldMkLst>
          <pc:docMk/>
          <pc:sldMk cId="4066700230" sldId="288"/>
        </pc:sldMkLst>
        <pc:spChg chg="mod">
          <ac:chgData name="SHABNAM  BARBHUIYA" userId="8be9ad61-33af-43c0-95b3-83ddc5782279" providerId="ADAL" clId="{ED6A0BA8-DD09-485F-AF38-85CFA215319F}" dt="2025-06-06T06:12:21.946" v="1169" actId="1076"/>
          <ac:spMkLst>
            <pc:docMk/>
            <pc:sldMk cId="4066700230" sldId="288"/>
            <ac:spMk id="2" creationId="{B36C9D8C-1902-2C65-48E5-3B13B3C05A13}"/>
          </ac:spMkLst>
        </pc:spChg>
        <pc:spChg chg="add mod">
          <ac:chgData name="SHABNAM  BARBHUIYA" userId="8be9ad61-33af-43c0-95b3-83ddc5782279" providerId="ADAL" clId="{ED6A0BA8-DD09-485F-AF38-85CFA215319F}" dt="2025-06-06T06:13:05.732" v="1178" actId="1582"/>
          <ac:spMkLst>
            <pc:docMk/>
            <pc:sldMk cId="4066700230" sldId="288"/>
            <ac:spMk id="6" creationId="{BDFA6018-F88D-0F61-3AD1-D52ACA54CE9D}"/>
          </ac:spMkLst>
        </pc:spChg>
        <pc:spChg chg="del">
          <ac:chgData name="SHABNAM  BARBHUIYA" userId="8be9ad61-33af-43c0-95b3-83ddc5782279" providerId="ADAL" clId="{ED6A0BA8-DD09-485F-AF38-85CFA215319F}" dt="2025-06-06T06:12:23.998" v="1170" actId="478"/>
          <ac:spMkLst>
            <pc:docMk/>
            <pc:sldMk cId="4066700230" sldId="288"/>
            <ac:spMk id="12" creationId="{9EA22E58-2B30-A60C-0048-C31B3A8ED953}"/>
          </ac:spMkLst>
        </pc:spChg>
        <pc:spChg chg="del">
          <ac:chgData name="SHABNAM  BARBHUIYA" userId="8be9ad61-33af-43c0-95b3-83ddc5782279" providerId="ADAL" clId="{ED6A0BA8-DD09-485F-AF38-85CFA215319F}" dt="2025-06-06T06:13:12.275" v="1180" actId="478"/>
          <ac:spMkLst>
            <pc:docMk/>
            <pc:sldMk cId="4066700230" sldId="288"/>
            <ac:spMk id="13" creationId="{3A9E514F-DC87-1141-878A-F91695D65A4F}"/>
          </ac:spMkLst>
        </pc:spChg>
        <pc:spChg chg="add mod">
          <ac:chgData name="SHABNAM  BARBHUIYA" userId="8be9ad61-33af-43c0-95b3-83ddc5782279" providerId="ADAL" clId="{ED6A0BA8-DD09-485F-AF38-85CFA215319F}" dt="2025-06-06T06:14:43.657" v="1194" actId="1582"/>
          <ac:spMkLst>
            <pc:docMk/>
            <pc:sldMk cId="4066700230" sldId="288"/>
            <ac:spMk id="15" creationId="{F0951342-8A08-73C5-2D87-7385FDB7A81C}"/>
          </ac:spMkLst>
        </pc:spChg>
        <pc:picChg chg="mod">
          <ac:chgData name="SHABNAM  BARBHUIYA" userId="8be9ad61-33af-43c0-95b3-83ddc5782279" providerId="ADAL" clId="{ED6A0BA8-DD09-485F-AF38-85CFA215319F}" dt="2025-06-06T06:12:14.212" v="1168" actId="14100"/>
          <ac:picMkLst>
            <pc:docMk/>
            <pc:sldMk cId="4066700230" sldId="288"/>
            <ac:picMk id="4" creationId="{526E3CCF-3F68-8EEB-616D-CE5D0E5352E5}"/>
          </ac:picMkLst>
        </pc:picChg>
        <pc:picChg chg="add mod">
          <ac:chgData name="SHABNAM  BARBHUIYA" userId="8be9ad61-33af-43c0-95b3-83ddc5782279" providerId="ADAL" clId="{ED6A0BA8-DD09-485F-AF38-85CFA215319F}" dt="2025-06-06T06:13:15.323" v="1181" actId="1076"/>
          <ac:picMkLst>
            <pc:docMk/>
            <pc:sldMk cId="4066700230" sldId="288"/>
            <ac:picMk id="5" creationId="{714E10D4-14DD-EFAB-4655-8C1EC3597FF8}"/>
          </ac:picMkLst>
        </pc:picChg>
        <pc:picChg chg="del">
          <ac:chgData name="SHABNAM  BARBHUIYA" userId="8be9ad61-33af-43c0-95b3-83ddc5782279" providerId="ADAL" clId="{ED6A0BA8-DD09-485F-AF38-85CFA215319F}" dt="2025-06-06T06:11:34.105" v="1161" actId="478"/>
          <ac:picMkLst>
            <pc:docMk/>
            <pc:sldMk cId="4066700230" sldId="288"/>
            <ac:picMk id="7" creationId="{858E3328-6209-23FB-4D3D-0ED9972558AA}"/>
          </ac:picMkLst>
        </pc:picChg>
        <pc:picChg chg="add mod">
          <ac:chgData name="SHABNAM  BARBHUIYA" userId="8be9ad61-33af-43c0-95b3-83ddc5782279" providerId="ADAL" clId="{ED6A0BA8-DD09-485F-AF38-85CFA215319F}" dt="2025-06-06T06:13:55.499" v="1186" actId="1076"/>
          <ac:picMkLst>
            <pc:docMk/>
            <pc:sldMk cId="4066700230" sldId="288"/>
            <ac:picMk id="9" creationId="{04E47D61-5273-AC3A-4665-55F05A878205}"/>
          </ac:picMkLst>
        </pc:picChg>
        <pc:picChg chg="del">
          <ac:chgData name="SHABNAM  BARBHUIYA" userId="8be9ad61-33af-43c0-95b3-83ddc5782279" providerId="ADAL" clId="{ED6A0BA8-DD09-485F-AF38-85CFA215319F}" dt="2025-06-06T06:11:36.505" v="1162" actId="478"/>
          <ac:picMkLst>
            <pc:docMk/>
            <pc:sldMk cId="4066700230" sldId="288"/>
            <ac:picMk id="11" creationId="{D2F1241F-4FBF-EAC3-970F-14C41F3375AF}"/>
          </ac:picMkLst>
        </pc:picChg>
        <pc:cxnChg chg="add mod">
          <ac:chgData name="SHABNAM  BARBHUIYA" userId="8be9ad61-33af-43c0-95b3-83ddc5782279" providerId="ADAL" clId="{ED6A0BA8-DD09-485F-AF38-85CFA215319F}" dt="2025-06-06T06:14:21.561" v="1191"/>
          <ac:cxnSpMkLst>
            <pc:docMk/>
            <pc:sldMk cId="4066700230" sldId="288"/>
            <ac:cxnSpMk id="14" creationId="{58B14AE9-8CC9-3B21-E8B9-3E3D60964CB6}"/>
          </ac:cxnSpMkLst>
        </pc:cxnChg>
        <pc:cxnChg chg="del mod">
          <ac:chgData name="SHABNAM  BARBHUIYA" userId="8be9ad61-33af-43c0-95b3-83ddc5782279" providerId="ADAL" clId="{ED6A0BA8-DD09-485F-AF38-85CFA215319F}" dt="2025-06-06T06:13:10.090" v="1179" actId="478"/>
          <ac:cxnSpMkLst>
            <pc:docMk/>
            <pc:sldMk cId="4066700230" sldId="288"/>
            <ac:cxnSpMk id="16" creationId="{0333C9E4-DED7-2903-F8CA-66EBB5278768}"/>
          </ac:cxnSpMkLst>
        </pc:cxnChg>
      </pc:sldChg>
      <pc:sldChg chg="add">
        <pc:chgData name="SHABNAM  BARBHUIYA" userId="8be9ad61-33af-43c0-95b3-83ddc5782279" providerId="ADAL" clId="{ED6A0BA8-DD09-485F-AF38-85CFA215319F}" dt="2025-06-06T06:14:55.530" v="1195" actId="2890"/>
        <pc:sldMkLst>
          <pc:docMk/>
          <pc:sldMk cId="4059816052" sldId="289"/>
        </pc:sldMkLst>
      </pc:sldChg>
      <pc:sldChg chg="addSp delSp modSp add mod">
        <pc:chgData name="SHABNAM  BARBHUIYA" userId="8be9ad61-33af-43c0-95b3-83ddc5782279" providerId="ADAL" clId="{ED6A0BA8-DD09-485F-AF38-85CFA215319F}" dt="2025-06-06T06:20:42.499" v="1231" actId="1076"/>
        <pc:sldMkLst>
          <pc:docMk/>
          <pc:sldMk cId="2844868763" sldId="290"/>
        </pc:sldMkLst>
        <pc:spChg chg="del">
          <ac:chgData name="SHABNAM  BARBHUIYA" userId="8be9ad61-33af-43c0-95b3-83ddc5782279" providerId="ADAL" clId="{ED6A0BA8-DD09-485F-AF38-85CFA215319F}" dt="2025-06-06T06:16:16.213" v="1198" actId="478"/>
          <ac:spMkLst>
            <pc:docMk/>
            <pc:sldMk cId="2844868763" sldId="290"/>
            <ac:spMk id="6" creationId="{A967B398-F6E6-4420-D4DC-44ADC1D1610E}"/>
          </ac:spMkLst>
        </pc:spChg>
        <pc:spChg chg="add mod">
          <ac:chgData name="SHABNAM  BARBHUIYA" userId="8be9ad61-33af-43c0-95b3-83ddc5782279" providerId="ADAL" clId="{ED6A0BA8-DD09-485F-AF38-85CFA215319F}" dt="2025-06-06T06:20:19.899" v="1226" actId="14100"/>
          <ac:spMkLst>
            <pc:docMk/>
            <pc:sldMk cId="2844868763" sldId="290"/>
            <ac:spMk id="8" creationId="{75DF33DB-D512-C4C4-4BA4-0C5E50236E76}"/>
          </ac:spMkLst>
        </pc:spChg>
        <pc:spChg chg="add mod">
          <ac:chgData name="SHABNAM  BARBHUIYA" userId="8be9ad61-33af-43c0-95b3-83ddc5782279" providerId="ADAL" clId="{ED6A0BA8-DD09-485F-AF38-85CFA215319F}" dt="2025-06-06T06:20:42.499" v="1231" actId="1076"/>
          <ac:spMkLst>
            <pc:docMk/>
            <pc:sldMk cId="2844868763" sldId="290"/>
            <ac:spMk id="10" creationId="{A0449705-DB02-4282-46F0-A3EFBC2FFD40}"/>
          </ac:spMkLst>
        </pc:spChg>
        <pc:spChg chg="del">
          <ac:chgData name="SHABNAM  BARBHUIYA" userId="8be9ad61-33af-43c0-95b3-83ddc5782279" providerId="ADAL" clId="{ED6A0BA8-DD09-485F-AF38-85CFA215319F}" dt="2025-06-06T06:16:21.667" v="1201" actId="478"/>
          <ac:spMkLst>
            <pc:docMk/>
            <pc:sldMk cId="2844868763" sldId="290"/>
            <ac:spMk id="15" creationId="{444B9EFD-4489-528B-96CE-B98FFA2A47F9}"/>
          </ac:spMkLst>
        </pc:spChg>
        <pc:picChg chg="del">
          <ac:chgData name="SHABNAM  BARBHUIYA" userId="8be9ad61-33af-43c0-95b3-83ddc5782279" providerId="ADAL" clId="{ED6A0BA8-DD09-485F-AF38-85CFA215319F}" dt="2025-06-06T06:16:14.303" v="1197" actId="478"/>
          <ac:picMkLst>
            <pc:docMk/>
            <pc:sldMk cId="2844868763" sldId="290"/>
            <ac:picMk id="5" creationId="{C63383BA-86E3-6F6B-AE2C-6E0FAD77DE03}"/>
          </ac:picMkLst>
        </pc:picChg>
        <pc:picChg chg="add mod">
          <ac:chgData name="SHABNAM  BARBHUIYA" userId="8be9ad61-33af-43c0-95b3-83ddc5782279" providerId="ADAL" clId="{ED6A0BA8-DD09-485F-AF38-85CFA215319F}" dt="2025-06-06T06:20:24.606" v="1227" actId="1076"/>
          <ac:picMkLst>
            <pc:docMk/>
            <pc:sldMk cId="2844868763" sldId="290"/>
            <ac:picMk id="7" creationId="{B8FAE957-2544-74BF-A007-E80E26D376B2}"/>
          </ac:picMkLst>
        </pc:picChg>
        <pc:picChg chg="del">
          <ac:chgData name="SHABNAM  BARBHUIYA" userId="8be9ad61-33af-43c0-95b3-83ddc5782279" providerId="ADAL" clId="{ED6A0BA8-DD09-485F-AF38-85CFA215319F}" dt="2025-06-06T06:16:20.138" v="1200" actId="478"/>
          <ac:picMkLst>
            <pc:docMk/>
            <pc:sldMk cId="2844868763" sldId="290"/>
            <ac:picMk id="9" creationId="{89D84A59-2293-F10B-3282-478DE2BBF163}"/>
          </ac:picMkLst>
        </pc:picChg>
        <pc:cxnChg chg="del mod">
          <ac:chgData name="SHABNAM  BARBHUIYA" userId="8be9ad61-33af-43c0-95b3-83ddc5782279" providerId="ADAL" clId="{ED6A0BA8-DD09-485F-AF38-85CFA215319F}" dt="2025-06-06T06:16:17.926" v="1199" actId="478"/>
          <ac:cxnSpMkLst>
            <pc:docMk/>
            <pc:sldMk cId="2844868763" sldId="290"/>
            <ac:cxnSpMk id="14" creationId="{AEB45C90-323A-2A17-4AF7-F29AD2667B8B}"/>
          </ac:cxnSpMkLst>
        </pc:cxnChg>
      </pc:sldChg>
      <pc:sldChg chg="add ord">
        <pc:chgData name="SHABNAM  BARBHUIYA" userId="8be9ad61-33af-43c0-95b3-83ddc5782279" providerId="ADAL" clId="{ED6A0BA8-DD09-485F-AF38-85CFA215319F}" dt="2025-06-06T06:29:58.395" v="1236"/>
        <pc:sldMkLst>
          <pc:docMk/>
          <pc:sldMk cId="1425642020" sldId="291"/>
        </pc:sldMkLst>
      </pc:sldChg>
      <pc:sldChg chg="addSp delSp modSp add mod">
        <pc:chgData name="SHABNAM  BARBHUIYA" userId="8be9ad61-33af-43c0-95b3-83ddc5782279" providerId="ADAL" clId="{ED6A0BA8-DD09-485F-AF38-85CFA215319F}" dt="2025-06-06T07:14:07.779" v="1394"/>
        <pc:sldMkLst>
          <pc:docMk/>
          <pc:sldMk cId="469065714" sldId="292"/>
        </pc:sldMkLst>
        <pc:spChg chg="add mod">
          <ac:chgData name="SHABNAM  BARBHUIYA" userId="8be9ad61-33af-43c0-95b3-83ddc5782279" providerId="ADAL" clId="{ED6A0BA8-DD09-485F-AF38-85CFA215319F}" dt="2025-06-06T07:13:22.969" v="1387" actId="1582"/>
          <ac:spMkLst>
            <pc:docMk/>
            <pc:sldMk cId="469065714" sldId="292"/>
            <ac:spMk id="8" creationId="{567633F3-5D05-37E0-4B96-E6F12FF5A3F2}"/>
          </ac:spMkLst>
        </pc:spChg>
        <pc:spChg chg="add mod">
          <ac:chgData name="SHABNAM  BARBHUIYA" userId="8be9ad61-33af-43c0-95b3-83ddc5782279" providerId="ADAL" clId="{ED6A0BA8-DD09-485F-AF38-85CFA215319F}" dt="2025-06-06T07:13:32.684" v="1390" actId="14100"/>
          <ac:spMkLst>
            <pc:docMk/>
            <pc:sldMk cId="469065714" sldId="292"/>
            <ac:spMk id="10" creationId="{E1C57D60-70B1-2AFD-153B-923F12E1616B}"/>
          </ac:spMkLst>
        </pc:spChg>
        <pc:spChg chg="del">
          <ac:chgData name="SHABNAM  BARBHUIYA" userId="8be9ad61-33af-43c0-95b3-83ddc5782279" providerId="ADAL" clId="{ED6A0BA8-DD09-485F-AF38-85CFA215319F}" dt="2025-06-06T07:12:08.820" v="1371" actId="478"/>
          <ac:spMkLst>
            <pc:docMk/>
            <pc:sldMk cId="469065714" sldId="292"/>
            <ac:spMk id="13" creationId="{FA5457B5-2563-3B4D-99D4-1DDE90C0C2B6}"/>
          </ac:spMkLst>
        </pc:spChg>
        <pc:spChg chg="del">
          <ac:chgData name="SHABNAM  BARBHUIYA" userId="8be9ad61-33af-43c0-95b3-83ddc5782279" providerId="ADAL" clId="{ED6A0BA8-DD09-485F-AF38-85CFA215319F}" dt="2025-06-06T07:12:24.013" v="1377" actId="478"/>
          <ac:spMkLst>
            <pc:docMk/>
            <pc:sldMk cId="469065714" sldId="292"/>
            <ac:spMk id="14" creationId="{5ADE8633-837D-1918-AB8D-C7DDB7C099CC}"/>
          </ac:spMkLst>
        </pc:spChg>
        <pc:picChg chg="add mod">
          <ac:chgData name="SHABNAM  BARBHUIYA" userId="8be9ad61-33af-43c0-95b3-83ddc5782279" providerId="ADAL" clId="{ED6A0BA8-DD09-485F-AF38-85CFA215319F}" dt="2025-06-06T07:12:59.752" v="1384" actId="1076"/>
          <ac:picMkLst>
            <pc:docMk/>
            <pc:sldMk cId="469065714" sldId="292"/>
            <ac:picMk id="5" creationId="{BA28195B-AC29-433E-E59A-DF3ABBAE9DD6}"/>
          </ac:picMkLst>
        </pc:picChg>
        <pc:picChg chg="add mod">
          <ac:chgData name="SHABNAM  BARBHUIYA" userId="8be9ad61-33af-43c0-95b3-83ddc5782279" providerId="ADAL" clId="{ED6A0BA8-DD09-485F-AF38-85CFA215319F}" dt="2025-06-06T07:12:55.351" v="1382" actId="1076"/>
          <ac:picMkLst>
            <pc:docMk/>
            <pc:sldMk cId="469065714" sldId="292"/>
            <ac:picMk id="7" creationId="{D406410F-9A88-EFE1-901E-3255AA673783}"/>
          </ac:picMkLst>
        </pc:picChg>
        <pc:picChg chg="del">
          <ac:chgData name="SHABNAM  BARBHUIYA" userId="8be9ad61-33af-43c0-95b3-83ddc5782279" providerId="ADAL" clId="{ED6A0BA8-DD09-485F-AF38-85CFA215319F}" dt="2025-06-06T07:12:05.405" v="1369" actId="478"/>
          <ac:picMkLst>
            <pc:docMk/>
            <pc:sldMk cId="469065714" sldId="292"/>
            <ac:picMk id="9" creationId="{8B86DA91-2A05-2778-50EE-70AAC5C4DDF1}"/>
          </ac:picMkLst>
        </pc:picChg>
        <pc:picChg chg="del">
          <ac:chgData name="SHABNAM  BARBHUIYA" userId="8be9ad61-33af-43c0-95b3-83ddc5782279" providerId="ADAL" clId="{ED6A0BA8-DD09-485F-AF38-85CFA215319F}" dt="2025-06-06T07:12:22.355" v="1376" actId="478"/>
          <ac:picMkLst>
            <pc:docMk/>
            <pc:sldMk cId="469065714" sldId="292"/>
            <ac:picMk id="11" creationId="{83E36C38-73F9-3AF2-5D43-4B8009A0DF9A}"/>
          </ac:picMkLst>
        </pc:picChg>
        <pc:cxnChg chg="add mod">
          <ac:chgData name="SHABNAM  BARBHUIYA" userId="8be9ad61-33af-43c0-95b3-83ddc5782279" providerId="ADAL" clId="{ED6A0BA8-DD09-485F-AF38-85CFA215319F}" dt="2025-06-06T07:14:07.779" v="1394"/>
          <ac:cxnSpMkLst>
            <pc:docMk/>
            <pc:sldMk cId="469065714" sldId="292"/>
            <ac:cxnSpMk id="15" creationId="{86833699-1805-668F-87B1-B08BD528449E}"/>
          </ac:cxnSpMkLst>
        </pc:cxnChg>
        <pc:cxnChg chg="del mod">
          <ac:chgData name="SHABNAM  BARBHUIYA" userId="8be9ad61-33af-43c0-95b3-83ddc5782279" providerId="ADAL" clId="{ED6A0BA8-DD09-485F-AF38-85CFA215319F}" dt="2025-06-06T07:12:20.403" v="1375" actId="478"/>
          <ac:cxnSpMkLst>
            <pc:docMk/>
            <pc:sldMk cId="469065714" sldId="292"/>
            <ac:cxnSpMk id="16" creationId="{4DA22A0F-DFAA-CA3F-339E-7162659ABAA7}"/>
          </ac:cxnSpMkLst>
        </pc:cxnChg>
      </pc:sldChg>
      <pc:sldChg chg="addSp delSp modSp add mod">
        <pc:chgData name="SHABNAM  BARBHUIYA" userId="8be9ad61-33af-43c0-95b3-83ddc5782279" providerId="ADAL" clId="{ED6A0BA8-DD09-485F-AF38-85CFA215319F}" dt="2025-06-06T07:18:06.160" v="1446" actId="1076"/>
        <pc:sldMkLst>
          <pc:docMk/>
          <pc:sldMk cId="3999726660" sldId="293"/>
        </pc:sldMkLst>
        <pc:spChg chg="del">
          <ac:chgData name="SHABNAM  BARBHUIYA" userId="8be9ad61-33af-43c0-95b3-83ddc5782279" providerId="ADAL" clId="{ED6A0BA8-DD09-485F-AF38-85CFA215319F}" dt="2025-06-06T07:14:28.098" v="1397" actId="478"/>
          <ac:spMkLst>
            <pc:docMk/>
            <pc:sldMk cId="3999726660" sldId="293"/>
            <ac:spMk id="8" creationId="{D032DA3E-3856-BE11-FD30-3B190A6234A8}"/>
          </ac:spMkLst>
        </pc:spChg>
        <pc:spChg chg="del">
          <ac:chgData name="SHABNAM  BARBHUIYA" userId="8be9ad61-33af-43c0-95b3-83ddc5782279" providerId="ADAL" clId="{ED6A0BA8-DD09-485F-AF38-85CFA215319F}" dt="2025-06-06T07:14:32.586" v="1399" actId="478"/>
          <ac:spMkLst>
            <pc:docMk/>
            <pc:sldMk cId="3999726660" sldId="293"/>
            <ac:spMk id="10" creationId="{8B862137-2382-813A-E4EA-0A96E5C6CF6E}"/>
          </ac:spMkLst>
        </pc:spChg>
        <pc:spChg chg="add del mod">
          <ac:chgData name="SHABNAM  BARBHUIYA" userId="8be9ad61-33af-43c0-95b3-83ddc5782279" providerId="ADAL" clId="{ED6A0BA8-DD09-485F-AF38-85CFA215319F}" dt="2025-06-06T07:16:54.937" v="1423"/>
          <ac:spMkLst>
            <pc:docMk/>
            <pc:sldMk cId="3999726660" sldId="293"/>
            <ac:spMk id="14" creationId="{D76174AD-F07D-37B3-A866-2C9E3355CA82}"/>
          </ac:spMkLst>
        </pc:spChg>
        <pc:spChg chg="add mod">
          <ac:chgData name="SHABNAM  BARBHUIYA" userId="8be9ad61-33af-43c0-95b3-83ddc5782279" providerId="ADAL" clId="{ED6A0BA8-DD09-485F-AF38-85CFA215319F}" dt="2025-06-06T07:16:54.400" v="1421" actId="1076"/>
          <ac:spMkLst>
            <pc:docMk/>
            <pc:sldMk cId="3999726660" sldId="293"/>
            <ac:spMk id="18" creationId="{7847DFFC-FD3F-284B-76CD-14672DA07F83}"/>
          </ac:spMkLst>
        </pc:spChg>
        <pc:spChg chg="add mod">
          <ac:chgData name="SHABNAM  BARBHUIYA" userId="8be9ad61-33af-43c0-95b3-83ddc5782279" providerId="ADAL" clId="{ED6A0BA8-DD09-485F-AF38-85CFA215319F}" dt="2025-06-06T07:17:11.424" v="1427" actId="14100"/>
          <ac:spMkLst>
            <pc:docMk/>
            <pc:sldMk cId="3999726660" sldId="293"/>
            <ac:spMk id="20" creationId="{12748F28-5B88-2B9E-9003-34F9796AE8CA}"/>
          </ac:spMkLst>
        </pc:spChg>
        <pc:spChg chg="add mod">
          <ac:chgData name="SHABNAM  BARBHUIYA" userId="8be9ad61-33af-43c0-95b3-83ddc5782279" providerId="ADAL" clId="{ED6A0BA8-DD09-485F-AF38-85CFA215319F}" dt="2025-06-06T07:18:06.160" v="1446" actId="1076"/>
          <ac:spMkLst>
            <pc:docMk/>
            <pc:sldMk cId="3999726660" sldId="293"/>
            <ac:spMk id="21" creationId="{0F896AD0-5E9B-C104-473F-71BFEF102706}"/>
          </ac:spMkLst>
        </pc:spChg>
        <pc:picChg chg="del">
          <ac:chgData name="SHABNAM  BARBHUIYA" userId="8be9ad61-33af-43c0-95b3-83ddc5782279" providerId="ADAL" clId="{ED6A0BA8-DD09-485F-AF38-85CFA215319F}" dt="2025-06-06T07:14:26.096" v="1396" actId="478"/>
          <ac:picMkLst>
            <pc:docMk/>
            <pc:sldMk cId="3999726660" sldId="293"/>
            <ac:picMk id="5" creationId="{F018388E-1805-53F1-FC17-A74279EC0337}"/>
          </ac:picMkLst>
        </pc:picChg>
        <pc:picChg chg="add mod">
          <ac:chgData name="SHABNAM  BARBHUIYA" userId="8be9ad61-33af-43c0-95b3-83ddc5782279" providerId="ADAL" clId="{ED6A0BA8-DD09-485F-AF38-85CFA215319F}" dt="2025-06-06T07:15:03.286" v="1404" actId="14100"/>
          <ac:picMkLst>
            <pc:docMk/>
            <pc:sldMk cId="3999726660" sldId="293"/>
            <ac:picMk id="6" creationId="{F8DB2135-9603-AAD1-B7C8-3D43676DCB8D}"/>
          </ac:picMkLst>
        </pc:picChg>
        <pc:picChg chg="del">
          <ac:chgData name="SHABNAM  BARBHUIYA" userId="8be9ad61-33af-43c0-95b3-83ddc5782279" providerId="ADAL" clId="{ED6A0BA8-DD09-485F-AF38-85CFA215319F}" dt="2025-06-06T07:14:34.228" v="1400" actId="478"/>
          <ac:picMkLst>
            <pc:docMk/>
            <pc:sldMk cId="3999726660" sldId="293"/>
            <ac:picMk id="7" creationId="{4895ADA5-1FC8-56C2-CEAF-A231C920D786}"/>
          </ac:picMkLst>
        </pc:picChg>
        <pc:picChg chg="add mod">
          <ac:chgData name="SHABNAM  BARBHUIYA" userId="8be9ad61-33af-43c0-95b3-83ddc5782279" providerId="ADAL" clId="{ED6A0BA8-DD09-485F-AF38-85CFA215319F}" dt="2025-06-06T07:16:17.408" v="1416" actId="14100"/>
          <ac:picMkLst>
            <pc:docMk/>
            <pc:sldMk cId="3999726660" sldId="293"/>
            <ac:picMk id="11" creationId="{AADF78E4-F03C-4B7A-DE83-A356036EB306}"/>
          </ac:picMkLst>
        </pc:picChg>
        <pc:cxnChg chg="add mod">
          <ac:chgData name="SHABNAM  BARBHUIYA" userId="8be9ad61-33af-43c0-95b3-83ddc5782279" providerId="ADAL" clId="{ED6A0BA8-DD09-485F-AF38-85CFA215319F}" dt="2025-06-06T07:16:59.272" v="1424" actId="14100"/>
          <ac:cxnSpMkLst>
            <pc:docMk/>
            <pc:sldMk cId="3999726660" sldId="293"/>
            <ac:cxnSpMk id="13" creationId="{44C2FE71-2A51-6395-53E8-710A152AAF7A}"/>
          </ac:cxnSpMkLst>
        </pc:cxnChg>
        <pc:cxnChg chg="del mod">
          <ac:chgData name="SHABNAM  BARBHUIYA" userId="8be9ad61-33af-43c0-95b3-83ddc5782279" providerId="ADAL" clId="{ED6A0BA8-DD09-485F-AF38-85CFA215319F}" dt="2025-06-06T07:14:30.530" v="1398" actId="478"/>
          <ac:cxnSpMkLst>
            <pc:docMk/>
            <pc:sldMk cId="3999726660" sldId="293"/>
            <ac:cxnSpMk id="15" creationId="{19858AE6-265C-8B7A-52C7-5EE79CE260FD}"/>
          </ac:cxnSpMkLst>
        </pc:cxnChg>
        <pc:cxnChg chg="add mod">
          <ac:chgData name="SHABNAM  BARBHUIYA" userId="8be9ad61-33af-43c0-95b3-83ddc5782279" providerId="ADAL" clId="{ED6A0BA8-DD09-485F-AF38-85CFA215319F}" dt="2025-06-06T07:18:06.160" v="1446" actId="1076"/>
          <ac:cxnSpMkLst>
            <pc:docMk/>
            <pc:sldMk cId="3999726660" sldId="293"/>
            <ac:cxnSpMk id="23" creationId="{E2288210-D6DE-EED4-33DC-802A4D96042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F4390-F814-4638-93B4-2437CD2B500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47AEB-65E8-4E77-896D-8784AD8B2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4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47AEB-65E8-4E77-896D-8784AD8B21A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7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A68C-2AC5-3B22-BA15-35B942B72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12204-9217-8C9D-0A82-19EB7534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4397-708A-7736-DE56-4BE10959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A27F-5AEB-CC0C-4CA3-930AF307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357A-DB0C-61D5-D4B8-D0F99163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3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C97C-B87E-FDB2-2658-8E324388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B2478-08A4-B4EE-51EB-43B9F3917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AF81-0C6A-3ABD-FFF5-9B35700D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CC4E-0CF3-CFED-CF5C-43BB9AB7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568A-D1B6-6D29-7F31-9E99750C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9E4EF-0600-C923-12EA-EE03DA733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CDF7-8921-74FA-7633-5709FEA6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767D3-8B54-3FF2-8BA1-5CA3A98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ECD9-680A-53D5-1BA4-8C7D34DF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EF34-E3D1-0709-A0C3-21C13DC6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1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1E26-22F5-66D8-4200-5280771B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18E7-18CB-25EE-B136-EAE67DEB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3239-673B-3C81-0850-80678FD0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93A9-D89D-A1A1-2C02-EB53DB19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3DD6-E105-3AD6-3586-3ABF27D3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ADA5-F75A-0B9E-7570-5514D573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92D58-298B-A50C-9223-F57CF2B2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F16B-88FE-F61F-3D06-4E26D6B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F9ABE-6C85-C3E6-F258-32748E12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844E8-FB52-50D6-DFEF-3004655A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0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3E5C-3DE5-A75D-7BA7-967DA00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A4F4-BA3A-552C-E4DA-0BC3535E1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23AE-0801-D896-8A31-1CE20DCF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4D2E-7DCE-AA7B-BED2-A69CA5C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22E6-6DA2-A6F4-20B1-C05C6F27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94E81-9833-7788-3F39-6C66E84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549A-7A15-B51B-2BCB-0156D8E3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0436-F743-6ACC-F4F7-6029FF9F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0118-7406-A081-296F-F1918E7A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19E2A-028C-57E0-3D3F-D0D50F720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52DB2-46EA-AC95-0C2C-5035342B8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88322-50E6-5193-8997-E35C12C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1F77F-A48E-737F-A0E6-39982CAC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0A550-C6D2-082F-0227-8D1600D4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8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7856-66EB-C70F-B746-0E1A021D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1F0C0-D96F-EEFE-E298-45F666F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51923-A536-FBA5-D1DD-C5BDB80D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4F36F-D8AC-3556-6F5B-C1467324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4054E-F1BD-CA1B-77AF-48316C8F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2F691-81EF-B1F6-9E04-595E4C96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87F-E975-BE05-CB95-9C0D3395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8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5B5-5918-7A7D-AA90-DCF5793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54C8-DECE-C7D2-D981-8FE9A0CB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3A3ED-5CF9-29F2-3916-ACCF47E75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29490-EFFC-5D96-141A-AABE69E0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4A6B6-D5A2-1247-95A6-F0538A07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F967-72A5-2155-E871-90FC9842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2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55EA-F3FF-57DE-5E81-A975C90B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C4257-C089-E91B-307D-3F7991B80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DECA-488B-583F-30DD-9033D3B87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9FDE-384A-5CAF-6072-83A426C9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2920F-5F81-9028-E1F9-E44DFA6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9152-90A5-BC9E-CECC-31124ADB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28059-2D4B-ACAB-970A-5D29E25B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FB8E-A24F-E3AA-BEE2-8FC8F7C6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E64D-57CD-0D48-3F29-1ECD88BDE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898B0-926A-45D7-90EA-8FC5C4D207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60CB-B858-A466-3CD4-A616DB7E4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1D53-DA8E-869E-9202-891E018B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84F12-A9D7-4584-AF67-EFC1F6C4E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3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4EA583-7A96-C03E-8E70-2B8558E92342}"/>
              </a:ext>
            </a:extLst>
          </p:cNvPr>
          <p:cNvSpPr/>
          <p:nvPr/>
        </p:nvSpPr>
        <p:spPr>
          <a:xfrm>
            <a:off x="511277" y="213327"/>
            <a:ext cx="3195484" cy="1163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blue and purple background with a silhouette of a person's head&#10;&#10;AI-generated content may be incorrect.">
            <a:extLst>
              <a:ext uri="{FF2B5EF4-FFF2-40B4-BE49-F238E27FC236}">
                <a16:creationId xmlns:a16="http://schemas.microsoft.com/office/drawing/2014/main" id="{CAC33DEB-A9F4-873A-CD69-36D1A4BED9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512860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" name="Picture 4" descr="A blue square with white lines&#10;&#10;AI-generated content may be incorrect.">
            <a:extLst>
              <a:ext uri="{FF2B5EF4-FFF2-40B4-BE49-F238E27FC236}">
                <a16:creationId xmlns:a16="http://schemas.microsoft.com/office/drawing/2014/main" id="{0186F1ED-4228-15EB-9C6A-C5AC09B72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28608"/>
            <a:ext cx="12192000" cy="1729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AF57D-EFEE-E30F-EF89-592FA4C64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37" y="2370394"/>
            <a:ext cx="10947633" cy="882167"/>
          </a:xfrm>
          <a:solidFill>
            <a:schemeClr val="bg2">
              <a:lumMod val="90000"/>
              <a:alpha val="38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Bahnschrift" panose="020B0502040204020203" pitchFamily="34" charset="0"/>
              </a:rPr>
              <a:t>Query Search with RAG/LLM</a:t>
            </a:r>
            <a:endParaRPr lang="en-IN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3A890-58D0-3D0A-AE2A-0D2638219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900" y="5858991"/>
            <a:ext cx="5167539" cy="63575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2"/>
                </a:solidFill>
                <a:latin typeface="+mj-lt"/>
              </a:rPr>
              <a:t>Presenter: Shabnam Barbhuiya</a:t>
            </a:r>
          </a:p>
        </p:txBody>
      </p:sp>
      <p:pic>
        <p:nvPicPr>
          <p:cNvPr id="10" name="Picture 9" descr="A logo with text overlay&#10;&#10;AI-generated content may be incorrect.">
            <a:extLst>
              <a:ext uri="{FF2B5EF4-FFF2-40B4-BE49-F238E27FC236}">
                <a16:creationId xmlns:a16="http://schemas.microsoft.com/office/drawing/2014/main" id="{CDBC9EA6-386D-F644-F370-2FA294D0A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0" y="213327"/>
            <a:ext cx="2154078" cy="8017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A blue and white logo&#10;&#10;AI-generated content may be incorrect.">
            <a:extLst>
              <a:ext uri="{FF2B5EF4-FFF2-40B4-BE49-F238E27FC236}">
                <a16:creationId xmlns:a16="http://schemas.microsoft.com/office/drawing/2014/main" id="{9CB1145C-BF61-F76F-BB1F-265BE81138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39" y="213327"/>
            <a:ext cx="3255978" cy="8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B89DB-4CE7-CE3F-8797-59A5C9EC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square with white lines">
            <a:extLst>
              <a:ext uri="{FF2B5EF4-FFF2-40B4-BE49-F238E27FC236}">
                <a16:creationId xmlns:a16="http://schemas.microsoft.com/office/drawing/2014/main" id="{B3D9B03D-5451-ABFC-9E5D-E1A8A7B03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40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6DB8B-0F23-B9B2-86A9-1F1B9935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87"/>
            <a:ext cx="10515600" cy="93324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Summarization to Smart Querying with RAG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DB6C5-CB58-CE63-AA00-8B436DD1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094" y="3299326"/>
            <a:ext cx="6023941" cy="3186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FBA774-2DCF-7D68-ABD6-035974E62239}"/>
              </a:ext>
            </a:extLst>
          </p:cNvPr>
          <p:cNvSpPr txBox="1"/>
          <p:nvPr/>
        </p:nvSpPr>
        <p:spPr>
          <a:xfrm>
            <a:off x="103464" y="1367121"/>
            <a:ext cx="63804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 combines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fetch relevant text) with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answer questions or summarize) for better contextual understanding.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A48BA-12C2-17D2-46A8-247423CE2309}"/>
              </a:ext>
            </a:extLst>
          </p:cNvPr>
          <p:cNvSpPr txBox="1"/>
          <p:nvPr/>
        </p:nvSpPr>
        <p:spPr>
          <a:xfrm>
            <a:off x="6274965" y="1444514"/>
            <a:ext cx="5738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 (Retrieval-Augmented Generation)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chunks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downloaded PDFs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FF131-03FE-0133-08CA-55B0BEAD2949}"/>
              </a:ext>
            </a:extLst>
          </p:cNvPr>
          <p:cNvSpPr txBox="1"/>
          <p:nvPr/>
        </p:nvSpPr>
        <p:spPr>
          <a:xfrm>
            <a:off x="178965" y="3042855"/>
            <a:ext cx="56134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asks a question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 retrieves relevant text chunks from the papers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model forms a natural, concise answer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5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61849-0433-598C-8444-372106D9F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square with white lines">
            <a:extLst>
              <a:ext uri="{FF2B5EF4-FFF2-40B4-BE49-F238E27FC236}">
                <a16:creationId xmlns:a16="http://schemas.microsoft.com/office/drawing/2014/main" id="{993D4F89-7F72-E124-784B-9F48A4E8E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8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D75E6-13CD-35CF-2F07-7E5C6C11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463"/>
            <a:ext cx="10515600" cy="93324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Search / RAG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D7B59-7208-A51F-534B-28B758DFCB8C}"/>
              </a:ext>
            </a:extLst>
          </p:cNvPr>
          <p:cNvSpPr txBox="1"/>
          <p:nvPr/>
        </p:nvSpPr>
        <p:spPr>
          <a:xfrm>
            <a:off x="550606" y="1641986"/>
            <a:ext cx="1132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pipeline uses vector search and large language models to return semantic, source-based answers to research questions.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computer&#10;&#10;AI-generated content may be incorrect.">
            <a:extLst>
              <a:ext uri="{FF2B5EF4-FFF2-40B4-BE49-F238E27FC236}">
                <a16:creationId xmlns:a16="http://schemas.microsoft.com/office/drawing/2014/main" id="{8863AB08-1438-A87A-43D9-3CD868E13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" r="42398" b="77635"/>
          <a:stretch/>
        </p:blipFill>
        <p:spPr>
          <a:xfrm>
            <a:off x="593119" y="2901390"/>
            <a:ext cx="1975147" cy="2725557"/>
          </a:xfrm>
          <a:prstGeom prst="rect">
            <a:avLst/>
          </a:prstGeom>
        </p:spPr>
      </p:pic>
      <p:pic>
        <p:nvPicPr>
          <p:cNvPr id="14" name="Picture 13" descr="A diagram of a computer&#10;&#10;AI-generated content may be incorrect.">
            <a:extLst>
              <a:ext uri="{FF2B5EF4-FFF2-40B4-BE49-F238E27FC236}">
                <a16:creationId xmlns:a16="http://schemas.microsoft.com/office/drawing/2014/main" id="{11C803D2-AD43-1BE3-1CE1-7077A3C07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5" r="43226" b="50000"/>
          <a:stretch/>
        </p:blipFill>
        <p:spPr>
          <a:xfrm>
            <a:off x="2572039" y="2819810"/>
            <a:ext cx="1665664" cy="2962613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10EC6A7-3D10-14FE-CE36-FF554153793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 flipH="1" flipV="1">
            <a:off x="1089213" y="3311290"/>
            <a:ext cx="2807137" cy="1824178"/>
          </a:xfrm>
          <a:prstGeom prst="bentConnector5">
            <a:avLst>
              <a:gd name="adj1" fmla="val -8144"/>
              <a:gd name="adj2" fmla="val 54241"/>
              <a:gd name="adj3" fmla="val 108144"/>
            </a:avLst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diagram of a computer&#10;&#10;AI-generated content may be incorrect.">
            <a:extLst>
              <a:ext uri="{FF2B5EF4-FFF2-40B4-BE49-F238E27FC236}">
                <a16:creationId xmlns:a16="http://schemas.microsoft.com/office/drawing/2014/main" id="{0EB4AC49-DD4F-2DB4-D29D-AE3E12F71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1" r="44152" b="2879"/>
          <a:stretch/>
        </p:blipFill>
        <p:spPr>
          <a:xfrm>
            <a:off x="4852261" y="2288317"/>
            <a:ext cx="1665664" cy="3951704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253DA53-9266-B59D-D72D-08A063EF1A08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 rot="5400000" flipH="1" flipV="1">
            <a:off x="2797929" y="2895259"/>
            <a:ext cx="3494106" cy="2280222"/>
          </a:xfrm>
          <a:prstGeom prst="bentConnector5">
            <a:avLst>
              <a:gd name="adj1" fmla="val -6542"/>
              <a:gd name="adj2" fmla="val 50000"/>
              <a:gd name="adj3" fmla="val 106542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B8506D-7251-39C1-32D6-81CACA1162ED}"/>
              </a:ext>
            </a:extLst>
          </p:cNvPr>
          <p:cNvSpPr txBox="1"/>
          <p:nvPr/>
        </p:nvSpPr>
        <p:spPr>
          <a:xfrm>
            <a:off x="7334865" y="2684206"/>
            <a:ext cx="4296696" cy="341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Library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Sentence-BERT</a:t>
            </a:r>
            <a:r>
              <a:rPr lang="en-IN" dirty="0"/>
              <a:t> – Converts text and queries into semantic 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FAISS</a:t>
            </a:r>
            <a:r>
              <a:rPr lang="en-IN" dirty="0"/>
              <a:t> – Fast Approximate Nearest </a:t>
            </a:r>
            <a:r>
              <a:rPr lang="en-IN" dirty="0" err="1"/>
              <a:t>Neighbor</a:t>
            </a:r>
            <a:r>
              <a:rPr lang="en-IN" dirty="0"/>
              <a:t>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Markdown Conversion</a:t>
            </a:r>
            <a:r>
              <a:rPr lang="en-IN" dirty="0"/>
              <a:t> – XML → Markdown before embedding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LLaMA</a:t>
            </a:r>
            <a:r>
              <a:rPr lang="en-IN" b="1" dirty="0"/>
              <a:t> 3 via </a:t>
            </a:r>
            <a:r>
              <a:rPr lang="en-IN" b="1" dirty="0" err="1"/>
              <a:t>Groq</a:t>
            </a:r>
            <a:r>
              <a:rPr lang="en-IN" dirty="0"/>
              <a:t> – Generates the final 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LangChain</a:t>
            </a:r>
            <a:r>
              <a:rPr lang="en-IN" dirty="0"/>
              <a:t> – Orchestrates the end-to-end workflow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5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5C91-DC9B-0E7B-B90F-CB58A0AB2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square with white lines">
            <a:extLst>
              <a:ext uri="{FF2B5EF4-FFF2-40B4-BE49-F238E27FC236}">
                <a16:creationId xmlns:a16="http://schemas.microsoft.com/office/drawing/2014/main" id="{5C4DDB15-4C4B-C330-A05A-B514B0563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1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269BE-7514-A9A9-8CA5-CC71487D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Search </a:t>
            </a:r>
            <a:r>
              <a:rPr lang="en-IN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Overview(DIY)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31D985-6826-4B33-4413-68F82CA29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811"/>
            <a:ext cx="6256089" cy="2867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64DD68-1460-4DFD-A54B-FE682EFFB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367" y="3921851"/>
            <a:ext cx="7969028" cy="2798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40E465-4EC8-0E01-D606-CA7E295B9ADF}"/>
              </a:ext>
            </a:extLst>
          </p:cNvPr>
          <p:cNvSpPr txBox="1"/>
          <p:nvPr/>
        </p:nvSpPr>
        <p:spPr>
          <a:xfrm>
            <a:off x="331596" y="1054811"/>
            <a:ext cx="27432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D0E4A-B45E-4FC1-A158-73F9B99045EF}"/>
              </a:ext>
            </a:extLst>
          </p:cNvPr>
          <p:cNvSpPr txBox="1"/>
          <p:nvPr/>
        </p:nvSpPr>
        <p:spPr>
          <a:xfrm>
            <a:off x="4024150" y="3858936"/>
            <a:ext cx="2326316" cy="316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B0A47B4-ECFF-71CD-F51D-BE27AF7C70BC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6256089" y="2488331"/>
            <a:ext cx="1686792" cy="143352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8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12197-75A7-E510-F70B-2E64CAC9A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square with white lines">
            <a:extLst>
              <a:ext uri="{FF2B5EF4-FFF2-40B4-BE49-F238E27FC236}">
                <a16:creationId xmlns:a16="http://schemas.microsoft.com/office/drawing/2014/main" id="{42990F78-C3A4-A373-359A-E8B68C50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1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1EB2F1-9C4D-5B71-630E-C8CF58FF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Search </a:t>
            </a:r>
            <a:r>
              <a:rPr lang="en-IN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Overview(DIY)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8195B-AC29-433E-E59A-DF3ABBAE9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" y="1388154"/>
            <a:ext cx="8095993" cy="2464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6410F-9A88-EFE1-901E-3255AA673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550" y="4169268"/>
            <a:ext cx="8019874" cy="2464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633F3-5D05-37E0-4B96-E6F12FF5A3F2}"/>
              </a:ext>
            </a:extLst>
          </p:cNvPr>
          <p:cNvSpPr txBox="1"/>
          <p:nvPr/>
        </p:nvSpPr>
        <p:spPr>
          <a:xfrm>
            <a:off x="343949" y="1392572"/>
            <a:ext cx="3162649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57D60-70B1-2AFD-153B-923F12E1616B}"/>
              </a:ext>
            </a:extLst>
          </p:cNvPr>
          <p:cNvSpPr txBox="1"/>
          <p:nvPr/>
        </p:nvSpPr>
        <p:spPr>
          <a:xfrm>
            <a:off x="4229450" y="4169268"/>
            <a:ext cx="4453156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833699-1805-668F-87B1-B08BD528449E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8171493" y="2620492"/>
            <a:ext cx="511113" cy="1733442"/>
          </a:xfrm>
          <a:prstGeom prst="bentConnector3">
            <a:avLst>
              <a:gd name="adj1" fmla="val 14472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6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9574-B193-17B4-225E-4BCDE10E2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square with white lines">
            <a:extLst>
              <a:ext uri="{FF2B5EF4-FFF2-40B4-BE49-F238E27FC236}">
                <a16:creationId xmlns:a16="http://schemas.microsoft.com/office/drawing/2014/main" id="{AC79DCE6-E223-E794-1BC5-35B1E9DF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71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31E5C-0983-01C5-304A-8DA0783D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Search </a:t>
            </a:r>
            <a:r>
              <a:rPr lang="en-IN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Overview(DIY)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B2135-9603-AAD1-B7C8-3D43676DC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9" y="1216403"/>
            <a:ext cx="6505661" cy="2365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DF78E4-F03C-4B7A-DE83-A356036E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716" y="3944016"/>
            <a:ext cx="8165283" cy="27901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4C2FE71-2A51-6395-53E8-710A152AAF7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21160" y="2399251"/>
            <a:ext cx="492704" cy="162459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47DFFC-FD3F-284B-76CD-14672DA07F83}"/>
              </a:ext>
            </a:extLst>
          </p:cNvPr>
          <p:cNvSpPr txBox="1"/>
          <p:nvPr/>
        </p:nvSpPr>
        <p:spPr>
          <a:xfrm>
            <a:off x="4311940" y="4028881"/>
            <a:ext cx="3797417" cy="2770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48F28-5B88-2B9E-9003-34F9796AE8CA}"/>
              </a:ext>
            </a:extLst>
          </p:cNvPr>
          <p:cNvSpPr txBox="1"/>
          <p:nvPr/>
        </p:nvSpPr>
        <p:spPr>
          <a:xfrm>
            <a:off x="328567" y="1229468"/>
            <a:ext cx="2750193" cy="2770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96AD0-5E9B-C104-473F-71BFEF102706}"/>
              </a:ext>
            </a:extLst>
          </p:cNvPr>
          <p:cNvSpPr txBox="1"/>
          <p:nvPr/>
        </p:nvSpPr>
        <p:spPr>
          <a:xfrm>
            <a:off x="838200" y="5154439"/>
            <a:ext cx="161068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USER QUERY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288210-D6DE-EED4-33DC-802A4D960427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flipH="1">
            <a:off x="2448887" y="5339105"/>
            <a:ext cx="1577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2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AFA5A-4CDC-4917-A563-15BB46516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square with white lines">
            <a:extLst>
              <a:ext uri="{FF2B5EF4-FFF2-40B4-BE49-F238E27FC236}">
                <a16:creationId xmlns:a16="http://schemas.microsoft.com/office/drawing/2014/main" id="{465B70B5-C406-FA92-516B-5C14242D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0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236DD-5134-A5D0-AF51-C646E29A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39"/>
            <a:ext cx="10515600" cy="93324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Search: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D22DB-FF50-EF21-DB3A-DFC61EE0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6" y="1268173"/>
            <a:ext cx="9060481" cy="2305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F2C067-0881-A4FC-35D5-984E6F74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075" y="3862791"/>
            <a:ext cx="9659342" cy="25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182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Bahnschrift</vt:lpstr>
      <vt:lpstr>Times New Roman</vt:lpstr>
      <vt:lpstr>Office Theme</vt:lpstr>
      <vt:lpstr>Query Search with RAG/LLM</vt:lpstr>
      <vt:lpstr>From Summarization to Smart Querying with RAG</vt:lpstr>
      <vt:lpstr>Query Search / RAG Workflow</vt:lpstr>
      <vt:lpstr>Query Search Colab Overview(DIY)</vt:lpstr>
      <vt:lpstr>Query Search Colab Overview(DIY)</vt:lpstr>
      <vt:lpstr>Query Search Colab Overview(DIY)</vt:lpstr>
      <vt:lpstr>Query Search: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Shabnam Barbhuiya</dc:creator>
  <cp:lastModifiedBy>Shabnam Barbhuiya</cp:lastModifiedBy>
  <cp:revision>18</cp:revision>
  <dcterms:created xsi:type="dcterms:W3CDTF">2025-04-18T19:06:53Z</dcterms:created>
  <dcterms:modified xsi:type="dcterms:W3CDTF">2025-07-21T09:34:58Z</dcterms:modified>
</cp:coreProperties>
</file>