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0" r:id="rId4"/>
    <p:sldId id="265" r:id="rId5"/>
    <p:sldId id="262" r:id="rId6"/>
    <p:sldId id="261" r:id="rId7"/>
    <p:sldId id="263" r:id="rId8"/>
    <p:sldId id="270" r:id="rId9"/>
    <p:sldId id="268" r:id="rId10"/>
    <p:sldId id="269" r:id="rId11"/>
    <p:sldId id="271" r:id="rId12"/>
    <p:sldId id="272" r:id="rId13"/>
    <p:sldId id="259"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C417D4C-683B-484B-B30D-60BE45A00462}"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682DF-1518-4AA6-962A-EF6B0A3433E1}" type="slidenum">
              <a:rPr lang="en-IN" smtClean="0"/>
              <a:t>‹#›</a:t>
            </a:fld>
            <a:endParaRPr lang="en-IN"/>
          </a:p>
        </p:txBody>
      </p:sp>
    </p:spTree>
    <p:extLst>
      <p:ext uri="{BB962C8B-B14F-4D97-AF65-F5344CB8AC3E}">
        <p14:creationId xmlns:p14="http://schemas.microsoft.com/office/powerpoint/2010/main" val="2258647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417D4C-683B-484B-B30D-60BE45A00462}"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682DF-1518-4AA6-962A-EF6B0A3433E1}" type="slidenum">
              <a:rPr lang="en-IN" smtClean="0"/>
              <a:t>‹#›</a:t>
            </a:fld>
            <a:endParaRPr lang="en-IN"/>
          </a:p>
        </p:txBody>
      </p:sp>
    </p:spTree>
    <p:extLst>
      <p:ext uri="{BB962C8B-B14F-4D97-AF65-F5344CB8AC3E}">
        <p14:creationId xmlns:p14="http://schemas.microsoft.com/office/powerpoint/2010/main" val="1486222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417D4C-683B-484B-B30D-60BE45A00462}"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682DF-1518-4AA6-962A-EF6B0A3433E1}" type="slidenum">
              <a:rPr lang="en-IN" smtClean="0"/>
              <a:t>‹#›</a:t>
            </a:fld>
            <a:endParaRPr lang="en-IN"/>
          </a:p>
        </p:txBody>
      </p:sp>
    </p:spTree>
    <p:extLst>
      <p:ext uri="{BB962C8B-B14F-4D97-AF65-F5344CB8AC3E}">
        <p14:creationId xmlns:p14="http://schemas.microsoft.com/office/powerpoint/2010/main" val="5983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417D4C-683B-484B-B30D-60BE45A00462}"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682DF-1518-4AA6-962A-EF6B0A3433E1}" type="slidenum">
              <a:rPr lang="en-IN" smtClean="0"/>
              <a:t>‹#›</a:t>
            </a:fld>
            <a:endParaRPr lang="en-IN"/>
          </a:p>
        </p:txBody>
      </p:sp>
    </p:spTree>
    <p:extLst>
      <p:ext uri="{BB962C8B-B14F-4D97-AF65-F5344CB8AC3E}">
        <p14:creationId xmlns:p14="http://schemas.microsoft.com/office/powerpoint/2010/main" val="269219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17D4C-683B-484B-B30D-60BE45A00462}"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682DF-1518-4AA6-962A-EF6B0A3433E1}" type="slidenum">
              <a:rPr lang="en-IN" smtClean="0"/>
              <a:t>‹#›</a:t>
            </a:fld>
            <a:endParaRPr lang="en-IN"/>
          </a:p>
        </p:txBody>
      </p:sp>
    </p:spTree>
    <p:extLst>
      <p:ext uri="{BB962C8B-B14F-4D97-AF65-F5344CB8AC3E}">
        <p14:creationId xmlns:p14="http://schemas.microsoft.com/office/powerpoint/2010/main" val="240807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C417D4C-683B-484B-B30D-60BE45A00462}"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D682DF-1518-4AA6-962A-EF6B0A3433E1}" type="slidenum">
              <a:rPr lang="en-IN" smtClean="0"/>
              <a:t>‹#›</a:t>
            </a:fld>
            <a:endParaRPr lang="en-IN"/>
          </a:p>
        </p:txBody>
      </p:sp>
    </p:spTree>
    <p:extLst>
      <p:ext uri="{BB962C8B-B14F-4D97-AF65-F5344CB8AC3E}">
        <p14:creationId xmlns:p14="http://schemas.microsoft.com/office/powerpoint/2010/main" val="84810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C417D4C-683B-484B-B30D-60BE45A00462}" type="datetimeFigureOut">
              <a:rPr lang="en-IN" smtClean="0"/>
              <a:t>27-02-2024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D682DF-1518-4AA6-962A-EF6B0A3433E1}" type="slidenum">
              <a:rPr lang="en-IN" smtClean="0"/>
              <a:t>‹#›</a:t>
            </a:fld>
            <a:endParaRPr lang="en-IN"/>
          </a:p>
        </p:txBody>
      </p:sp>
    </p:spTree>
    <p:extLst>
      <p:ext uri="{BB962C8B-B14F-4D97-AF65-F5344CB8AC3E}">
        <p14:creationId xmlns:p14="http://schemas.microsoft.com/office/powerpoint/2010/main" val="846314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C417D4C-683B-484B-B30D-60BE45A00462}" type="datetimeFigureOut">
              <a:rPr lang="en-IN" smtClean="0"/>
              <a:t>27-02-2024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D682DF-1518-4AA6-962A-EF6B0A3433E1}" type="slidenum">
              <a:rPr lang="en-IN" smtClean="0"/>
              <a:t>‹#›</a:t>
            </a:fld>
            <a:endParaRPr lang="en-IN"/>
          </a:p>
        </p:txBody>
      </p:sp>
    </p:spTree>
    <p:extLst>
      <p:ext uri="{BB962C8B-B14F-4D97-AF65-F5344CB8AC3E}">
        <p14:creationId xmlns:p14="http://schemas.microsoft.com/office/powerpoint/2010/main" val="110411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17D4C-683B-484B-B30D-60BE45A00462}" type="datetimeFigureOut">
              <a:rPr lang="en-IN" smtClean="0"/>
              <a:t>27-02-2024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D682DF-1518-4AA6-962A-EF6B0A3433E1}" type="slidenum">
              <a:rPr lang="en-IN" smtClean="0"/>
              <a:t>‹#›</a:t>
            </a:fld>
            <a:endParaRPr lang="en-IN"/>
          </a:p>
        </p:txBody>
      </p:sp>
    </p:spTree>
    <p:extLst>
      <p:ext uri="{BB962C8B-B14F-4D97-AF65-F5344CB8AC3E}">
        <p14:creationId xmlns:p14="http://schemas.microsoft.com/office/powerpoint/2010/main" val="2298877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417D4C-683B-484B-B30D-60BE45A00462}"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D682DF-1518-4AA6-962A-EF6B0A3433E1}" type="slidenum">
              <a:rPr lang="en-IN" smtClean="0"/>
              <a:t>‹#›</a:t>
            </a:fld>
            <a:endParaRPr lang="en-IN"/>
          </a:p>
        </p:txBody>
      </p:sp>
    </p:spTree>
    <p:extLst>
      <p:ext uri="{BB962C8B-B14F-4D97-AF65-F5344CB8AC3E}">
        <p14:creationId xmlns:p14="http://schemas.microsoft.com/office/powerpoint/2010/main" val="898825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417D4C-683B-484B-B30D-60BE45A00462}"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D682DF-1518-4AA6-962A-EF6B0A3433E1}" type="slidenum">
              <a:rPr lang="en-IN" smtClean="0"/>
              <a:t>‹#›</a:t>
            </a:fld>
            <a:endParaRPr lang="en-IN"/>
          </a:p>
        </p:txBody>
      </p:sp>
    </p:spTree>
    <p:extLst>
      <p:ext uri="{BB962C8B-B14F-4D97-AF65-F5344CB8AC3E}">
        <p14:creationId xmlns:p14="http://schemas.microsoft.com/office/powerpoint/2010/main" val="3957452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17D4C-683B-484B-B30D-60BE45A00462}" type="datetimeFigureOut">
              <a:rPr lang="en-IN" smtClean="0"/>
              <a:t>27-02-2024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682DF-1518-4AA6-962A-EF6B0A3433E1}" type="slidenum">
              <a:rPr lang="en-IN" smtClean="0"/>
              <a:t>‹#›</a:t>
            </a:fld>
            <a:endParaRPr lang="en-IN"/>
          </a:p>
        </p:txBody>
      </p:sp>
    </p:spTree>
    <p:extLst>
      <p:ext uri="{BB962C8B-B14F-4D97-AF65-F5344CB8AC3E}">
        <p14:creationId xmlns:p14="http://schemas.microsoft.com/office/powerpoint/2010/main" val="620621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Algerian" panose="04020705040A02060702" pitchFamily="82" charset="0"/>
              </a:rPr>
              <a:t>CLIMATE KNOWLEDGE HUNT HACKATHON </a:t>
            </a:r>
          </a:p>
        </p:txBody>
      </p:sp>
      <p:sp>
        <p:nvSpPr>
          <p:cNvPr id="3" name="Subtitle 2"/>
          <p:cNvSpPr>
            <a:spLocks noGrp="1"/>
          </p:cNvSpPr>
          <p:nvPr>
            <p:ph type="subTitle" idx="1"/>
          </p:nvPr>
        </p:nvSpPr>
        <p:spPr>
          <a:xfrm>
            <a:off x="1524000" y="3602037"/>
            <a:ext cx="9144000" cy="3085089"/>
          </a:xfrm>
        </p:spPr>
        <p:txBody>
          <a:bodyPr>
            <a:normAutofit/>
          </a:bodyPr>
          <a:lstStyle/>
          <a:p>
            <a:r>
              <a:rPr lang="en-IN" dirty="0"/>
              <a:t>#</a:t>
            </a:r>
            <a:r>
              <a:rPr lang="en-IN" dirty="0" err="1"/>
              <a:t>SemanticClimate</a:t>
            </a:r>
            <a:r>
              <a:rPr lang="en-IN" dirty="0"/>
              <a:t> </a:t>
            </a:r>
          </a:p>
          <a:p>
            <a:r>
              <a:rPr lang="en-IN" dirty="0"/>
              <a:t>26-27</a:t>
            </a:r>
            <a:r>
              <a:rPr lang="en-IN" baseline="30000" dirty="0"/>
              <a:t>th</a:t>
            </a:r>
            <a:r>
              <a:rPr lang="en-IN" dirty="0"/>
              <a:t> February 2024</a:t>
            </a:r>
          </a:p>
          <a:p>
            <a:endParaRPr lang="en-IN" dirty="0"/>
          </a:p>
          <a:p>
            <a:endParaRPr lang="en-IN" dirty="0"/>
          </a:p>
          <a:p>
            <a:r>
              <a:rPr lang="en-IN" dirty="0"/>
              <a:t>Team : CLIMATE CHANGE CROP CREW </a:t>
            </a:r>
          </a:p>
          <a:p>
            <a:r>
              <a:rPr lang="en-IN" dirty="0"/>
              <a:t>Members: Swasti, Mrityunjay, Mittali, </a:t>
            </a:r>
            <a:r>
              <a:rPr lang="en-IN" dirty="0" err="1"/>
              <a:t>Dr.</a:t>
            </a:r>
            <a:r>
              <a:rPr lang="en-IN" dirty="0"/>
              <a:t> Abhilasha </a:t>
            </a:r>
          </a:p>
          <a:p>
            <a:endParaRPr lang="en-IN" dirty="0"/>
          </a:p>
        </p:txBody>
      </p:sp>
    </p:spTree>
    <p:extLst>
      <p:ext uri="{BB962C8B-B14F-4D97-AF65-F5344CB8AC3E}">
        <p14:creationId xmlns:p14="http://schemas.microsoft.com/office/powerpoint/2010/main" val="1230521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IN"/>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166" y="1409987"/>
            <a:ext cx="10273668" cy="4976308"/>
          </a:xfrm>
          <a:prstGeom prst="rect">
            <a:avLst/>
          </a:prstGeom>
        </p:spPr>
      </p:pic>
    </p:spTree>
    <p:extLst>
      <p:ext uri="{BB962C8B-B14F-4D97-AF65-F5344CB8AC3E}">
        <p14:creationId xmlns:p14="http://schemas.microsoft.com/office/powerpoint/2010/main" val="247153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220" y="911225"/>
            <a:ext cx="10507855" cy="5083175"/>
          </a:xfrm>
        </p:spPr>
      </p:pic>
    </p:spTree>
    <p:extLst>
      <p:ext uri="{BB962C8B-B14F-4D97-AF65-F5344CB8AC3E}">
        <p14:creationId xmlns:p14="http://schemas.microsoft.com/office/powerpoint/2010/main" val="847641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CSV FILE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95895" y="935542"/>
            <a:ext cx="4400209" cy="5701232"/>
          </a:xfrm>
        </p:spPr>
      </p:pic>
    </p:spTree>
    <p:extLst>
      <p:ext uri="{BB962C8B-B14F-4D97-AF65-F5344CB8AC3E}">
        <p14:creationId xmlns:p14="http://schemas.microsoft.com/office/powerpoint/2010/main" val="1698589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SOLUTIONS </a:t>
            </a:r>
          </a:p>
        </p:txBody>
      </p:sp>
      <p:sp>
        <p:nvSpPr>
          <p:cNvPr id="3" name="Content Placeholder 2"/>
          <p:cNvSpPr>
            <a:spLocks noGrp="1"/>
          </p:cNvSpPr>
          <p:nvPr>
            <p:ph idx="1"/>
          </p:nvPr>
        </p:nvSpPr>
        <p:spPr>
          <a:xfrm>
            <a:off x="838200" y="1560945"/>
            <a:ext cx="10515600" cy="5297054"/>
          </a:xfrm>
        </p:spPr>
        <p:txBody>
          <a:bodyPr>
            <a:normAutofit fontScale="92500" lnSpcReduction="20000"/>
          </a:bodyPr>
          <a:lstStyle/>
          <a:p>
            <a:r>
              <a:rPr lang="en-US" dirty="0"/>
              <a:t>Stress-tolerant crops, coupled with AI or machine learning (ML) technologies to mitigate the impact of plastic and microplastic pollution on agricultural systems. </a:t>
            </a:r>
          </a:p>
          <a:p>
            <a:pPr>
              <a:buFont typeface="Wingdings" panose="05000000000000000000" pitchFamily="2" charset="2"/>
              <a:buChar char="Ø"/>
            </a:pPr>
            <a:r>
              <a:rPr lang="en-US" dirty="0"/>
              <a:t>Identifying Plastic-Stress Tolerant Traits: AI and ML algorithms can analyze large datasets to identify genetic markers associated with stress tolerance in crops. </a:t>
            </a:r>
          </a:p>
          <a:p>
            <a:pPr marL="0" indent="0">
              <a:buNone/>
            </a:pPr>
            <a:endParaRPr lang="en-US" dirty="0"/>
          </a:p>
          <a:p>
            <a:pPr marL="0" indent="0">
              <a:buNone/>
            </a:pPr>
            <a:endParaRPr lang="en-US" dirty="0"/>
          </a:p>
          <a:p>
            <a:r>
              <a:rPr lang="en-US" dirty="0"/>
              <a:t>Optimizing Crop Management Practices</a:t>
            </a:r>
          </a:p>
          <a:p>
            <a:pPr>
              <a:buFont typeface="Wingdings" panose="05000000000000000000" pitchFamily="2" charset="2"/>
              <a:buChar char="Ø"/>
            </a:pPr>
            <a:r>
              <a:rPr lang="en-US" dirty="0"/>
              <a:t> AI and ML algorithms can analyze environmental data, including soil composition, moisture levels, and plastic concentrations, to recommend optimal crop management practices. This includes adjusting irrigation schedules, fertilizer application rates, and crop rotation strategies to minimize the negative impact of plastic pollution on crop health and productivity. </a:t>
            </a:r>
          </a:p>
        </p:txBody>
      </p:sp>
    </p:spTree>
    <p:extLst>
      <p:ext uri="{BB962C8B-B14F-4D97-AF65-F5344CB8AC3E}">
        <p14:creationId xmlns:p14="http://schemas.microsoft.com/office/powerpoint/2010/main" val="459412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749" y="290440"/>
            <a:ext cx="11258725" cy="6127138"/>
          </a:xfrm>
        </p:spPr>
        <p:txBody>
          <a:bodyPr>
            <a:normAutofit fontScale="92500"/>
          </a:bodyPr>
          <a:lstStyle/>
          <a:p>
            <a:r>
              <a:rPr lang="en-US" dirty="0"/>
              <a:t>Predicting Crop Responses to Plastic Pollution</a:t>
            </a:r>
          </a:p>
          <a:p>
            <a:pPr>
              <a:buFont typeface="Wingdings" panose="05000000000000000000" pitchFamily="2" charset="2"/>
              <a:buChar char="Ø"/>
            </a:pPr>
            <a:r>
              <a:rPr lang="en-US" dirty="0"/>
              <a:t> AI and ML models can predict how different crop varieties will respond to plastic and microplastic pollution based on their genetic makeup and environmental conditions</a:t>
            </a:r>
          </a:p>
          <a:p>
            <a:pPr>
              <a:buFont typeface="Wingdings" panose="05000000000000000000" pitchFamily="2" charset="2"/>
              <a:buChar char="Ø"/>
            </a:pPr>
            <a:r>
              <a:rPr lang="en-US" dirty="0"/>
              <a:t>This information can help farmers select the most suitable crops for planting in plastic-contaminated soils and anticipate potential yield losses or crop damage.</a:t>
            </a:r>
          </a:p>
          <a:p>
            <a:endParaRPr lang="en-US" dirty="0"/>
          </a:p>
          <a:p>
            <a:r>
              <a:rPr lang="en-US" dirty="0"/>
              <a:t>Enhancing Phytoremediation Efforts</a:t>
            </a:r>
          </a:p>
          <a:p>
            <a:pPr>
              <a:buFont typeface="Wingdings" panose="05000000000000000000" pitchFamily="2" charset="2"/>
              <a:buChar char="Ø"/>
            </a:pPr>
            <a:r>
              <a:rPr lang="en-US" dirty="0"/>
              <a:t>AI and ML technologies can optimize phytoremediation strategies by identifying stress-tolerant crops with the ability to absorb and metabolize plastic pollutants.</a:t>
            </a:r>
          </a:p>
          <a:p>
            <a:pPr>
              <a:buFont typeface="Wingdings" panose="05000000000000000000" pitchFamily="2" charset="2"/>
              <a:buChar char="Ø"/>
            </a:pPr>
            <a:r>
              <a:rPr lang="en-US" dirty="0"/>
              <a:t> By analyzing plant-microbe interactions and pollutant degradation pathways, researchers can engineer crops with enhanced phytoremediation capabilities, accelerating the cleanup of plastic-contaminated agricultural lands. </a:t>
            </a:r>
          </a:p>
        </p:txBody>
      </p:sp>
    </p:spTree>
    <p:extLst>
      <p:ext uri="{BB962C8B-B14F-4D97-AF65-F5344CB8AC3E}">
        <p14:creationId xmlns:p14="http://schemas.microsoft.com/office/powerpoint/2010/main" val="4092690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TITLE </a:t>
            </a:r>
          </a:p>
        </p:txBody>
      </p:sp>
      <p:sp>
        <p:nvSpPr>
          <p:cNvPr id="3" name="Content Placeholder 2"/>
          <p:cNvSpPr>
            <a:spLocks noGrp="1"/>
          </p:cNvSpPr>
          <p:nvPr>
            <p:ph idx="1"/>
          </p:nvPr>
        </p:nvSpPr>
        <p:spPr/>
        <p:txBody>
          <a:bodyPr/>
          <a:lstStyle/>
          <a:p>
            <a:pPr marL="0" indent="0">
              <a:buNone/>
            </a:pPr>
            <a:r>
              <a:rPr lang="en-US" dirty="0"/>
              <a:t>Integrating Stress-Tolerant Crops and AI/ML Technologies for Sustainable Management of Plastic Pollution in Agricultural Systems</a:t>
            </a:r>
            <a:endParaRPr lang="en-IN" dirty="0"/>
          </a:p>
        </p:txBody>
      </p:sp>
      <p:pic>
        <p:nvPicPr>
          <p:cNvPr id="4" name="Picture 2" descr="Microplastic/nanoplastic toxicity in plants: an imminent concern |  Environmental Monitoring and Assessment">
            <a:extLst>
              <a:ext uri="{FF2B5EF4-FFF2-40B4-BE49-F238E27FC236}">
                <a16:creationId xmlns:a16="http://schemas.microsoft.com/office/drawing/2014/main" id="{47A597F5-688F-3A08-8744-0A7D55A14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881" y="3718642"/>
            <a:ext cx="5293453" cy="27742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631A961-FAC7-DF10-9D2C-B5BFEF765DEB}"/>
              </a:ext>
            </a:extLst>
          </p:cNvPr>
          <p:cNvPicPr>
            <a:picLocks noChangeAspect="1"/>
          </p:cNvPicPr>
          <p:nvPr/>
        </p:nvPicPr>
        <p:blipFill>
          <a:blip r:embed="rId3"/>
          <a:stretch>
            <a:fillRect/>
          </a:stretch>
        </p:blipFill>
        <p:spPr>
          <a:xfrm>
            <a:off x="5903053" y="3718641"/>
            <a:ext cx="5778912" cy="2774233"/>
          </a:xfrm>
          <a:prstGeom prst="rect">
            <a:avLst/>
          </a:prstGeom>
        </p:spPr>
      </p:pic>
    </p:spTree>
    <p:extLst>
      <p:ext uri="{BB962C8B-B14F-4D97-AF65-F5344CB8AC3E}">
        <p14:creationId xmlns:p14="http://schemas.microsoft.com/office/powerpoint/2010/main" val="450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3778" y="1152385"/>
            <a:ext cx="10515600" cy="2706182"/>
          </a:xfrm>
        </p:spPr>
        <p:txBody>
          <a:bodyPr>
            <a:normAutofit/>
          </a:bodyPr>
          <a:lstStyle/>
          <a:p>
            <a:pPr marL="0" indent="0" algn="ctr">
              <a:buNone/>
            </a:pPr>
            <a:r>
              <a:rPr lang="en-US" sz="4400" dirty="0"/>
              <a:t>"In the face of climate change, stress-resistant crops are not just an option; they are a necessity for securing our global food supply."</a:t>
            </a:r>
            <a:endParaRPr lang="en-IN" sz="4400" dirty="0"/>
          </a:p>
        </p:txBody>
      </p:sp>
      <p:sp>
        <p:nvSpPr>
          <p:cNvPr id="4" name="AutoShape 2" descr="How are Crops Gaining Resista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stretch>
            <a:fillRect/>
          </a:stretch>
        </p:blipFill>
        <p:spPr>
          <a:xfrm>
            <a:off x="4364281" y="3999244"/>
            <a:ext cx="3714593" cy="2471893"/>
          </a:xfrm>
          <a:prstGeom prst="rect">
            <a:avLst/>
          </a:prstGeom>
        </p:spPr>
      </p:pic>
    </p:spTree>
    <p:extLst>
      <p:ext uri="{BB962C8B-B14F-4D97-AF65-F5344CB8AC3E}">
        <p14:creationId xmlns:p14="http://schemas.microsoft.com/office/powerpoint/2010/main" val="164513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12015" y="238557"/>
            <a:ext cx="6786950" cy="6291552"/>
          </a:xfrm>
          <a:prstGeom prst="rect">
            <a:avLst/>
          </a:prstGeom>
        </p:spPr>
      </p:pic>
    </p:spTree>
    <p:extLst>
      <p:ext uri="{BB962C8B-B14F-4D97-AF65-F5344CB8AC3E}">
        <p14:creationId xmlns:p14="http://schemas.microsoft.com/office/powerpoint/2010/main" val="111280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STATEMENT </a:t>
            </a:r>
          </a:p>
        </p:txBody>
      </p:sp>
      <p:sp>
        <p:nvSpPr>
          <p:cNvPr id="3" name="Content Placeholder 2"/>
          <p:cNvSpPr>
            <a:spLocks noGrp="1"/>
          </p:cNvSpPr>
          <p:nvPr>
            <p:ph idx="1"/>
          </p:nvPr>
        </p:nvSpPr>
        <p:spPr/>
        <p:txBody>
          <a:bodyPr>
            <a:normAutofit lnSpcReduction="10000"/>
          </a:bodyPr>
          <a:lstStyle/>
          <a:p>
            <a:pPr marL="0" indent="0">
              <a:buNone/>
            </a:pPr>
            <a:r>
              <a:rPr lang="en-US" dirty="0"/>
              <a:t>Plastic and microplastic pollution pose significant threats to agricultural systems</a:t>
            </a:r>
          </a:p>
          <a:p>
            <a:r>
              <a:rPr lang="en-US" dirty="0"/>
              <a:t>compromising soil health</a:t>
            </a:r>
          </a:p>
          <a:p>
            <a:r>
              <a:rPr lang="en-US" dirty="0"/>
              <a:t>crop productivity</a:t>
            </a:r>
          </a:p>
          <a:p>
            <a:r>
              <a:rPr lang="en-US" dirty="0"/>
              <a:t>food security.</a:t>
            </a:r>
          </a:p>
          <a:p>
            <a:pPr marL="0" indent="0">
              <a:buNone/>
            </a:pPr>
            <a:r>
              <a:rPr lang="en-US" dirty="0"/>
              <a:t>Even with the development of crop types resistant to stress and sophisticated technologies such as machine learning and artificial intelligence, there is still a gap in the effective mitigation of the negative effects of plastic pollution on agricultural sustainability. </a:t>
            </a:r>
            <a:br>
              <a:rPr lang="en-US" dirty="0"/>
            </a:br>
            <a:endParaRPr lang="en-IN" dirty="0"/>
          </a:p>
        </p:txBody>
      </p:sp>
    </p:spTree>
    <p:extLst>
      <p:ext uri="{BB962C8B-B14F-4D97-AF65-F5344CB8AC3E}">
        <p14:creationId xmlns:p14="http://schemas.microsoft.com/office/powerpoint/2010/main" val="4104339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6217"/>
            <a:ext cx="10586776" cy="5152775"/>
          </a:xfrm>
        </p:spPr>
        <p:txBody>
          <a:bodyPr>
            <a:normAutofit/>
          </a:bodyPr>
          <a:lstStyle/>
          <a:p>
            <a:pPr marL="0" indent="0">
              <a:buNone/>
            </a:pPr>
            <a:r>
              <a:rPr lang="en-US" b="1" dirty="0"/>
              <a:t>WE USED THE FOLLOWING TOOLS :</a:t>
            </a:r>
          </a:p>
          <a:p>
            <a:r>
              <a:rPr lang="en-US" dirty="0"/>
              <a:t>PYGETPAPERS </a:t>
            </a:r>
          </a:p>
          <a:p>
            <a:r>
              <a:rPr lang="en-US" dirty="0"/>
              <a:t>DOCANALYSIS</a:t>
            </a:r>
          </a:p>
          <a:p>
            <a:pPr marL="0" indent="0">
              <a:buNone/>
            </a:pPr>
            <a:endParaRPr lang="en-US" dirty="0"/>
          </a:p>
          <a:p>
            <a:pPr marL="0" indent="0">
              <a:buNone/>
            </a:pPr>
            <a:endParaRPr lang="en-US" dirty="0"/>
          </a:p>
        </p:txBody>
      </p:sp>
      <p:sp>
        <p:nvSpPr>
          <p:cNvPr id="4" name="TextBox 3"/>
          <p:cNvSpPr txBox="1"/>
          <p:nvPr/>
        </p:nvSpPr>
        <p:spPr>
          <a:xfrm>
            <a:off x="838200" y="356381"/>
            <a:ext cx="7810850" cy="646331"/>
          </a:xfrm>
          <a:prstGeom prst="rect">
            <a:avLst/>
          </a:prstGeom>
          <a:noFill/>
        </p:spPr>
        <p:txBody>
          <a:bodyPr wrap="square" rtlCol="0">
            <a:spAutoFit/>
          </a:bodyPr>
          <a:lstStyle/>
          <a:p>
            <a:r>
              <a:rPr lang="en-IN" sz="3600" b="1" dirty="0"/>
              <a:t>METHODOLOGY </a:t>
            </a:r>
          </a:p>
        </p:txBody>
      </p:sp>
    </p:spTree>
    <p:extLst>
      <p:ext uri="{BB962C8B-B14F-4D97-AF65-F5344CB8AC3E}">
        <p14:creationId xmlns:p14="http://schemas.microsoft.com/office/powerpoint/2010/main" val="529906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EXTRACTING PAPERS </a:t>
            </a:r>
          </a:p>
        </p:txBody>
      </p:sp>
      <p:pic>
        <p:nvPicPr>
          <p:cNvPr id="6" name="Content Placeholder 3">
            <a:extLst>
              <a:ext uri="{FF2B5EF4-FFF2-40B4-BE49-F238E27FC236}">
                <a16:creationId xmlns:a16="http://schemas.microsoft.com/office/drawing/2014/main" id="{BCA379B5-3C1B-7EB3-C4B9-FF41F8CF63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1809" y="1825625"/>
            <a:ext cx="8408382" cy="4351338"/>
          </a:xfrm>
        </p:spPr>
      </p:pic>
    </p:spTree>
    <p:extLst>
      <p:ext uri="{BB962C8B-B14F-4D97-AF65-F5344CB8AC3E}">
        <p14:creationId xmlns:p14="http://schemas.microsoft.com/office/powerpoint/2010/main" val="3949608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0281"/>
          </a:xfrm>
        </p:spPr>
        <p:txBody>
          <a:bodyPr/>
          <a:lstStyle/>
          <a:p>
            <a:r>
              <a:rPr lang="en-IN" b="1" dirty="0"/>
              <a:t>DOC ANALYSIS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465406"/>
            <a:ext cx="10069945" cy="4909099"/>
          </a:xfrm>
        </p:spPr>
      </p:pic>
    </p:spTree>
    <p:extLst>
      <p:ext uri="{BB962C8B-B14F-4D97-AF65-F5344CB8AC3E}">
        <p14:creationId xmlns:p14="http://schemas.microsoft.com/office/powerpoint/2010/main" val="2539279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CREATING DICTIONARIES </a:t>
            </a:r>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836" y="1874982"/>
            <a:ext cx="11346210" cy="4162640"/>
          </a:xfrm>
          <a:prstGeom prst="rect">
            <a:avLst/>
          </a:prstGeom>
        </p:spPr>
      </p:pic>
      <p:sp>
        <p:nvSpPr>
          <p:cNvPr id="6" name="Content Placeholder 5"/>
          <p:cNvSpPr>
            <a:spLocks noGrp="1"/>
          </p:cNvSpPr>
          <p:nvPr>
            <p:ph idx="1"/>
          </p:nvPr>
        </p:nvSpPr>
        <p:spPr/>
        <p:txBody>
          <a:bodyPr/>
          <a:lstStyle/>
          <a:p>
            <a:endParaRPr lang="en-IN"/>
          </a:p>
        </p:txBody>
      </p:sp>
    </p:spTree>
    <p:extLst>
      <p:ext uri="{BB962C8B-B14F-4D97-AF65-F5344CB8AC3E}">
        <p14:creationId xmlns:p14="http://schemas.microsoft.com/office/powerpoint/2010/main" val="1162390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369</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Calibri</vt:lpstr>
      <vt:lpstr>Calibri Light</vt:lpstr>
      <vt:lpstr>Wingdings</vt:lpstr>
      <vt:lpstr>Office Theme</vt:lpstr>
      <vt:lpstr>CLIMATE KNOWLEDGE HUNT HACKATHON </vt:lpstr>
      <vt:lpstr>TITLE </vt:lpstr>
      <vt:lpstr>PowerPoint Presentation</vt:lpstr>
      <vt:lpstr>PowerPoint Presentation</vt:lpstr>
      <vt:lpstr>PROBLEM STATEMENT </vt:lpstr>
      <vt:lpstr>PowerPoint Presentation</vt:lpstr>
      <vt:lpstr>EXTRACTING PAPERS </vt:lpstr>
      <vt:lpstr>DOC ANALYSIS </vt:lpstr>
      <vt:lpstr>CREATING DICTIONARIES </vt:lpstr>
      <vt:lpstr>PowerPoint Presentation</vt:lpstr>
      <vt:lpstr>PowerPoint Presentation</vt:lpstr>
      <vt:lpstr>CSV FILE </vt:lpstr>
      <vt:lpstr>SOLUTIONS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Lakshay Ambavta</cp:lastModifiedBy>
  <cp:revision>10</cp:revision>
  <dcterms:created xsi:type="dcterms:W3CDTF">2024-02-27T05:13:35Z</dcterms:created>
  <dcterms:modified xsi:type="dcterms:W3CDTF">2024-02-27T08:51:25Z</dcterms:modified>
</cp:coreProperties>
</file>