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ADLaM Display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QkJHLPztlGU9UJ2bIB4WQrHLP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ADLaM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A3A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6C680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F6C6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A3A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6C680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2411580" y="520706"/>
            <a:ext cx="6099243" cy="1220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ADLaM Display"/>
              <a:buNone/>
            </a:pPr>
            <a:r>
              <a:rPr b="1" lang="en-US" sz="6600" u="sng">
                <a:solidFill>
                  <a:srgbClr val="C00000"/>
                </a:solidFill>
                <a:latin typeface="ADLaM Display"/>
                <a:ea typeface="ADLaM Display"/>
                <a:cs typeface="ADLaM Display"/>
                <a:sym typeface="ADLaM Display"/>
              </a:rPr>
              <a:t>CRYPTC</a:t>
            </a:r>
            <a:endParaRPr b="1" sz="6600" u="sng">
              <a:solidFill>
                <a:srgbClr val="C00000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3675296" y="1741526"/>
            <a:ext cx="3571810" cy="60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2x vision Insights</a:t>
            </a:r>
            <a:endParaRPr b="1" sz="2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yellow eye with a yellow eye and a red letter&#10;&#10;Description automatically generated"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187" y="2227633"/>
            <a:ext cx="6284068" cy="46303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107569" y="5450114"/>
            <a:ext cx="341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Dr Sabiha Imran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Srinivas Patil</a:t>
            </a:r>
            <a:br>
              <a:rPr b="1" lang="en-US" sz="1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1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Nilesh Barat</a:t>
            </a:r>
            <a:endParaRPr b="1" sz="1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103402" y="15783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C00000"/>
                </a:solidFill>
              </a:rPr>
              <a:t>Solutions Masquerading as Problems?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2073612" y="4166040"/>
            <a:ext cx="4842753" cy="173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/>
              <a:t>Solution  ∝  Problem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/>
              <a:t>Solution (s)  ≥ Problem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/>
              <a:t> s = situational awareness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103402" y="1945174"/>
            <a:ext cx="933855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Composting, a source of GHG emissions?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afforestation lead to land degradation/water table depletion?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the idea of recycling encouraging the consumption of plastic?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C00000"/>
                </a:solidFill>
              </a:rPr>
              <a:t>CRYPTC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755155" y="1930401"/>
            <a:ext cx="8596668" cy="419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 tool that correlates the interfaces of requirements, scalability, and IPCC goals and generates metadata aiding in the decisive aspects of composting, afforestation, and plastic recycling.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IoV – index of variables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Industrial establishments (Public and Private) ,Urban Planners, CSR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Interface 1 –CSV file</a:t>
            </a:r>
            <a:endParaRPr/>
          </a:p>
        </p:txBody>
      </p:sp>
      <p:pic>
        <p:nvPicPr>
          <p:cNvPr id="165" name="Google Shape;16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959" y="2855926"/>
            <a:ext cx="4974767" cy="11461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1696825" y="4718959"/>
            <a:ext cx="537327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*PS-sorry for no interactive 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Interface 2 -output</a:t>
            </a:r>
            <a:endParaRPr/>
          </a:p>
        </p:txBody>
      </p:sp>
      <p:pic>
        <p:nvPicPr>
          <p:cNvPr id="172" name="Google Shape;17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137" y="1930400"/>
            <a:ext cx="7110918" cy="480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u="sng"/>
              <a:t>Community Goals for climate change</a:t>
            </a:r>
            <a:endParaRPr b="1" u="sng"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77334" y="1930400"/>
            <a:ext cx="8596668" cy="41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Build enterprises around solutions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Not to speak but to get heard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Incremental problems to incentivized problems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We can do what we want but we can’t want what we want – (not my line) eclipsed reality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C00000"/>
                </a:solidFill>
              </a:rPr>
              <a:t>IPCC AR6 WGIII Hits and References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https://docs.google.com/presentation/d/1hqRKjWul1Ff2z6VX-ZJksW_jY__MK_sH/edit?usp=drive_link&amp;ouid=118115722208893126028&amp;rtpof=true&amp;sd=true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Yellow Orang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2024-02-26T20:34:53Z</dcterms:created>
  <dc:creator>srinivas patil</dc:creator>
</cp:coreProperties>
</file>