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2cb7707a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2cb7707a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2cb7707a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2cb7707a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2cb7707a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2cb7707a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2cb7707a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2cb7707a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a2fcf18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a2fcf18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a2fcf18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a2fcf18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a2fcf186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a2fcf186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a2fcf18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a2fcf18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a2fcf18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a2fcf18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2cb7707a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2cb7707a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2cb7707a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2cb7707a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2cb7707a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2cb7707a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3775"/>
            <a:ext cx="8662426" cy="4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13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3446" y="1505396"/>
            <a:ext cx="3778851" cy="29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20" y="1576500"/>
            <a:ext cx="4012449" cy="28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factor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4589"/>
          <a:stretch/>
        </p:blipFill>
        <p:spPr>
          <a:xfrm>
            <a:off x="423975" y="1017725"/>
            <a:ext cx="3924300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57263"/>
            <a:ext cx="430530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1170125"/>
            <a:ext cx="431287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595" y="1170125"/>
            <a:ext cx="4212005" cy="30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324"/>
            <a:ext cx="8652750" cy="48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37799" l="0" r="53989" t="0"/>
          <a:stretch/>
        </p:blipFill>
        <p:spPr>
          <a:xfrm>
            <a:off x="610825" y="50375"/>
            <a:ext cx="4044826" cy="30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52500" y="3138375"/>
            <a:ext cx="57273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doing so we are targeting IPCC chapters.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WG1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WG2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SRCCL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SR15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324"/>
            <a:ext cx="8520600" cy="4792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52442" l="0" r="0" t="0"/>
          <a:stretch/>
        </p:blipFill>
        <p:spPr>
          <a:xfrm>
            <a:off x="213725" y="120225"/>
            <a:ext cx="8771600" cy="23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8"/>
          <p:cNvGrpSpPr/>
          <p:nvPr/>
        </p:nvGrpSpPr>
        <p:grpSpPr>
          <a:xfrm>
            <a:off x="4525050" y="1202925"/>
            <a:ext cx="2330100" cy="3399275"/>
            <a:chOff x="6120125" y="1273550"/>
            <a:chExt cx="2330100" cy="3399275"/>
          </a:xfrm>
        </p:grpSpPr>
        <p:sp>
          <p:nvSpPr>
            <p:cNvPr id="91" name="Google Shape;91;p18"/>
            <p:cNvSpPr/>
            <p:nvPr/>
          </p:nvSpPr>
          <p:spPr>
            <a:xfrm>
              <a:off x="6120125" y="1273550"/>
              <a:ext cx="2330100" cy="669000"/>
            </a:xfrm>
            <a:prstGeom prst="chevron">
              <a:avLst>
                <a:gd fmla="val 50000" name="adj"/>
              </a:avLst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Looking for other associated factors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Converting PDF to txt using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Pyamihtmlx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incorporated in our script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8"/>
          <p:cNvGrpSpPr/>
          <p:nvPr/>
        </p:nvGrpSpPr>
        <p:grpSpPr>
          <a:xfrm>
            <a:off x="0" y="1190004"/>
            <a:ext cx="2598459" cy="3482836"/>
            <a:chOff x="0" y="1189989"/>
            <a:chExt cx="3546900" cy="3482836"/>
          </a:xfrm>
        </p:grpSpPr>
        <p:sp>
          <p:nvSpPr>
            <p:cNvPr id="94" name="Google Shape;94;p1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Collecting information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Information about IPCC reports using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pygetpapers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WG1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WG2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SR15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SRCCL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18"/>
          <p:cNvGrpSpPr/>
          <p:nvPr/>
        </p:nvGrpSpPr>
        <p:grpSpPr>
          <a:xfrm>
            <a:off x="2390225" y="1202925"/>
            <a:ext cx="2126220" cy="3469900"/>
            <a:chOff x="1645144" y="1202925"/>
            <a:chExt cx="4070100" cy="3469900"/>
          </a:xfrm>
        </p:grpSpPr>
        <p:sp>
          <p:nvSpPr>
            <p:cNvPr id="97" name="Google Shape;97;p18"/>
            <p:cNvSpPr/>
            <p:nvPr/>
          </p:nvSpPr>
          <p:spPr>
            <a:xfrm>
              <a:off x="1645144" y="1202925"/>
              <a:ext cx="40701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Looking for associated organisation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2215375" y="2057125"/>
              <a:ext cx="3499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Shortlisting organization using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docanalysis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" name="Google Shape;99;p18"/>
          <p:cNvSpPr/>
          <p:nvPr/>
        </p:nvSpPr>
        <p:spPr>
          <a:xfrm>
            <a:off x="6855150" y="1202925"/>
            <a:ext cx="2126100" cy="669000"/>
          </a:xfrm>
          <a:prstGeom prst="chevron">
            <a:avLst>
              <a:gd fmla="val 50000" name="adj"/>
            </a:avLst>
          </a:prstGeom>
          <a:solidFill>
            <a:srgbClr val="D837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Generating wordcloud with online tools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stats : Number of articles we found 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971550"/>
            <a:ext cx="51339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organization we found working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25" y="1236650"/>
            <a:ext cx="51149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25" y="1377396"/>
            <a:ext cx="4310100" cy="31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50" y="1377400"/>
            <a:ext cx="3952268" cy="31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