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2393"/>
  </p:normalViewPr>
  <p:slideViewPr>
    <p:cSldViewPr snapToGrid="0">
      <p:cViewPr varScale="1">
        <p:scale>
          <a:sx n="100" d="100"/>
          <a:sy n="10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1186931" y="4551597"/>
            <a:ext cx="5237789" cy="870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0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Five queries help identify existing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692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2400752" y="47138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1391279" y="48723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4072511" y="48723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295694" y="50570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1226511" y="455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4D693-8A06-C842-8A27-07C124273699}"/>
              </a:ext>
            </a:extLst>
          </p:cNvPr>
          <p:cNvGrpSpPr/>
          <p:nvPr/>
        </p:nvGrpSpPr>
        <p:grpSpPr>
          <a:xfrm>
            <a:off x="2909197" y="1279632"/>
            <a:ext cx="2532360" cy="902418"/>
            <a:chOff x="2794897" y="1406632"/>
            <a:chExt cx="2532360" cy="9024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DB40E-59EC-635D-DF85-7C56A95F261F}"/>
                </a:ext>
              </a:extLst>
            </p:cNvPr>
            <p:cNvSpPr/>
            <p:nvPr/>
          </p:nvSpPr>
          <p:spPr>
            <a:xfrm>
              <a:off x="2827536" y="1406632"/>
              <a:ext cx="2450954" cy="9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D08F2-81B6-A60B-AE8B-F3B0088E6BAE}"/>
                </a:ext>
              </a:extLst>
            </p:cNvPr>
            <p:cNvSpPr txBox="1"/>
            <p:nvPr/>
          </p:nvSpPr>
          <p:spPr>
            <a:xfrm>
              <a:off x="2794897" y="1871083"/>
              <a:ext cx="253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thingToMagnitudeProperty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E3E70-34D9-A2B1-97AC-737B98EEF384}"/>
                </a:ext>
              </a:extLst>
            </p:cNvPr>
            <p:cNvSpPr txBox="1"/>
            <p:nvPr/>
          </p:nvSpPr>
          <p:spPr>
            <a:xfrm>
              <a:off x="2838582" y="141185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06C1-3C39-7795-63D0-5E2BF93E44A8}"/>
              </a:ext>
            </a:extLst>
          </p:cNvPr>
          <p:cNvSpPr txBox="1"/>
          <p:nvPr/>
        </p:nvSpPr>
        <p:spPr>
          <a:xfrm>
            <a:off x="1194202" y="6017398"/>
            <a:ext cx="77568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results of these queries are used in subsequent steps of the data conversion.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62D-3B55-3579-6E89-655644E27B05}"/>
              </a:ext>
            </a:extLst>
          </p:cNvPr>
          <p:cNvSpPr txBox="1"/>
          <p:nvPr/>
        </p:nvSpPr>
        <p:spPr>
          <a:xfrm>
            <a:off x="902208" y="5765191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CCAE-A278-6B2D-02BE-9904A2A28425}"/>
              </a:ext>
            </a:extLst>
          </p:cNvPr>
          <p:cNvSpPr txBox="1"/>
          <p:nvPr/>
        </p:nvSpPr>
        <p:spPr>
          <a:xfrm>
            <a:off x="119544" y="4165661"/>
            <a:ext cx="1416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subset of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623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Magnitudes: concept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455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544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335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157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1942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942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  <a:p>
            <a:r>
              <a:rPr lang="en-US" dirty="0"/>
              <a:t>Semantic Arts has a curated set of aspects and units of measure that clients and gist users can use.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921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properties,</a:t>
            </a:r>
          </a:p>
          <a:p>
            <a:r>
              <a:rPr lang="en-US" sz="2800" dirty="0"/>
              <a:t>replace references to subclasses of Magnitude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1073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replaceProperties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 to replace old properties.  Modify client artifacts.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 Modify client artifacts.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813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and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1736970" y="2210767"/>
            <a:ext cx="807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client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8FCC7-7D66-E7A5-F6CA-5D9136E2978E}"/>
              </a:ext>
            </a:extLst>
          </p:cNvPr>
          <p:cNvSpPr txBox="1"/>
          <p:nvPr/>
        </p:nvSpPr>
        <p:spPr>
          <a:xfrm>
            <a:off x="1736970" y="4791247"/>
            <a:ext cx="70371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the term “client” in this deck refers to any Enterprise that uses gist.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replaceProperties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567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corresponding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7308A-7D80-C088-F66A-407B326B207D}"/>
              </a:ext>
            </a:extLst>
          </p:cNvPr>
          <p:cNvGrpSpPr/>
          <p:nvPr/>
        </p:nvGrpSpPr>
        <p:grpSpPr>
          <a:xfrm>
            <a:off x="1106926" y="1624406"/>
            <a:ext cx="4771448" cy="1994168"/>
            <a:chOff x="1106926" y="1675206"/>
            <a:chExt cx="4771448" cy="19941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46BC98-AAF8-7FEF-56E4-F35576A1A15C}"/>
                </a:ext>
              </a:extLst>
            </p:cNvPr>
            <p:cNvGrpSpPr/>
            <p:nvPr/>
          </p:nvGrpSpPr>
          <p:grpSpPr>
            <a:xfrm>
              <a:off x="1106926" y="1923330"/>
              <a:ext cx="4771448" cy="1746044"/>
              <a:chOff x="992752" y="1796030"/>
              <a:chExt cx="4771448" cy="174604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373944-5EC0-2F42-9CA0-DC86D3872340}"/>
                  </a:ext>
                </a:extLst>
              </p:cNvPr>
              <p:cNvSpPr txBox="1"/>
              <p:nvPr/>
            </p:nvSpPr>
            <p:spPr>
              <a:xfrm>
                <a:off x="992752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DC2C1-B7F9-6212-AA83-AA96168636BA}"/>
                  </a:ext>
                </a:extLst>
              </p:cNvPr>
              <p:cNvSpPr txBox="1"/>
              <p:nvPr/>
            </p:nvSpPr>
            <p:spPr>
              <a:xfrm>
                <a:off x="3233384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:_magnitude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31F165-2E31-80B6-873B-AEAA7FBA1441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837342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B3EAA8-7D2B-AA7F-D313-4586C879AD91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>
                <a:off x="4610684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34D7F9-ACD7-6F8E-6B70-79FD7FC60B07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 flipV="1">
                <a:off x="4610684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77CBE-2488-7A6F-16AC-A49644C2E9C6}"/>
                  </a:ext>
                </a:extLst>
              </p:cNvPr>
              <p:cNvSpPr txBox="1"/>
              <p:nvPr/>
            </p:nvSpPr>
            <p:spPr>
              <a:xfrm>
                <a:off x="5052146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5EC58-A308-8DEE-3CAA-84FBB01CD17B}"/>
                  </a:ext>
                </a:extLst>
              </p:cNvPr>
              <p:cNvSpPr txBox="1"/>
              <p:nvPr/>
            </p:nvSpPr>
            <p:spPr>
              <a:xfrm>
                <a:off x="5052146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13109F-ED81-45C0-8A95-03654D70A5A9}"/>
                  </a:ext>
                </a:extLst>
              </p:cNvPr>
              <p:cNvSpPr txBox="1"/>
              <p:nvPr/>
            </p:nvSpPr>
            <p:spPr>
              <a:xfrm>
                <a:off x="3580338" y="3172742"/>
                <a:ext cx="68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:Area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C77F54F-4901-DECD-9EB8-F4E0D4D29CB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922034" y="2417990"/>
                <a:ext cx="1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1FA993-E7A7-20FA-B516-187A03886110}"/>
                  </a:ext>
                </a:extLst>
              </p:cNvPr>
              <p:cNvSpPr txBox="1"/>
              <p:nvPr/>
            </p:nvSpPr>
            <p:spPr>
              <a:xfrm>
                <a:off x="3372054" y="2627432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2579-25E1-81D9-958C-79F3279D070D}"/>
                </a:ext>
              </a:extLst>
            </p:cNvPr>
            <p:cNvSpPr txBox="1"/>
            <p:nvPr/>
          </p:nvSpPr>
          <p:spPr>
            <a:xfrm>
              <a:off x="1106926" y="167520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class.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4876E-AD00-0DD4-0289-E86818685BA1}"/>
              </a:ext>
            </a:extLst>
          </p:cNvPr>
          <p:cNvGrpSpPr/>
          <p:nvPr/>
        </p:nvGrpSpPr>
        <p:grpSpPr>
          <a:xfrm>
            <a:off x="6338618" y="1624406"/>
            <a:ext cx="4771448" cy="1994168"/>
            <a:chOff x="6338618" y="1675206"/>
            <a:chExt cx="4771448" cy="199416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FC55B6-24C1-2D45-E72B-4A123D694047}"/>
                </a:ext>
              </a:extLst>
            </p:cNvPr>
            <p:cNvGrpSpPr/>
            <p:nvPr/>
          </p:nvGrpSpPr>
          <p:grpSpPr>
            <a:xfrm>
              <a:off x="6338618" y="1923330"/>
              <a:ext cx="4771448" cy="1746044"/>
              <a:chOff x="6429891" y="1796030"/>
              <a:chExt cx="4771448" cy="17460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E93DF-5805-866B-88DF-C7C54D02326E}"/>
                  </a:ext>
                </a:extLst>
              </p:cNvPr>
              <p:cNvSpPr txBox="1"/>
              <p:nvPr/>
            </p:nvSpPr>
            <p:spPr>
              <a:xfrm>
                <a:off x="6429891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524D50-762F-516C-00F9-CF9480D409DB}"/>
                  </a:ext>
                </a:extLst>
              </p:cNvPr>
              <p:cNvSpPr txBox="1"/>
              <p:nvPr/>
            </p:nvSpPr>
            <p:spPr>
              <a:xfrm>
                <a:off x="8670523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A0F33B-D165-4F9F-B82B-B0CCF5EBDC4B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7274481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3E3820-D224-EBF5-99FC-04772769D2A0}"/>
                  </a:ext>
                </a:extLst>
              </p:cNvPr>
              <p:cNvCxnSpPr>
                <a:cxnSpLocks/>
                <a:stCxn id="46" idx="3"/>
                <a:endCxn id="51" idx="1"/>
              </p:cNvCxnSpPr>
              <p:nvPr/>
            </p:nvCxnSpPr>
            <p:spPr>
              <a:xfrm>
                <a:off x="10047823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02D238-8B09-5452-5A14-90B26BFBA6A4}"/>
                  </a:ext>
                </a:extLst>
              </p:cNvPr>
              <p:cNvCxnSpPr>
                <a:cxnSpLocks/>
                <a:stCxn id="46" idx="3"/>
                <a:endCxn id="50" idx="1"/>
              </p:cNvCxnSpPr>
              <p:nvPr/>
            </p:nvCxnSpPr>
            <p:spPr>
              <a:xfrm flipV="1">
                <a:off x="10047823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C2D917-D35D-F0BA-9A47-BA2768C897BC}"/>
                  </a:ext>
                </a:extLst>
              </p:cNvPr>
              <p:cNvSpPr txBox="1"/>
              <p:nvPr/>
            </p:nvSpPr>
            <p:spPr>
              <a:xfrm>
                <a:off x="10489285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02F73-F16B-43FA-2F63-F1401E775D3D}"/>
                  </a:ext>
                </a:extLst>
              </p:cNvPr>
              <p:cNvSpPr txBox="1"/>
              <p:nvPr/>
            </p:nvSpPr>
            <p:spPr>
              <a:xfrm>
                <a:off x="10489285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E55EE5-A3E0-123D-2C8D-09F801A0AF38}"/>
                  </a:ext>
                </a:extLst>
              </p:cNvPr>
              <p:cNvSpPr txBox="1"/>
              <p:nvPr/>
            </p:nvSpPr>
            <p:spPr>
              <a:xfrm>
                <a:off x="8966667" y="317274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EDF061E-65ED-74E7-C96A-26A68620FCA1}"/>
                  </a:ext>
                </a:extLst>
              </p:cNvPr>
              <p:cNvCxnSpPr>
                <a:cxnSpLocks/>
                <a:stCxn id="46" idx="2"/>
                <a:endCxn id="86" idx="0"/>
              </p:cNvCxnSpPr>
              <p:nvPr/>
            </p:nvCxnSpPr>
            <p:spPr>
              <a:xfrm flipH="1">
                <a:off x="9354850" y="2417990"/>
                <a:ext cx="4323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ACA2C7-7467-8E46-3343-70158DC3CE26}"/>
                  </a:ext>
                </a:extLst>
              </p:cNvPr>
              <p:cNvSpPr txBox="1"/>
              <p:nvPr/>
            </p:nvSpPr>
            <p:spPr>
              <a:xfrm>
                <a:off x="7858853" y="2627432"/>
                <a:ext cx="1498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isCategorizedBy</a:t>
                </a:r>
                <a:endParaRPr lang="en-US" sz="1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45D9-2B57-CFB4-7087-D6AEB4E53DB3}"/>
                </a:ext>
              </a:extLst>
            </p:cNvPr>
            <p:cNvSpPr txBox="1"/>
            <p:nvPr/>
          </p:nvSpPr>
          <p:spPr>
            <a:xfrm>
              <a:off x="6338618" y="1675206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category.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88CCB9-010C-7A9A-1248-67A51150E395}"/>
              </a:ext>
            </a:extLst>
          </p:cNvPr>
          <p:cNvGrpSpPr/>
          <p:nvPr/>
        </p:nvGrpSpPr>
        <p:grpSpPr>
          <a:xfrm>
            <a:off x="3710276" y="4292000"/>
            <a:ext cx="4771448" cy="1101919"/>
            <a:chOff x="3528174" y="4292000"/>
            <a:chExt cx="4771448" cy="1101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CBE2E6-9AA7-7809-62F3-C2559A5536AB}"/>
                </a:ext>
              </a:extLst>
            </p:cNvPr>
            <p:cNvGrpSpPr/>
            <p:nvPr/>
          </p:nvGrpSpPr>
          <p:grpSpPr>
            <a:xfrm>
              <a:off x="3528174" y="4531687"/>
              <a:ext cx="4771448" cy="862232"/>
              <a:chOff x="1017221" y="3271604"/>
              <a:chExt cx="4771448" cy="8622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AF177-24F5-E677-A93C-081300E6589B}"/>
                  </a:ext>
                </a:extLst>
              </p:cNvPr>
              <p:cNvSpPr txBox="1"/>
              <p:nvPr/>
            </p:nvSpPr>
            <p:spPr>
              <a:xfrm>
                <a:off x="1017221" y="3524232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F410DF-AE6D-63D3-8F21-B30D5B299B4A}"/>
                  </a:ext>
                </a:extLst>
              </p:cNvPr>
              <p:cNvSpPr txBox="1"/>
              <p:nvPr/>
            </p:nvSpPr>
            <p:spPr>
              <a:xfrm>
                <a:off x="3257853" y="352423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2A8B4B7-17A2-AA0A-0915-B10442F91803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1861811" y="3708898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11C6E1-3761-F9F6-021E-6FB2A7CCCBA3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4635153" y="370889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79E2E3-8412-1859-22EC-051CBD252260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 flipV="1">
                <a:off x="4635153" y="345627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BF5AB-C2DE-8546-E8DB-6F42EB35F667}"/>
                  </a:ext>
                </a:extLst>
              </p:cNvPr>
              <p:cNvSpPr txBox="1"/>
              <p:nvPr/>
            </p:nvSpPr>
            <p:spPr>
              <a:xfrm>
                <a:off x="5076615" y="32716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694F1B-5FCF-2934-0A00-95C62A7012A2}"/>
                  </a:ext>
                </a:extLst>
              </p:cNvPr>
              <p:cNvSpPr txBox="1"/>
              <p:nvPr/>
            </p:nvSpPr>
            <p:spPr>
              <a:xfrm>
                <a:off x="5076615" y="376450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C7F5A3-F305-D98D-CD9C-F49D656E1A81}"/>
                  </a:ext>
                </a:extLst>
              </p:cNvPr>
              <p:cNvSpPr txBox="1"/>
              <p:nvPr/>
            </p:nvSpPr>
            <p:spPr>
              <a:xfrm>
                <a:off x="2130612" y="3354955"/>
                <a:ext cx="9129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: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hasArea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8EB35-7CEE-F150-27DC-E4BE69FC60A9}"/>
                </a:ext>
              </a:extLst>
            </p:cNvPr>
            <p:cNvSpPr txBox="1"/>
            <p:nvPr/>
          </p:nvSpPr>
          <p:spPr>
            <a:xfrm>
              <a:off x="3528174" y="4292000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property.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F18E8C-5DEA-333F-3FDC-AF08C0EF666A}"/>
              </a:ext>
            </a:extLst>
          </p:cNvPr>
          <p:cNvGrpSpPr/>
          <p:nvPr/>
        </p:nvGrpSpPr>
        <p:grpSpPr>
          <a:xfrm>
            <a:off x="2088412" y="2632523"/>
            <a:ext cx="5306734" cy="1649744"/>
            <a:chOff x="2088412" y="2587188"/>
            <a:chExt cx="5306734" cy="16497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FEECA-D96D-81E2-561A-EE5E64297A0A}"/>
                </a:ext>
              </a:extLst>
            </p:cNvPr>
            <p:cNvSpPr txBox="1"/>
            <p:nvPr/>
          </p:nvSpPr>
          <p:spPr>
            <a:xfrm>
              <a:off x="2088412" y="2587188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related to the thing with a magnitude.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87DDA-1E15-A95C-C57A-537CEC02CB54}"/>
                </a:ext>
              </a:extLst>
            </p:cNvPr>
            <p:cNvGrpSpPr/>
            <p:nvPr/>
          </p:nvGrpSpPr>
          <p:grpSpPr>
            <a:xfrm>
              <a:off x="2088412" y="2835041"/>
              <a:ext cx="5306734" cy="1401891"/>
              <a:chOff x="2112673" y="2187663"/>
              <a:chExt cx="5306734" cy="14018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D3968-9AFA-DA2C-3B74-3A9F225B30A2}"/>
                  </a:ext>
                </a:extLst>
              </p:cNvPr>
              <p:cNvSpPr txBox="1"/>
              <p:nvPr/>
            </p:nvSpPr>
            <p:spPr>
              <a:xfrm>
                <a:off x="2112673" y="2440291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51BA415-A4A2-EECF-9C71-5B56E1089A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57263" y="2624957"/>
                <a:ext cx="1708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61BA69-C123-5DE6-9F1F-B7C110BFAA2C}"/>
                  </a:ext>
                </a:extLst>
              </p:cNvPr>
              <p:cNvSpPr txBox="1"/>
              <p:nvPr/>
            </p:nvSpPr>
            <p:spPr>
              <a:xfrm>
                <a:off x="4888591" y="244029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BFC9929-08CA-F0A1-6927-C4A2D5750594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265891" y="2624957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20D944D-9B47-9AF6-D3F0-3DD57FFE0F32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6265891" y="2372329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1C42F-7EA7-6F2A-2057-D5F52A450E78}"/>
                  </a:ext>
                </a:extLst>
              </p:cNvPr>
              <p:cNvSpPr txBox="1"/>
              <p:nvPr/>
            </p:nvSpPr>
            <p:spPr>
              <a:xfrm>
                <a:off x="6707353" y="218766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8042A0-8CEA-F83E-0FA4-90D04262F433}"/>
                  </a:ext>
                </a:extLst>
              </p:cNvPr>
              <p:cNvSpPr txBox="1"/>
              <p:nvPr/>
            </p:nvSpPr>
            <p:spPr>
              <a:xfrm>
                <a:off x="6707353" y="268056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01CE48-067D-B0B5-39C5-E3C4EF0FABE5}"/>
                  </a:ext>
                </a:extLst>
              </p:cNvPr>
              <p:cNvCxnSpPr>
                <a:cxnSpLocks/>
                <a:stCxn id="4" idx="2"/>
                <a:endCxn id="16" idx="0"/>
              </p:cNvCxnSpPr>
              <p:nvPr/>
            </p:nvCxnSpPr>
            <p:spPr>
              <a:xfrm>
                <a:off x="2534968" y="2809623"/>
                <a:ext cx="0" cy="41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CEBFB-0437-732C-5519-360F2B8DAA71}"/>
                  </a:ext>
                </a:extLst>
              </p:cNvPr>
              <p:cNvSpPr txBox="1"/>
              <p:nvPr/>
            </p:nvSpPr>
            <p:spPr>
              <a:xfrm>
                <a:off x="2146785" y="322022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DAB1-8E8C-24A6-E4FB-B25A54E69337}"/>
              </a:ext>
            </a:extLst>
          </p:cNvPr>
          <p:cNvSpPr txBox="1"/>
          <p:nvPr/>
        </p:nvSpPr>
        <p:spPr>
          <a:xfrm>
            <a:off x="1312163" y="6058162"/>
            <a:ext cx="78887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a generic pattern that encompasses all of these examples.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4DF00B-7042-2A9C-B2BE-98B3F559121B}"/>
              </a:ext>
            </a:extLst>
          </p:cNvPr>
          <p:cNvGrpSpPr/>
          <p:nvPr/>
        </p:nvGrpSpPr>
        <p:grpSpPr>
          <a:xfrm>
            <a:off x="2088412" y="1255622"/>
            <a:ext cx="9265243" cy="1075005"/>
            <a:chOff x="2088412" y="1117896"/>
            <a:chExt cx="9265243" cy="1075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199DA-DC14-F6D0-B604-3E316F3E00F8}"/>
                </a:ext>
              </a:extLst>
            </p:cNvPr>
            <p:cNvGrpSpPr/>
            <p:nvPr/>
          </p:nvGrpSpPr>
          <p:grpSpPr>
            <a:xfrm>
              <a:off x="2088412" y="1330669"/>
              <a:ext cx="9265243" cy="862232"/>
              <a:chOff x="2088557" y="2392897"/>
              <a:chExt cx="9265243" cy="8622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55F220-BCCD-02BD-8780-49E1CE8CD133}"/>
                  </a:ext>
                </a:extLst>
              </p:cNvPr>
              <p:cNvGrpSpPr/>
              <p:nvPr/>
            </p:nvGrpSpPr>
            <p:grpSpPr>
              <a:xfrm>
                <a:off x="2088557" y="2392897"/>
                <a:ext cx="5330850" cy="862232"/>
                <a:chOff x="2644066" y="1607694"/>
                <a:chExt cx="5330850" cy="8622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D262C1-F536-8F3D-5549-4DF60067D43A}"/>
                    </a:ext>
                  </a:extLst>
                </p:cNvPr>
                <p:cNvSpPr txBox="1"/>
                <p:nvPr/>
              </p:nvSpPr>
              <p:spPr>
                <a:xfrm>
                  <a:off x="2644066" y="1860322"/>
                  <a:ext cx="1373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</a:t>
                  </a:r>
                  <a:r>
                    <a:rPr lang="en-US" dirty="0" err="1"/>
                    <a:t>patio_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area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DC01F5-15D1-A9D6-BDBE-7AD7F63D573B}"/>
                    </a:ext>
                  </a:extLst>
                </p:cNvPr>
                <p:cNvCxnSpPr>
                  <a:stCxn id="22" idx="3"/>
                  <a:endCxn id="59" idx="1"/>
                </p:cNvCxnSpPr>
                <p:nvPr/>
              </p:nvCxnSpPr>
              <p:spPr>
                <a:xfrm>
                  <a:off x="4017840" y="2044988"/>
                  <a:ext cx="14262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59F243-9BE9-0D33-837C-1A4E06D62681}"/>
                    </a:ext>
                  </a:extLst>
                </p:cNvPr>
                <p:cNvSpPr txBox="1"/>
                <p:nvPr/>
              </p:nvSpPr>
              <p:spPr>
                <a:xfrm>
                  <a:off x="5444100" y="1860322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:_magnitude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83FE93-8E2F-E4B3-595F-B2F419C12BD0}"/>
                    </a:ext>
                  </a:extLst>
                </p:cNvPr>
                <p:cNvCxnSpPr>
                  <a:cxnSpLocks/>
                  <a:stCxn id="59" idx="3"/>
                  <a:endCxn id="63" idx="1"/>
                </p:cNvCxnSpPr>
                <p:nvPr/>
              </p:nvCxnSpPr>
              <p:spPr>
                <a:xfrm>
                  <a:off x="6821400" y="2044988"/>
                  <a:ext cx="441462" cy="240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CF2B25-AE2C-E91A-93FC-B3C6F7DFDD5F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6821400" y="1792360"/>
                  <a:ext cx="441462" cy="2526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17600-4DC6-6C0D-DF09-F9C0443E3F9D}"/>
                    </a:ext>
                  </a:extLst>
                </p:cNvPr>
                <p:cNvSpPr txBox="1"/>
                <p:nvPr/>
              </p:nvSpPr>
              <p:spPr>
                <a:xfrm>
                  <a:off x="7262862" y="160769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144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3E5CB33-34CE-5FF4-32AF-B0E4EEFB98B5}"/>
                    </a:ext>
                  </a:extLst>
                </p:cNvPr>
                <p:cNvSpPr txBox="1"/>
                <p:nvPr/>
              </p:nvSpPr>
              <p:spPr>
                <a:xfrm>
                  <a:off x="7262862" y="2100594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sq. ft.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FD12FA-58D3-4174-7ABC-A768746979F6}"/>
                  </a:ext>
                </a:extLst>
              </p:cNvPr>
              <p:cNvSpPr txBox="1"/>
              <p:nvPr/>
            </p:nvSpPr>
            <p:spPr>
              <a:xfrm>
                <a:off x="7600159" y="2505690"/>
                <a:ext cx="375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(the string “area” might also be found in the IRI of the Magnitude)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BBFA8-2AF4-FB5B-CC66-7B79C88FF776}"/>
                </a:ext>
              </a:extLst>
            </p:cNvPr>
            <p:cNvSpPr txBox="1"/>
            <p:nvPr/>
          </p:nvSpPr>
          <p:spPr>
            <a:xfrm>
              <a:off x="2088412" y="111789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in an IRI.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01C4E-756C-07F4-98A0-0562A4A568EC}"/>
              </a:ext>
            </a:extLst>
          </p:cNvPr>
          <p:cNvGrpSpPr/>
          <p:nvPr/>
        </p:nvGrpSpPr>
        <p:grpSpPr>
          <a:xfrm>
            <a:off x="2088412" y="4584164"/>
            <a:ext cx="8251647" cy="1088668"/>
            <a:chOff x="2088412" y="4584164"/>
            <a:chExt cx="8251647" cy="1088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68E473-52E5-4BA4-72F3-0E1D47B36FAA}"/>
                </a:ext>
              </a:extLst>
            </p:cNvPr>
            <p:cNvGrpSpPr/>
            <p:nvPr/>
          </p:nvGrpSpPr>
          <p:grpSpPr>
            <a:xfrm>
              <a:off x="2088412" y="4810600"/>
              <a:ext cx="8251647" cy="862232"/>
              <a:chOff x="2088557" y="1246309"/>
              <a:chExt cx="8251647" cy="8622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7A3647-F6CA-3013-ABB1-E16D6D6430CF}"/>
                  </a:ext>
                </a:extLst>
              </p:cNvPr>
              <p:cNvSpPr txBox="1"/>
              <p:nvPr/>
            </p:nvSpPr>
            <p:spPr>
              <a:xfrm>
                <a:off x="2088557" y="1498937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2259B8C-1BCE-702B-11F6-293E476E0EC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2933147" y="1683603"/>
                <a:ext cx="1955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876AF3-6AD6-A7B1-1E6C-31E7CCC991F7}"/>
                  </a:ext>
                </a:extLst>
              </p:cNvPr>
              <p:cNvSpPr txBox="1"/>
              <p:nvPr/>
            </p:nvSpPr>
            <p:spPr>
              <a:xfrm>
                <a:off x="4888591" y="1498937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6055DF-6F22-31C2-EAB3-459490C03DFD}"/>
                  </a:ext>
                </a:extLst>
              </p:cNvPr>
              <p:cNvCxnSpPr>
                <a:cxnSpLocks/>
                <a:stCxn id="39" idx="3"/>
                <a:endCxn id="44" idx="1"/>
              </p:cNvCxnSpPr>
              <p:nvPr/>
            </p:nvCxnSpPr>
            <p:spPr>
              <a:xfrm>
                <a:off x="6265891" y="1683603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493E2A-607D-B4BD-200E-7A383C619B92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 flipV="1">
                <a:off x="6265891" y="1430975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259441-CC97-15F1-E700-76C00838CEA3}"/>
                  </a:ext>
                </a:extLst>
              </p:cNvPr>
              <p:cNvSpPr txBox="1"/>
              <p:nvPr/>
            </p:nvSpPr>
            <p:spPr>
              <a:xfrm>
                <a:off x="6707353" y="124630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E6F614-7E0E-5CA6-F0AF-69F31D292F49}"/>
                  </a:ext>
                </a:extLst>
              </p:cNvPr>
              <p:cNvSpPr txBox="1"/>
              <p:nvPr/>
            </p:nvSpPr>
            <p:spPr>
              <a:xfrm>
                <a:off x="6707353" y="1739209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C65430-9002-9F1E-2997-FB2A8BAE81FF}"/>
                  </a:ext>
                </a:extLst>
              </p:cNvPr>
              <p:cNvSpPr txBox="1"/>
              <p:nvPr/>
            </p:nvSpPr>
            <p:spPr>
              <a:xfrm>
                <a:off x="7600159" y="1495395"/>
                <a:ext cx="274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(area is an implied Aspect)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4DB996-4A3C-6EA7-8634-11D56724B3E8}"/>
                </a:ext>
              </a:extLst>
            </p:cNvPr>
            <p:cNvSpPr txBox="1"/>
            <p:nvPr/>
          </p:nvSpPr>
          <p:spPr>
            <a:xfrm>
              <a:off x="2088412" y="4584164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not explicitly represented.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 to find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542544" y="4376646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533071" y="45351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214303" y="45351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437486" y="4719831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B2CF1-836D-B8AB-60C6-2DE027BE6882}"/>
              </a:ext>
            </a:extLst>
          </p:cNvPr>
          <p:cNvSpPr txBox="1"/>
          <p:nvPr/>
        </p:nvSpPr>
        <p:spPr>
          <a:xfrm>
            <a:off x="1315364" y="5601568"/>
            <a:ext cx="9770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there are 5 queries to help find aspects in 5 different parts of this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24635</TotalTime>
  <Words>1723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130</cp:revision>
  <cp:lastPrinted>2024-04-18T15:33:43Z</cp:lastPrinted>
  <dcterms:created xsi:type="dcterms:W3CDTF">2023-09-25T18:26:45Z</dcterms:created>
  <dcterms:modified xsi:type="dcterms:W3CDTF">2024-07-15T18:01:13Z</dcterms:modified>
</cp:coreProperties>
</file>