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/>
    <p:restoredTop sz="92374"/>
  </p:normalViewPr>
  <p:slideViewPr>
    <p:cSldViewPr snapToGrid="0">
      <p:cViewPr varScale="1">
        <p:scale>
          <a:sx n="101" d="100"/>
          <a:sy n="101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78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the queries look: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1708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2217111" y="4909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E3E70-34D9-A2B1-97AC-737B98EEF384}"/>
              </a:ext>
            </a:extLst>
          </p:cNvPr>
          <p:cNvSpPr txBox="1"/>
          <p:nvPr/>
        </p:nvSpPr>
        <p:spPr>
          <a:xfrm>
            <a:off x="2838582" y="14118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0DB40E-59EC-635D-DF85-7C56A95F261F}"/>
              </a:ext>
            </a:extLst>
          </p:cNvPr>
          <p:cNvSpPr/>
          <p:nvPr/>
        </p:nvSpPr>
        <p:spPr>
          <a:xfrm>
            <a:off x="2827536" y="1406632"/>
            <a:ext cx="2450954" cy="90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2217111" y="4907197"/>
            <a:ext cx="1215044" cy="87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582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671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462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284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2069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800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5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add two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5" y="1972285"/>
            <a:ext cx="10345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useHasMagnitude.rq</a:t>
            </a:r>
            <a:r>
              <a:rPr lang="en-US" sz="1800" dirty="0"/>
              <a:t> to add </a:t>
            </a:r>
            <a:r>
              <a:rPr lang="en-US" sz="1800" dirty="0" err="1"/>
              <a:t>gist:hasMagnitude</a:t>
            </a:r>
            <a:r>
              <a:rPr lang="en-US" sz="1800" dirty="0"/>
              <a:t> wherever it is missing to relate a thing to a magnitude.</a:t>
            </a:r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</a:t>
            </a:r>
          </a:p>
          <a:p>
            <a:endParaRPr lang="en-US" dirty="0"/>
          </a:p>
          <a:p>
            <a:r>
              <a:rPr lang="en-US" dirty="0"/>
              <a:t>Modify client artifacts so things are explicitly related to magnitudes using </a:t>
            </a:r>
            <a:r>
              <a:rPr lang="en-US" dirty="0" err="1"/>
              <a:t>hasMagnitude</a:t>
            </a:r>
            <a:r>
              <a:rPr lang="en-US" dirty="0"/>
              <a:t>, and every magnitude is in the Magnitude class (or </a:t>
            </a:r>
            <a:r>
              <a:rPr lang="en-US" dirty="0" err="1"/>
              <a:t>RequiredMagnitude</a:t>
            </a:r>
            <a:r>
              <a:rPr lang="en-US" dirty="0"/>
              <a:t>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7978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or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2480234" y="2020267"/>
            <a:ext cx="7983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useHasMagnitude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46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CBE2E6-9AA7-7809-62F3-C2559A5536AB}"/>
              </a:ext>
            </a:extLst>
          </p:cNvPr>
          <p:cNvGrpSpPr/>
          <p:nvPr/>
        </p:nvGrpSpPr>
        <p:grpSpPr>
          <a:xfrm>
            <a:off x="1106926" y="4096251"/>
            <a:ext cx="4771448" cy="862232"/>
            <a:chOff x="1017221" y="3271604"/>
            <a:chExt cx="4771448" cy="8622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AF177-24F5-E677-A93C-081300E6589B}"/>
                </a:ext>
              </a:extLst>
            </p:cNvPr>
            <p:cNvSpPr txBox="1"/>
            <p:nvPr/>
          </p:nvSpPr>
          <p:spPr>
            <a:xfrm>
              <a:off x="1017221" y="3524232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410DF-AE6D-63D3-8F21-B30D5B299B4A}"/>
                </a:ext>
              </a:extLst>
            </p:cNvPr>
            <p:cNvSpPr txBox="1"/>
            <p:nvPr/>
          </p:nvSpPr>
          <p:spPr>
            <a:xfrm>
              <a:off x="3257853" y="352423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A8B4B7-17A2-AA0A-0915-B10442F9180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1861811" y="3708898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11C6E1-3761-F9F6-021E-6FB2A7CCCBA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635153" y="3708898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79E2E3-8412-1859-22EC-051CBD252260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4635153" y="3456270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5BF5AB-C2DE-8546-E8DB-6F42EB35F667}"/>
                </a:ext>
              </a:extLst>
            </p:cNvPr>
            <p:cNvSpPr txBox="1"/>
            <p:nvPr/>
          </p:nvSpPr>
          <p:spPr>
            <a:xfrm>
              <a:off x="5076615" y="327160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694F1B-5FCF-2934-0A00-95C62A7012A2}"/>
                </a:ext>
              </a:extLst>
            </p:cNvPr>
            <p:cNvSpPr txBox="1"/>
            <p:nvPr/>
          </p:nvSpPr>
          <p:spPr>
            <a:xfrm>
              <a:off x="5076615" y="376450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C7F5A3-F305-D98D-CD9C-F49D656E1A81}"/>
                </a:ext>
              </a:extLst>
            </p:cNvPr>
            <p:cNvSpPr txBox="1"/>
            <p:nvPr/>
          </p:nvSpPr>
          <p:spPr>
            <a:xfrm>
              <a:off x="2130612" y="3354955"/>
              <a:ext cx="8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hasArea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FC55B6-24C1-2D45-E72B-4A123D694047}"/>
              </a:ext>
            </a:extLst>
          </p:cNvPr>
          <p:cNvGrpSpPr/>
          <p:nvPr/>
        </p:nvGrpSpPr>
        <p:grpSpPr>
          <a:xfrm>
            <a:off x="6338618" y="2075730"/>
            <a:ext cx="4771448" cy="1746044"/>
            <a:chOff x="6429891" y="1796030"/>
            <a:chExt cx="4771448" cy="174604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8E93DF-5805-866B-88DF-C7C54D02326E}"/>
                </a:ext>
              </a:extLst>
            </p:cNvPr>
            <p:cNvSpPr txBox="1"/>
            <p:nvPr/>
          </p:nvSpPr>
          <p:spPr>
            <a:xfrm>
              <a:off x="6429891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524D50-762F-516C-00F9-CF9480D409DB}"/>
                </a:ext>
              </a:extLst>
            </p:cNvPr>
            <p:cNvSpPr txBox="1"/>
            <p:nvPr/>
          </p:nvSpPr>
          <p:spPr>
            <a:xfrm>
              <a:off x="8670523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A0F33B-D165-4F9F-B82B-B0CCF5EBDC4B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7274481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13E3820-D224-EBF5-99FC-04772769D2A0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10047823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02D238-8B09-5452-5A14-90B26BFBA6A4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 flipV="1">
              <a:off x="10047823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2D917-D35D-F0BA-9A47-BA2768C897BC}"/>
                </a:ext>
              </a:extLst>
            </p:cNvPr>
            <p:cNvSpPr txBox="1"/>
            <p:nvPr/>
          </p:nvSpPr>
          <p:spPr>
            <a:xfrm>
              <a:off x="10489285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02F73-F16B-43FA-2F63-F1401E775D3D}"/>
                </a:ext>
              </a:extLst>
            </p:cNvPr>
            <p:cNvSpPr txBox="1"/>
            <p:nvPr/>
          </p:nvSpPr>
          <p:spPr>
            <a:xfrm>
              <a:off x="10489285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E55EE5-A3E0-123D-2C8D-09F801A0AF38}"/>
                </a:ext>
              </a:extLst>
            </p:cNvPr>
            <p:cNvSpPr txBox="1"/>
            <p:nvPr/>
          </p:nvSpPr>
          <p:spPr>
            <a:xfrm>
              <a:off x="8966667" y="317274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DF061E-65ED-74E7-C96A-26A68620FCA1}"/>
                </a:ext>
              </a:extLst>
            </p:cNvPr>
            <p:cNvCxnSpPr>
              <a:cxnSpLocks/>
              <a:stCxn id="46" idx="2"/>
              <a:endCxn id="86" idx="0"/>
            </p:cNvCxnSpPr>
            <p:nvPr/>
          </p:nvCxnSpPr>
          <p:spPr>
            <a:xfrm flipH="1">
              <a:off x="9354850" y="2417990"/>
              <a:ext cx="4323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ACA2C7-7467-8E46-3343-70158DC3CE26}"/>
                </a:ext>
              </a:extLst>
            </p:cNvPr>
            <p:cNvSpPr txBox="1"/>
            <p:nvPr/>
          </p:nvSpPr>
          <p:spPr>
            <a:xfrm>
              <a:off x="7858853" y="2627432"/>
              <a:ext cx="1498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isCategorizedBy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6BC98-AAF8-7FEF-56E4-F35576A1A15C}"/>
              </a:ext>
            </a:extLst>
          </p:cNvPr>
          <p:cNvGrpSpPr/>
          <p:nvPr/>
        </p:nvGrpSpPr>
        <p:grpSpPr>
          <a:xfrm>
            <a:off x="1106926" y="2075730"/>
            <a:ext cx="4771448" cy="1746044"/>
            <a:chOff x="992752" y="1796030"/>
            <a:chExt cx="4771448" cy="1746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373944-5EC0-2F42-9CA0-DC86D3872340}"/>
                </a:ext>
              </a:extLst>
            </p:cNvPr>
            <p:cNvSpPr txBox="1"/>
            <p:nvPr/>
          </p:nvSpPr>
          <p:spPr>
            <a:xfrm>
              <a:off x="992752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DC2C1-B7F9-6212-AA83-AA96168636BA}"/>
                </a:ext>
              </a:extLst>
            </p:cNvPr>
            <p:cNvSpPr txBox="1"/>
            <p:nvPr/>
          </p:nvSpPr>
          <p:spPr>
            <a:xfrm>
              <a:off x="3233384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31F165-2E31-80B6-873B-AEAA7FBA144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837342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3EAA8-7D2B-AA7F-D313-4586C879AD91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610684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34D7F9-ACD7-6F8E-6B70-79FD7FC60B07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 flipV="1">
              <a:off x="4610684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77CBE-2488-7A6F-16AC-A49644C2E9C6}"/>
                </a:ext>
              </a:extLst>
            </p:cNvPr>
            <p:cNvSpPr txBox="1"/>
            <p:nvPr/>
          </p:nvSpPr>
          <p:spPr>
            <a:xfrm>
              <a:off x="5052146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5EC58-A308-8DEE-3CAA-84FBB01CD17B}"/>
                </a:ext>
              </a:extLst>
            </p:cNvPr>
            <p:cNvSpPr txBox="1"/>
            <p:nvPr/>
          </p:nvSpPr>
          <p:spPr>
            <a:xfrm>
              <a:off x="5052146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13109F-ED81-45C0-8A95-03654D70A5A9}"/>
                </a:ext>
              </a:extLst>
            </p:cNvPr>
            <p:cNvSpPr txBox="1"/>
            <p:nvPr/>
          </p:nvSpPr>
          <p:spPr>
            <a:xfrm>
              <a:off x="3580338" y="3172742"/>
              <a:ext cx="68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:Area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77F54F-4901-DECD-9EB8-F4E0D4D29CB3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3922034" y="2417990"/>
              <a:ext cx="1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FA993-E7A7-20FA-B516-187A03886110}"/>
                </a:ext>
              </a:extLst>
            </p:cNvPr>
            <p:cNvSpPr txBox="1"/>
            <p:nvPr/>
          </p:nvSpPr>
          <p:spPr>
            <a:xfrm>
              <a:off x="3372054" y="2627432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type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F5C2B5-D242-F821-D4BB-21BCFDE6F677}"/>
              </a:ext>
            </a:extLst>
          </p:cNvPr>
          <p:cNvGrpSpPr/>
          <p:nvPr/>
        </p:nvGrpSpPr>
        <p:grpSpPr>
          <a:xfrm>
            <a:off x="2088557" y="3539353"/>
            <a:ext cx="5330850" cy="1360624"/>
            <a:chOff x="2088557" y="3539485"/>
            <a:chExt cx="5330850" cy="13606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ACBA69-497E-3AB8-D848-96FA1AE9100B}"/>
                </a:ext>
              </a:extLst>
            </p:cNvPr>
            <p:cNvSpPr txBox="1"/>
            <p:nvPr/>
          </p:nvSpPr>
          <p:spPr>
            <a:xfrm>
              <a:off x="2088557" y="3792113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:_patio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B8A8A3-34C7-AF4E-B0AF-EE80BA587D57}"/>
                </a:ext>
              </a:extLst>
            </p:cNvPr>
            <p:cNvCxnSpPr>
              <a:cxnSpLocks/>
              <a:stCxn id="31" idx="3"/>
              <a:endCxn id="75" idx="1"/>
            </p:cNvCxnSpPr>
            <p:nvPr/>
          </p:nvCxnSpPr>
          <p:spPr>
            <a:xfrm>
              <a:off x="2933147" y="3976779"/>
              <a:ext cx="720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F22F3-BD58-8C8F-0990-3DF6FA53B495}"/>
                </a:ext>
              </a:extLst>
            </p:cNvPr>
            <p:cNvSpPr txBox="1"/>
            <p:nvPr/>
          </p:nvSpPr>
          <p:spPr>
            <a:xfrm>
              <a:off x="4888591" y="379211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39431C-607A-4B13-795D-3441244F090D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6265891" y="3976779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3EDB9B-B593-D63F-18AD-CF1B8F74AEE6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 flipV="1">
              <a:off x="6265891" y="3724151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43C589-1F90-8C96-32A1-4DA9EA1937B6}"/>
                </a:ext>
              </a:extLst>
            </p:cNvPr>
            <p:cNvSpPr txBox="1"/>
            <p:nvPr/>
          </p:nvSpPr>
          <p:spPr>
            <a:xfrm>
              <a:off x="6707353" y="353948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CB9B4A-F077-893F-2DAB-F707B8EF2B91}"/>
                </a:ext>
              </a:extLst>
            </p:cNvPr>
            <p:cNvSpPr txBox="1"/>
            <p:nvPr/>
          </p:nvSpPr>
          <p:spPr>
            <a:xfrm>
              <a:off x="6707353" y="403238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173C03-D028-05D7-7A52-DECAA320C8CE}"/>
                </a:ext>
              </a:extLst>
            </p:cNvPr>
            <p:cNvSpPr txBox="1"/>
            <p:nvPr/>
          </p:nvSpPr>
          <p:spPr>
            <a:xfrm>
              <a:off x="3653490" y="379211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4E64B2-5560-3360-CB67-2E3D274F49A0}"/>
                </a:ext>
              </a:extLst>
            </p:cNvPr>
            <p:cNvCxnSpPr>
              <a:cxnSpLocks/>
              <a:stCxn id="75" idx="3"/>
              <a:endCxn id="32" idx="1"/>
            </p:cNvCxnSpPr>
            <p:nvPr/>
          </p:nvCxnSpPr>
          <p:spPr>
            <a:xfrm>
              <a:off x="4115476" y="3976779"/>
              <a:ext cx="773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B5913FA-D287-F702-E6BB-FC9B67D1BF5D}"/>
                </a:ext>
              </a:extLst>
            </p:cNvPr>
            <p:cNvCxnSpPr>
              <a:cxnSpLocks/>
              <a:stCxn id="75" idx="2"/>
              <a:endCxn id="83" idx="0"/>
            </p:cNvCxnSpPr>
            <p:nvPr/>
          </p:nvCxnSpPr>
          <p:spPr>
            <a:xfrm>
              <a:off x="3884483" y="4161445"/>
              <a:ext cx="0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E41283-5965-B81C-4DB9-90CDD17B0F04}"/>
                </a:ext>
              </a:extLst>
            </p:cNvPr>
            <p:cNvSpPr txBox="1"/>
            <p:nvPr/>
          </p:nvSpPr>
          <p:spPr>
            <a:xfrm>
              <a:off x="3496300" y="4530777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68E473-52E5-4BA4-72F3-0E1D47B36FAA}"/>
              </a:ext>
            </a:extLst>
          </p:cNvPr>
          <p:cNvGrpSpPr/>
          <p:nvPr/>
        </p:nvGrpSpPr>
        <p:grpSpPr>
          <a:xfrm>
            <a:off x="1858411" y="5138454"/>
            <a:ext cx="8251647" cy="862232"/>
            <a:chOff x="2088557" y="1246309"/>
            <a:chExt cx="8251647" cy="8622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7A3647-F6CA-3013-ABB1-E16D6D6430CF}"/>
                </a:ext>
              </a:extLst>
            </p:cNvPr>
            <p:cNvSpPr txBox="1"/>
            <p:nvPr/>
          </p:nvSpPr>
          <p:spPr>
            <a:xfrm>
              <a:off x="2088557" y="1498937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259B8C-1BCE-702B-11F6-293E476E0EC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933147" y="1683603"/>
              <a:ext cx="1955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76AF3-6AD6-A7B1-1E6C-31E7CCC991F7}"/>
                </a:ext>
              </a:extLst>
            </p:cNvPr>
            <p:cNvSpPr txBox="1"/>
            <p:nvPr/>
          </p:nvSpPr>
          <p:spPr>
            <a:xfrm>
              <a:off x="4888591" y="1498937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16055DF-6F22-31C2-EAB3-459490C03DFD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>
              <a:off x="6265891" y="1683603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493E2A-607D-B4BD-200E-7A383C619B92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265891" y="1430975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259441-CC97-15F1-E700-76C00838CEA3}"/>
                </a:ext>
              </a:extLst>
            </p:cNvPr>
            <p:cNvSpPr txBox="1"/>
            <p:nvPr/>
          </p:nvSpPr>
          <p:spPr>
            <a:xfrm>
              <a:off x="6707353" y="12463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E6F614-7E0E-5CA6-F0AF-69F31D292F49}"/>
                </a:ext>
              </a:extLst>
            </p:cNvPr>
            <p:cNvSpPr txBox="1"/>
            <p:nvPr/>
          </p:nvSpPr>
          <p:spPr>
            <a:xfrm>
              <a:off x="6707353" y="173920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C65430-9002-9F1E-2997-FB2A8BAE81FF}"/>
                </a:ext>
              </a:extLst>
            </p:cNvPr>
            <p:cNvSpPr txBox="1"/>
            <p:nvPr/>
          </p:nvSpPr>
          <p:spPr>
            <a:xfrm>
              <a:off x="7600159" y="1495395"/>
              <a:ext cx="274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(area is an implied Aspect)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199DA-DC14-F6D0-B604-3E316F3E00F8}"/>
              </a:ext>
            </a:extLst>
          </p:cNvPr>
          <p:cNvGrpSpPr/>
          <p:nvPr/>
        </p:nvGrpSpPr>
        <p:grpSpPr>
          <a:xfrm>
            <a:off x="2088557" y="1063969"/>
            <a:ext cx="9265243" cy="862232"/>
            <a:chOff x="2088557" y="2392897"/>
            <a:chExt cx="9265243" cy="8622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5F220-BCCD-02BD-8780-49E1CE8CD133}"/>
                </a:ext>
              </a:extLst>
            </p:cNvPr>
            <p:cNvGrpSpPr/>
            <p:nvPr/>
          </p:nvGrpSpPr>
          <p:grpSpPr>
            <a:xfrm>
              <a:off x="2088557" y="2392897"/>
              <a:ext cx="5330850" cy="862232"/>
              <a:chOff x="2644066" y="1607694"/>
              <a:chExt cx="5330850" cy="8622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D262C1-F536-8F3D-5549-4DF60067D43A}"/>
                  </a:ext>
                </a:extLst>
              </p:cNvPr>
              <p:cNvSpPr txBox="1"/>
              <p:nvPr/>
            </p:nvSpPr>
            <p:spPr>
              <a:xfrm>
                <a:off x="2644066" y="1860322"/>
                <a:ext cx="137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</a:t>
                </a:r>
                <a:r>
                  <a:rPr lang="en-US" dirty="0" err="1"/>
                  <a:t>patio_</a:t>
                </a:r>
                <a:r>
                  <a:rPr lang="en-US" dirty="0" err="1">
                    <a:solidFill>
                      <a:srgbClr val="FF0000"/>
                    </a:solidFill>
                  </a:rPr>
                  <a:t>area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2DC01F5-15D1-A9D6-BDBE-7AD7F63D573B}"/>
                  </a:ext>
                </a:extLst>
              </p:cNvPr>
              <p:cNvCxnSpPr>
                <a:stCxn id="22" idx="3"/>
                <a:endCxn id="59" idx="1"/>
              </p:cNvCxnSpPr>
              <p:nvPr/>
            </p:nvCxnSpPr>
            <p:spPr>
              <a:xfrm>
                <a:off x="4017840" y="2044988"/>
                <a:ext cx="14262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59F243-9BE9-0D33-837C-1A4E06D62681}"/>
                  </a:ext>
                </a:extLst>
              </p:cNvPr>
              <p:cNvSpPr txBox="1"/>
              <p:nvPr/>
            </p:nvSpPr>
            <p:spPr>
              <a:xfrm>
                <a:off x="5444100" y="186032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A83FE93-8E2F-E4B3-595F-B2F419C12BD0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>
                <a:off x="6821400" y="204498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5CF2B25-AE2C-E91A-93FC-B3C6F7DFDD5F}"/>
                  </a:ext>
                </a:extLst>
              </p:cNvPr>
              <p:cNvCxnSpPr>
                <a:cxnSpLocks/>
                <a:stCxn id="59" idx="3"/>
                <a:endCxn id="62" idx="1"/>
              </p:cNvCxnSpPr>
              <p:nvPr/>
            </p:nvCxnSpPr>
            <p:spPr>
              <a:xfrm flipV="1">
                <a:off x="6821400" y="179236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D17600-4DC6-6C0D-DF09-F9C0443E3F9D}"/>
                  </a:ext>
                </a:extLst>
              </p:cNvPr>
              <p:cNvSpPr txBox="1"/>
              <p:nvPr/>
            </p:nvSpPr>
            <p:spPr>
              <a:xfrm>
                <a:off x="7262862" y="160769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E5CB33-34CE-5FF4-32AF-B0E4EEFB98B5}"/>
                  </a:ext>
                </a:extLst>
              </p:cNvPr>
              <p:cNvSpPr txBox="1"/>
              <p:nvPr/>
            </p:nvSpPr>
            <p:spPr>
              <a:xfrm>
                <a:off x="7262862" y="210059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FD12FA-58D3-4174-7ABC-A768746979F6}"/>
                </a:ext>
              </a:extLst>
            </p:cNvPr>
            <p:cNvSpPr txBox="1"/>
            <p:nvPr/>
          </p:nvSpPr>
          <p:spPr>
            <a:xfrm>
              <a:off x="7600159" y="2505690"/>
              <a:ext cx="375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(the string “area” might also be found in the IRI of the Magnitude)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287DDA-1E15-A95C-C57A-537CEC02CB54}"/>
              </a:ext>
            </a:extLst>
          </p:cNvPr>
          <p:cNvGrpSpPr/>
          <p:nvPr/>
        </p:nvGrpSpPr>
        <p:grpSpPr>
          <a:xfrm>
            <a:off x="2112673" y="2187663"/>
            <a:ext cx="5306734" cy="1401891"/>
            <a:chOff x="2112673" y="2187663"/>
            <a:chExt cx="5306734" cy="14018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BD3968-9AFA-DA2C-3B74-3A9F225B30A2}"/>
                </a:ext>
              </a:extLst>
            </p:cNvPr>
            <p:cNvSpPr txBox="1"/>
            <p:nvPr/>
          </p:nvSpPr>
          <p:spPr>
            <a:xfrm>
              <a:off x="2112673" y="2440291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1BA415-A4A2-EECF-9C71-5B56E1089AB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957263" y="2624957"/>
              <a:ext cx="1708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61BA69-C123-5DE6-9F1F-B7C110BFAA2C}"/>
                </a:ext>
              </a:extLst>
            </p:cNvPr>
            <p:cNvSpPr txBox="1"/>
            <p:nvPr/>
          </p:nvSpPr>
          <p:spPr>
            <a:xfrm>
              <a:off x="4888591" y="244029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FC9929-08CA-F0A1-6927-C4A2D5750594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6265891" y="2624957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D944D-9B47-9AF6-D3F0-3DD57FFE0F32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6265891" y="2372329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A1C42F-7EA7-6F2A-2057-D5F52A450E78}"/>
                </a:ext>
              </a:extLst>
            </p:cNvPr>
            <p:cNvSpPr txBox="1"/>
            <p:nvPr/>
          </p:nvSpPr>
          <p:spPr>
            <a:xfrm>
              <a:off x="6707353" y="218766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042A0-8CEA-F83E-0FA4-90D04262F433}"/>
                </a:ext>
              </a:extLst>
            </p:cNvPr>
            <p:cNvSpPr txBox="1"/>
            <p:nvPr/>
          </p:nvSpPr>
          <p:spPr>
            <a:xfrm>
              <a:off x="6707353" y="2680563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01CE48-067D-B0B5-39C5-E3C4EF0FABE5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2534968" y="2809623"/>
              <a:ext cx="0" cy="410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CEBFB-0437-732C-5519-360F2B8DAA71}"/>
                </a:ext>
              </a:extLst>
            </p:cNvPr>
            <p:cNvSpPr txBox="1"/>
            <p:nvPr/>
          </p:nvSpPr>
          <p:spPr>
            <a:xfrm>
              <a:off x="2146785" y="322022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89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24525</TotalTime>
  <Words>1604</Words>
  <Application>Microsoft Macintosh PowerPoint</Application>
  <PresentationFormat>Widescreen</PresentationFormat>
  <Paragraphs>347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120</cp:revision>
  <cp:lastPrinted>2024-04-18T15:33:43Z</cp:lastPrinted>
  <dcterms:created xsi:type="dcterms:W3CDTF">2023-09-25T18:26:45Z</dcterms:created>
  <dcterms:modified xsi:type="dcterms:W3CDTF">2024-06-14T23:34:19Z</dcterms:modified>
</cp:coreProperties>
</file>