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325" r:id="rId2"/>
    <p:sldId id="326" r:id="rId3"/>
    <p:sldId id="327" r:id="rId4"/>
    <p:sldId id="328" r:id="rId5"/>
    <p:sldId id="330" r:id="rId6"/>
    <p:sldId id="332" r:id="rId7"/>
    <p:sldId id="333" r:id="rId8"/>
    <p:sldId id="334" r:id="rId9"/>
    <p:sldId id="335" r:id="rId10"/>
    <p:sldId id="339" r:id="rId11"/>
    <p:sldId id="342" r:id="rId12"/>
    <p:sldId id="343" r:id="rId13"/>
    <p:sldId id="34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7ECCFD"/>
    <a:srgbClr val="DDF9FF"/>
    <a:srgbClr val="AFBEC4"/>
    <a:srgbClr val="E04F5F"/>
    <a:srgbClr val="FF6600"/>
    <a:srgbClr val="AEE1F9"/>
    <a:srgbClr val="DC944C"/>
    <a:srgbClr val="F1D3B5"/>
    <a:srgbClr val="E0A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60" autoAdjust="0"/>
    <p:restoredTop sz="79952" autoAdjust="0"/>
  </p:normalViewPr>
  <p:slideViewPr>
    <p:cSldViewPr snapToGrid="0">
      <p:cViewPr varScale="1">
        <p:scale>
          <a:sx n="59" d="100"/>
          <a:sy n="59" d="100"/>
        </p:scale>
        <p:origin x="172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21EB36-5850-44A3-BD91-0556BEE1E28C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39D22-4BE7-42A8-9EE0-975B67740D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733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yc1am3n.github.io/2018/11/10/classifying_korean_movie_review.html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해당되는 각 파일들은 소제목으로 달려있습니다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639D22-4BE7-42A8-9EE0-975B67740D2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111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데이터의 결과를 보면</a:t>
            </a:r>
            <a:r>
              <a:rPr lang="en-US" altLang="ko-KR" dirty="0"/>
              <a:t>, </a:t>
            </a:r>
            <a:r>
              <a:rPr lang="ko-KR" altLang="en-US" dirty="0"/>
              <a:t>평점이 높다고 추천수가 많은 리뷰가 긍정이라고 할 수 없었고</a:t>
            </a:r>
            <a:r>
              <a:rPr lang="en-US" altLang="ko-KR" dirty="0"/>
              <a:t>, </a:t>
            </a:r>
            <a:r>
              <a:rPr lang="ko-KR" altLang="en-US" dirty="0"/>
              <a:t>오히려 추세선 또한 마이너스의 기울기를 가지고 있으며 이 또한 신뢰도가 굉장히 낮습니다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639D22-4BE7-42A8-9EE0-975B67740D2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2609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이유의 원인을 분석해봤는데</a:t>
            </a:r>
            <a:r>
              <a:rPr lang="en-US" altLang="ko-KR" dirty="0"/>
              <a:t>, </a:t>
            </a:r>
            <a:r>
              <a:rPr lang="ko-KR" altLang="en-US" dirty="0"/>
              <a:t>평점이 좋은 영화의 경우 당시 개봉된 다른 영화들을 비하하는 경향이 있는 경우도 있어서 이런 댓글들이 부정적인 감성을 가진 것으로 처리되었으며</a:t>
            </a:r>
            <a:r>
              <a:rPr lang="en-US" altLang="ko-KR" dirty="0"/>
              <a:t>, </a:t>
            </a:r>
            <a:r>
              <a:rPr lang="ko-KR" altLang="en-US" dirty="0"/>
              <a:t>인피니티 워 같이 번역가에 대한 논란이 있는 경우처럼 해당 영화의 내용과는 상관없이 부정적인 댓글이 많았습니다</a:t>
            </a:r>
            <a:r>
              <a:rPr lang="en-US" altLang="ko-KR" dirty="0"/>
              <a:t>. </a:t>
            </a:r>
            <a:r>
              <a:rPr lang="ko-KR" altLang="en-US" dirty="0"/>
              <a:t>그리고 평점이 극도로 낮은 영화들은 부정적인 댓글이 아니라</a:t>
            </a:r>
            <a:r>
              <a:rPr lang="en-US" altLang="ko-KR" dirty="0"/>
              <a:t>, </a:t>
            </a:r>
            <a:r>
              <a:rPr lang="ko-KR" altLang="en-US" dirty="0"/>
              <a:t>오히려 장난식으로 대단한 </a:t>
            </a:r>
            <a:r>
              <a:rPr lang="ko-KR" altLang="en-US" dirty="0" err="1"/>
              <a:t>영화다라는</a:t>
            </a:r>
            <a:r>
              <a:rPr lang="ko-KR" altLang="en-US" dirty="0"/>
              <a:t> 식의 댓글때문에 긍정적인 리뷰로 처리된 것이 많았습니다</a:t>
            </a:r>
            <a:r>
              <a:rPr lang="en-US" altLang="ko-KR" dirty="0"/>
              <a:t>. </a:t>
            </a:r>
            <a:r>
              <a:rPr lang="ko-KR" altLang="en-US" dirty="0"/>
              <a:t>그리고 평가가 낮은 영화들도 의외의 호평을 받은 경우가 꽤 많았습니다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639D22-4BE7-42A8-9EE0-975B67740D2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973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639D22-4BE7-42A8-9EE0-975B67740D2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713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Beautifulsoup</a:t>
            </a:r>
            <a:r>
              <a:rPr lang="en-US" altLang="ko-KR" dirty="0"/>
              <a:t>/ </a:t>
            </a:r>
            <a:r>
              <a:rPr lang="en-US" altLang="ko-KR" dirty="0" err="1"/>
              <a:t>urllib</a:t>
            </a:r>
            <a:r>
              <a:rPr lang="ko-KR" altLang="en-US" dirty="0"/>
              <a:t>를 사용하였습니다</a:t>
            </a:r>
            <a:endParaRPr lang="en-US" altLang="ko-KR" dirty="0"/>
          </a:p>
          <a:p>
            <a:r>
              <a:rPr lang="ko-KR" altLang="en-US" dirty="0" err="1"/>
              <a:t>메타크리틱</a:t>
            </a:r>
            <a:r>
              <a:rPr lang="ko-KR" altLang="en-US" dirty="0"/>
              <a:t> 같은 경우는 다음 페이지에 대한 버튼 단서가 없어서</a:t>
            </a:r>
            <a:r>
              <a:rPr lang="en-US" altLang="ko-KR" dirty="0"/>
              <a:t>, </a:t>
            </a:r>
            <a:r>
              <a:rPr lang="ko-KR" altLang="en-US" dirty="0"/>
              <a:t>직접 리뷰 페이지까지 회전하도록 설계했습니다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Header</a:t>
            </a:r>
            <a:r>
              <a:rPr lang="ko-KR" altLang="en-US" dirty="0"/>
              <a:t>를 통해 </a:t>
            </a:r>
            <a:r>
              <a:rPr lang="en-US" altLang="ko-KR" dirty="0"/>
              <a:t>Error 403</a:t>
            </a:r>
            <a:r>
              <a:rPr lang="ko-KR" altLang="en-US" dirty="0"/>
              <a:t>을 우회했습니다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639D22-4BE7-42A8-9EE0-975B67740D2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244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네이버 리뷰에는 </a:t>
            </a:r>
            <a:r>
              <a:rPr lang="en-US" altLang="ko-KR" dirty="0"/>
              <a:t>‘</a:t>
            </a:r>
            <a:r>
              <a:rPr lang="ko-KR" altLang="en-US" dirty="0"/>
              <a:t>관람객</a:t>
            </a:r>
            <a:r>
              <a:rPr lang="en-US" altLang="ko-KR" dirty="0"/>
              <a:t>’</a:t>
            </a:r>
            <a:r>
              <a:rPr lang="ko-KR" altLang="en-US" dirty="0"/>
              <a:t>이라는 것이 같이 들어가서 관람객을 불용어로 지정해서 없애 주었습니다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후에 </a:t>
            </a:r>
            <a:r>
              <a:rPr lang="en-US" altLang="ko-KR" dirty="0" err="1"/>
              <a:t>konlply</a:t>
            </a:r>
            <a:r>
              <a:rPr lang="ko-KR" altLang="en-US" dirty="0"/>
              <a:t>의 </a:t>
            </a:r>
            <a:r>
              <a:rPr lang="en-US" altLang="ko-KR" dirty="0" err="1"/>
              <a:t>okt</a:t>
            </a:r>
            <a:r>
              <a:rPr lang="ko-KR" altLang="en-US" dirty="0"/>
              <a:t>를 이용해서</a:t>
            </a:r>
            <a:r>
              <a:rPr lang="en-US" altLang="ko-KR" dirty="0"/>
              <a:t>, </a:t>
            </a:r>
            <a:r>
              <a:rPr lang="ko-KR" altLang="en-US" dirty="0"/>
              <a:t>명사 형용사 동사만 추출하였습니다</a:t>
            </a:r>
            <a:r>
              <a:rPr lang="en-US" altLang="ko-KR" dirty="0"/>
              <a:t>. </a:t>
            </a:r>
            <a:r>
              <a:rPr lang="ko-KR" altLang="en-US" dirty="0"/>
              <a:t>여기서 </a:t>
            </a:r>
            <a:r>
              <a:rPr lang="en-US" altLang="ko-KR" dirty="0" err="1"/>
              <a:t>text_processed</a:t>
            </a:r>
            <a:r>
              <a:rPr lang="en-US" altLang="ko-KR" dirty="0"/>
              <a:t> </a:t>
            </a:r>
            <a:r>
              <a:rPr lang="ko-KR" altLang="en-US" dirty="0" err="1"/>
              <a:t>튜플을</a:t>
            </a:r>
            <a:r>
              <a:rPr lang="ko-KR" altLang="en-US" dirty="0"/>
              <a:t> 선언해서 단어가 </a:t>
            </a:r>
            <a:r>
              <a:rPr lang="en-US" altLang="ko-KR" dirty="0"/>
              <a:t>1</a:t>
            </a:r>
            <a:r>
              <a:rPr lang="ko-KR" altLang="en-US" dirty="0"/>
              <a:t>개 이하는 불용어로 생각하여 </a:t>
            </a:r>
            <a:r>
              <a:rPr lang="en-US" altLang="ko-KR" dirty="0"/>
              <a:t>2</a:t>
            </a:r>
            <a:r>
              <a:rPr lang="ko-KR" altLang="en-US" dirty="0"/>
              <a:t>개 이상만 다시 리스트에 재입력 되도록 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639D22-4BE7-42A8-9EE0-975B67740D2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692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영어는 </a:t>
            </a:r>
            <a:r>
              <a:rPr lang="en-US" altLang="ko-KR" dirty="0" err="1"/>
              <a:t>nltk</a:t>
            </a:r>
            <a:r>
              <a:rPr lang="ko-KR" altLang="en-US" dirty="0"/>
              <a:t>를 썼습니다</a:t>
            </a:r>
            <a:r>
              <a:rPr lang="en-US" altLang="ko-KR" dirty="0"/>
              <a:t>. Remove Dot </a:t>
            </a:r>
            <a:r>
              <a:rPr lang="ko-KR" altLang="en-US" dirty="0"/>
              <a:t>수식을 차용</a:t>
            </a:r>
            <a:r>
              <a:rPr lang="en-US" altLang="ko-KR" dirty="0"/>
              <a:t>, </a:t>
            </a:r>
            <a:r>
              <a:rPr lang="ko-KR" altLang="en-US" dirty="0"/>
              <a:t>각종 기호들을 모두 제거해주었고</a:t>
            </a:r>
            <a:r>
              <a:rPr lang="en-US" altLang="ko-KR" dirty="0"/>
              <a:t>, </a:t>
            </a:r>
            <a:r>
              <a:rPr lang="ko-KR" altLang="en-US" dirty="0"/>
              <a:t>그 다음에 </a:t>
            </a:r>
            <a:r>
              <a:rPr lang="en-US" altLang="ko-KR" dirty="0"/>
              <a:t>‘</a:t>
            </a:r>
            <a:r>
              <a:rPr lang="en-US" altLang="ko-KR" dirty="0" err="1"/>
              <a:t>hurr,um,umm</a:t>
            </a:r>
            <a:r>
              <a:rPr lang="en-US" altLang="ko-KR" dirty="0"/>
              <a:t>’</a:t>
            </a:r>
            <a:r>
              <a:rPr lang="ko-KR" altLang="en-US" dirty="0"/>
              <a:t>과 같은 감탄사를 불용어로 지정하였으며 </a:t>
            </a:r>
            <a:r>
              <a:rPr lang="en-US" altLang="ko-KR" dirty="0" err="1"/>
              <a:t>nltk</a:t>
            </a:r>
            <a:r>
              <a:rPr lang="ko-KR" altLang="en-US" dirty="0"/>
              <a:t>에서 </a:t>
            </a:r>
            <a:r>
              <a:rPr lang="en-US" altLang="ko-KR" dirty="0" err="1"/>
              <a:t>stopwords</a:t>
            </a:r>
            <a:r>
              <a:rPr lang="ko-KR" altLang="en-US" dirty="0"/>
              <a:t>를 들여와 썼습니다</a:t>
            </a:r>
            <a:r>
              <a:rPr lang="en-US" altLang="ko-KR" dirty="0"/>
              <a:t>. </a:t>
            </a:r>
            <a:r>
              <a:rPr lang="ko-KR" altLang="en-US" dirty="0"/>
              <a:t>그 후에 대문자를 제거하고 </a:t>
            </a:r>
            <a:r>
              <a:rPr lang="en-US" altLang="ko-KR" dirty="0" err="1"/>
              <a:t>WordnetLemmatizer</a:t>
            </a:r>
            <a:r>
              <a:rPr lang="ko-KR" altLang="en-US" dirty="0"/>
              <a:t>를 사용하여 </a:t>
            </a:r>
            <a:r>
              <a:rPr lang="en-US" altLang="ko-KR" dirty="0"/>
              <a:t>Lemmatization</a:t>
            </a:r>
            <a:r>
              <a:rPr lang="ko-KR" altLang="en-US" dirty="0"/>
              <a:t>을 해주었습니다</a:t>
            </a:r>
            <a:r>
              <a:rPr lang="en-US" altLang="ko-KR" dirty="0"/>
              <a:t>. </a:t>
            </a:r>
            <a:r>
              <a:rPr lang="ko-KR" altLang="en-US" dirty="0"/>
              <a:t>그 후에 단어들에 형태소를 부여해준 후에 명사 명사구 형용사 동사를 추출하였습니다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639D22-4BE7-42A8-9EE0-975B67740D2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825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Matplolib</a:t>
            </a:r>
            <a:r>
              <a:rPr lang="ko-KR" altLang="en-US" dirty="0"/>
              <a:t>의 </a:t>
            </a:r>
            <a:r>
              <a:rPr lang="en-US" altLang="ko-KR" dirty="0" err="1"/>
              <a:t>Freq.disq</a:t>
            </a:r>
            <a:r>
              <a:rPr lang="ko-KR" altLang="en-US" dirty="0"/>
              <a:t>를 이용하여 각 단어에 대한 빈도가 나타나도록 하였습니다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/>
              <a:t>영미권과 한국 모두 액션과 스토리</a:t>
            </a:r>
            <a:r>
              <a:rPr lang="en-US" altLang="ko-KR" dirty="0"/>
              <a:t>, </a:t>
            </a:r>
            <a:r>
              <a:rPr lang="ko-KR" altLang="en-US" dirty="0"/>
              <a:t>그리고 악역에 대한이야기가 많았습니다</a:t>
            </a:r>
            <a:r>
              <a:rPr lang="en-US" altLang="ko-KR" dirty="0"/>
              <a:t>. </a:t>
            </a:r>
            <a:r>
              <a:rPr lang="ko-KR" altLang="en-US" dirty="0"/>
              <a:t>한국에서 따로 가지는 특징은 영화의 번역</a:t>
            </a:r>
            <a:r>
              <a:rPr lang="en-US" altLang="ko-KR" dirty="0"/>
              <a:t>/</a:t>
            </a:r>
            <a:r>
              <a:rPr lang="ko-KR" altLang="en-US" dirty="0"/>
              <a:t>오역에 관한 코멘트가 많았습니다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639D22-4BE7-42A8-9EE0-975B67740D2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701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각 리뷰 별 어떤 중복 단어들이 출현했는지 세어 봤습니다</a:t>
            </a:r>
            <a:r>
              <a:rPr lang="en-US" altLang="ko-KR" dirty="0"/>
              <a:t>. Count</a:t>
            </a:r>
            <a:r>
              <a:rPr lang="ko-KR" altLang="en-US" dirty="0"/>
              <a:t>를 통해 리스트에 추가해줬습니다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한국이 영어에 비해서 동시 출현 단어 빈도가 더욱 다양하게 분포되어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한국이 리뷰에 있는 중복 단어 수가 더 적다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한국과 영어모두 영화</a:t>
            </a:r>
            <a:r>
              <a:rPr lang="en-US" altLang="ko-KR" dirty="0"/>
              <a:t>,</a:t>
            </a:r>
            <a:r>
              <a:rPr lang="ko-KR" altLang="en-US" dirty="0"/>
              <a:t>스토리</a:t>
            </a:r>
            <a:r>
              <a:rPr lang="en-US" altLang="ko-KR" dirty="0"/>
              <a:t>,</a:t>
            </a:r>
            <a:r>
              <a:rPr lang="ko-KR" altLang="en-US" dirty="0"/>
              <a:t>액션 등에 관해서 동시 출현 단어 빈도와 독립적인 단어 출현 빈도가 모두 높았다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639D22-4BE7-42A8-9EE0-975B67740D2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867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영화 리뷰는 전체적으로 봤을 때 </a:t>
            </a:r>
            <a:r>
              <a:rPr lang="en-US" altLang="ko-KR" dirty="0"/>
              <a:t>16.4%</a:t>
            </a:r>
            <a:r>
              <a:rPr lang="ko-KR" altLang="en-US" dirty="0"/>
              <a:t>가 부정적인 것으로 나타났으며</a:t>
            </a:r>
            <a:r>
              <a:rPr lang="en-US" altLang="ko-KR" dirty="0"/>
              <a:t>, 27.6%</a:t>
            </a:r>
            <a:r>
              <a:rPr lang="ko-KR" altLang="en-US" dirty="0"/>
              <a:t>가 긍정으로 나타났습니다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리뷰 </a:t>
            </a:r>
            <a:r>
              <a:rPr lang="en-US" altLang="ko-KR" dirty="0"/>
              <a:t>30</a:t>
            </a:r>
            <a:r>
              <a:rPr lang="ko-KR" altLang="en-US" dirty="0"/>
              <a:t>개를 선정했을 때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25</a:t>
            </a:r>
            <a:r>
              <a:rPr lang="ko-KR" altLang="en-US" dirty="0"/>
              <a:t>개가 긍정적인 리뷰</a:t>
            </a:r>
            <a:r>
              <a:rPr lang="en-US" altLang="ko-KR" dirty="0"/>
              <a:t>, 5</a:t>
            </a:r>
            <a:r>
              <a:rPr lang="ko-KR" altLang="en-US" dirty="0"/>
              <a:t>개가 부정적인 리뷰로 나타났습니다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639D22-4BE7-42A8-9EE0-975B67740D2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3436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인터넷</a:t>
            </a:r>
            <a:r>
              <a:rPr lang="en-US" altLang="ko-KR" dirty="0"/>
              <a:t>(</a:t>
            </a:r>
            <a:r>
              <a:rPr lang="en-US" altLang="ko-KR" dirty="0">
                <a:hlinkClick r:id="rId3"/>
              </a:rPr>
              <a:t>https://cyc1am3n.github.io/2018/11/10/classifying_korean_movie_review.html</a:t>
            </a:r>
            <a:r>
              <a:rPr lang="en-US" altLang="ko-KR" dirty="0"/>
              <a:t>)</a:t>
            </a:r>
            <a:r>
              <a:rPr lang="ko-KR" altLang="en-US" dirty="0"/>
              <a:t>에 있는 글을 참조하여 감성 분석기 사용했습니다</a:t>
            </a:r>
            <a:r>
              <a:rPr lang="en-US" altLang="ko-KR" dirty="0"/>
              <a:t>. </a:t>
            </a:r>
            <a:r>
              <a:rPr lang="ko-KR" altLang="en-US" dirty="0"/>
              <a:t>이 감성 분류기는 </a:t>
            </a:r>
            <a:r>
              <a:rPr lang="en-US" altLang="ko-KR" dirty="0" err="1"/>
              <a:t>Relu</a:t>
            </a:r>
            <a:r>
              <a:rPr lang="ko-KR" altLang="en-US" dirty="0"/>
              <a:t>와 </a:t>
            </a:r>
            <a:r>
              <a:rPr lang="en-US" altLang="ko-KR" dirty="0"/>
              <a:t>Sigmoid </a:t>
            </a:r>
            <a:r>
              <a:rPr lang="ko-KR" altLang="en-US" dirty="0"/>
              <a:t>함수를 사용하여 신경망 학습을 합니다</a:t>
            </a:r>
            <a:r>
              <a:rPr lang="en-US" altLang="ko-KR" dirty="0"/>
              <a:t>. </a:t>
            </a:r>
            <a:r>
              <a:rPr lang="ko-KR" altLang="en-US" dirty="0"/>
              <a:t>상위 </a:t>
            </a:r>
            <a:r>
              <a:rPr lang="en-US" altLang="ko-KR" dirty="0"/>
              <a:t>15000</a:t>
            </a:r>
            <a:r>
              <a:rPr lang="ko-KR" altLang="en-US" dirty="0"/>
              <a:t>개의 리뷰에 있는 단어 중에서 상위 </a:t>
            </a:r>
            <a:r>
              <a:rPr lang="en-US" altLang="ko-KR" dirty="0"/>
              <a:t>2</a:t>
            </a:r>
            <a:r>
              <a:rPr lang="ko-KR" altLang="en-US" dirty="0"/>
              <a:t>천개의 단어를 학습시켰으며</a:t>
            </a:r>
            <a:r>
              <a:rPr lang="en-US" altLang="ko-KR" dirty="0"/>
              <a:t>, 5</a:t>
            </a:r>
            <a:r>
              <a:rPr lang="ko-KR" altLang="en-US" dirty="0"/>
              <a:t>천개의 리뷰를 통해 성능을 측정했더니 </a:t>
            </a:r>
            <a:r>
              <a:rPr lang="en-US" altLang="ko-KR" dirty="0"/>
              <a:t>84%</a:t>
            </a:r>
            <a:r>
              <a:rPr lang="ko-KR" altLang="en-US" dirty="0"/>
              <a:t>의 성능이 나왔습니다</a:t>
            </a:r>
            <a:r>
              <a:rPr lang="en-US" altLang="ko-KR" dirty="0"/>
              <a:t>. </a:t>
            </a:r>
            <a:r>
              <a:rPr lang="ko-KR" altLang="en-US" dirty="0"/>
              <a:t>이 학습기를 통해 </a:t>
            </a:r>
            <a:r>
              <a:rPr lang="en-US" altLang="ko-KR" dirty="0"/>
              <a:t>3</a:t>
            </a:r>
            <a:r>
              <a:rPr lang="ko-KR" altLang="en-US" dirty="0"/>
              <a:t>개 영화의 </a:t>
            </a:r>
            <a:r>
              <a:rPr lang="ko-KR" altLang="en-US" dirty="0" err="1"/>
              <a:t>리뷰중</a:t>
            </a:r>
            <a:r>
              <a:rPr lang="ko-KR" altLang="en-US" dirty="0"/>
              <a:t> 가장 많은 </a:t>
            </a:r>
            <a:r>
              <a:rPr lang="ko-KR" altLang="en-US" dirty="0" err="1"/>
              <a:t>추천수를</a:t>
            </a:r>
            <a:r>
              <a:rPr lang="ko-KR" altLang="en-US" dirty="0"/>
              <a:t> 받은 상위 </a:t>
            </a:r>
            <a:r>
              <a:rPr lang="en-US" altLang="ko-KR" dirty="0"/>
              <a:t>30</a:t>
            </a:r>
            <a:r>
              <a:rPr lang="ko-KR" altLang="en-US" dirty="0"/>
              <a:t>개 리뷰를 분석하여 평점이 높을수록 상위리뷰의 긍정도가 높을 것이라는 가정하에 상관관계를 도출하고자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639D22-4BE7-42A8-9EE0-975B67740D2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9259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개의 영화를 리뷰를 앞의 방법과 동일하게 특정 형태소 품사로 남도록 처리하고 상위 </a:t>
            </a:r>
            <a:r>
              <a:rPr lang="en-US" altLang="ko-KR" dirty="0"/>
              <a:t>30</a:t>
            </a:r>
            <a:r>
              <a:rPr lang="ko-KR" altLang="en-US" dirty="0"/>
              <a:t>개 리뷰를 추출하여 감성 분석을 시행했습니다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639D22-4BE7-42A8-9EE0-975B67740D2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002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894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460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436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279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73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694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459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796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454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685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743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589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G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4F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298449" y="259939"/>
            <a:ext cx="11595100" cy="6207535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3574784" y="1311787"/>
            <a:ext cx="5410043" cy="1596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리뷰 한</a:t>
            </a:r>
            <a:r>
              <a:rPr lang="en-US" altLang="ko-KR" sz="28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r>
              <a:rPr lang="ko-KR" altLang="en-US" sz="28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영 단어 분석 및</a:t>
            </a:r>
            <a:endParaRPr lang="en-US" altLang="ko-KR" sz="2800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8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한국영화 감정분석</a:t>
            </a:r>
            <a:r>
              <a:rPr lang="en-US" altLang="ko-KR" sz="28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en-US" altLang="ko-KR" sz="3600" b="1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Korean : </a:t>
            </a:r>
            <a:r>
              <a:rPr lang="en-US" altLang="ko-KR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Naver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Movie, English : Metacritic Review</a:t>
            </a:r>
          </a:p>
        </p:txBody>
      </p:sp>
      <p:sp>
        <p:nvSpPr>
          <p:cNvPr id="106" name="Freeform 10"/>
          <p:cNvSpPr>
            <a:spLocks/>
          </p:cNvSpPr>
          <p:nvPr/>
        </p:nvSpPr>
        <p:spPr bwMode="auto">
          <a:xfrm>
            <a:off x="4842085" y="3247884"/>
            <a:ext cx="2875440" cy="428004"/>
          </a:xfrm>
          <a:custGeom>
            <a:avLst/>
            <a:gdLst>
              <a:gd name="T0" fmla="*/ 9313 w 9621"/>
              <a:gd name="T1" fmla="*/ 1024 h 1024"/>
              <a:gd name="T2" fmla="*/ 307 w 9621"/>
              <a:gd name="T3" fmla="*/ 1024 h 1024"/>
              <a:gd name="T4" fmla="*/ 269 w 9621"/>
              <a:gd name="T5" fmla="*/ 1023 h 1024"/>
              <a:gd name="T6" fmla="*/ 197 w 9621"/>
              <a:gd name="T7" fmla="*/ 1006 h 1024"/>
              <a:gd name="T8" fmla="*/ 135 w 9621"/>
              <a:gd name="T9" fmla="*/ 974 h 1024"/>
              <a:gd name="T10" fmla="*/ 82 w 9621"/>
              <a:gd name="T11" fmla="*/ 928 h 1024"/>
              <a:gd name="T12" fmla="*/ 40 w 9621"/>
              <a:gd name="T13" fmla="*/ 872 h 1024"/>
              <a:gd name="T14" fmla="*/ 13 w 9621"/>
              <a:gd name="T15" fmla="*/ 808 h 1024"/>
              <a:gd name="T16" fmla="*/ 0 w 9621"/>
              <a:gd name="T17" fmla="*/ 739 h 1024"/>
              <a:gd name="T18" fmla="*/ 3 w 9621"/>
              <a:gd name="T19" fmla="*/ 666 h 1024"/>
              <a:gd name="T20" fmla="*/ 13 w 9621"/>
              <a:gd name="T21" fmla="*/ 630 h 1024"/>
              <a:gd name="T22" fmla="*/ 13 w 9621"/>
              <a:gd name="T23" fmla="*/ 630 h 1024"/>
              <a:gd name="T24" fmla="*/ 36 w 9621"/>
              <a:gd name="T25" fmla="*/ 561 h 1024"/>
              <a:gd name="T26" fmla="*/ 98 w 9621"/>
              <a:gd name="T27" fmla="*/ 432 h 1024"/>
              <a:gd name="T28" fmla="*/ 179 w 9621"/>
              <a:gd name="T29" fmla="*/ 317 h 1024"/>
              <a:gd name="T30" fmla="*/ 277 w 9621"/>
              <a:gd name="T31" fmla="*/ 218 h 1024"/>
              <a:gd name="T32" fmla="*/ 388 w 9621"/>
              <a:gd name="T33" fmla="*/ 134 h 1024"/>
              <a:gd name="T34" fmla="*/ 511 w 9621"/>
              <a:gd name="T35" fmla="*/ 71 h 1024"/>
              <a:gd name="T36" fmla="*/ 644 w 9621"/>
              <a:gd name="T37" fmla="*/ 26 h 1024"/>
              <a:gd name="T38" fmla="*/ 785 w 9621"/>
              <a:gd name="T39" fmla="*/ 3 h 1024"/>
              <a:gd name="T40" fmla="*/ 857 w 9621"/>
              <a:gd name="T41" fmla="*/ 0 h 1024"/>
              <a:gd name="T42" fmla="*/ 8762 w 9621"/>
              <a:gd name="T43" fmla="*/ 0 h 1024"/>
              <a:gd name="T44" fmla="*/ 8834 w 9621"/>
              <a:gd name="T45" fmla="*/ 3 h 1024"/>
              <a:gd name="T46" fmla="*/ 8976 w 9621"/>
              <a:gd name="T47" fmla="*/ 26 h 1024"/>
              <a:gd name="T48" fmla="*/ 9110 w 9621"/>
              <a:gd name="T49" fmla="*/ 71 h 1024"/>
              <a:gd name="T50" fmla="*/ 9232 w 9621"/>
              <a:gd name="T51" fmla="*/ 134 h 1024"/>
              <a:gd name="T52" fmla="*/ 9344 w 9621"/>
              <a:gd name="T53" fmla="*/ 218 h 1024"/>
              <a:gd name="T54" fmla="*/ 9441 w 9621"/>
              <a:gd name="T55" fmla="*/ 317 h 1024"/>
              <a:gd name="T56" fmla="*/ 9521 w 9621"/>
              <a:gd name="T57" fmla="*/ 432 h 1024"/>
              <a:gd name="T58" fmla="*/ 9585 w 9621"/>
              <a:gd name="T59" fmla="*/ 561 h 1024"/>
              <a:gd name="T60" fmla="*/ 9608 w 9621"/>
              <a:gd name="T61" fmla="*/ 630 h 1024"/>
              <a:gd name="T62" fmla="*/ 9608 w 9621"/>
              <a:gd name="T63" fmla="*/ 630 h 1024"/>
              <a:gd name="T64" fmla="*/ 9616 w 9621"/>
              <a:gd name="T65" fmla="*/ 666 h 1024"/>
              <a:gd name="T66" fmla="*/ 9621 w 9621"/>
              <a:gd name="T67" fmla="*/ 739 h 1024"/>
              <a:gd name="T68" fmla="*/ 9608 w 9621"/>
              <a:gd name="T69" fmla="*/ 808 h 1024"/>
              <a:gd name="T70" fmla="*/ 9579 w 9621"/>
              <a:gd name="T71" fmla="*/ 872 h 1024"/>
              <a:gd name="T72" fmla="*/ 9537 w 9621"/>
              <a:gd name="T73" fmla="*/ 928 h 1024"/>
              <a:gd name="T74" fmla="*/ 9485 w 9621"/>
              <a:gd name="T75" fmla="*/ 974 h 1024"/>
              <a:gd name="T76" fmla="*/ 9422 w 9621"/>
              <a:gd name="T77" fmla="*/ 1006 h 1024"/>
              <a:gd name="T78" fmla="*/ 9351 w 9621"/>
              <a:gd name="T79" fmla="*/ 1023 h 1024"/>
              <a:gd name="T80" fmla="*/ 9313 w 9621"/>
              <a:gd name="T81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9621" h="1024">
                <a:moveTo>
                  <a:pt x="9313" y="1024"/>
                </a:moveTo>
                <a:lnTo>
                  <a:pt x="307" y="1024"/>
                </a:lnTo>
                <a:lnTo>
                  <a:pt x="269" y="1023"/>
                </a:lnTo>
                <a:lnTo>
                  <a:pt x="197" y="1006"/>
                </a:lnTo>
                <a:lnTo>
                  <a:pt x="135" y="974"/>
                </a:lnTo>
                <a:lnTo>
                  <a:pt x="82" y="928"/>
                </a:lnTo>
                <a:lnTo>
                  <a:pt x="40" y="872"/>
                </a:lnTo>
                <a:lnTo>
                  <a:pt x="13" y="808"/>
                </a:lnTo>
                <a:lnTo>
                  <a:pt x="0" y="739"/>
                </a:lnTo>
                <a:lnTo>
                  <a:pt x="3" y="666"/>
                </a:lnTo>
                <a:lnTo>
                  <a:pt x="13" y="630"/>
                </a:lnTo>
                <a:lnTo>
                  <a:pt x="13" y="630"/>
                </a:lnTo>
                <a:lnTo>
                  <a:pt x="36" y="561"/>
                </a:lnTo>
                <a:lnTo>
                  <a:pt x="98" y="432"/>
                </a:lnTo>
                <a:lnTo>
                  <a:pt x="179" y="317"/>
                </a:lnTo>
                <a:lnTo>
                  <a:pt x="277" y="218"/>
                </a:lnTo>
                <a:lnTo>
                  <a:pt x="388" y="134"/>
                </a:lnTo>
                <a:lnTo>
                  <a:pt x="511" y="71"/>
                </a:lnTo>
                <a:lnTo>
                  <a:pt x="644" y="26"/>
                </a:lnTo>
                <a:lnTo>
                  <a:pt x="785" y="3"/>
                </a:lnTo>
                <a:lnTo>
                  <a:pt x="857" y="0"/>
                </a:lnTo>
                <a:lnTo>
                  <a:pt x="8762" y="0"/>
                </a:lnTo>
                <a:lnTo>
                  <a:pt x="8834" y="3"/>
                </a:lnTo>
                <a:lnTo>
                  <a:pt x="8976" y="26"/>
                </a:lnTo>
                <a:lnTo>
                  <a:pt x="9110" y="71"/>
                </a:lnTo>
                <a:lnTo>
                  <a:pt x="9232" y="134"/>
                </a:lnTo>
                <a:lnTo>
                  <a:pt x="9344" y="218"/>
                </a:lnTo>
                <a:lnTo>
                  <a:pt x="9441" y="317"/>
                </a:lnTo>
                <a:lnTo>
                  <a:pt x="9521" y="432"/>
                </a:lnTo>
                <a:lnTo>
                  <a:pt x="9585" y="561"/>
                </a:lnTo>
                <a:lnTo>
                  <a:pt x="9608" y="630"/>
                </a:lnTo>
                <a:lnTo>
                  <a:pt x="9608" y="630"/>
                </a:lnTo>
                <a:lnTo>
                  <a:pt x="9616" y="666"/>
                </a:lnTo>
                <a:lnTo>
                  <a:pt x="9621" y="739"/>
                </a:lnTo>
                <a:lnTo>
                  <a:pt x="9608" y="808"/>
                </a:lnTo>
                <a:lnTo>
                  <a:pt x="9579" y="872"/>
                </a:lnTo>
                <a:lnTo>
                  <a:pt x="9537" y="928"/>
                </a:lnTo>
                <a:lnTo>
                  <a:pt x="9485" y="974"/>
                </a:lnTo>
                <a:lnTo>
                  <a:pt x="9422" y="1006"/>
                </a:lnTo>
                <a:lnTo>
                  <a:pt x="9351" y="1023"/>
                </a:lnTo>
                <a:lnTo>
                  <a:pt x="9313" y="102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2" algn="ctr"/>
            <a:endParaRPr lang="ko-KR" altLang="en-US" b="1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28CC34-F392-4EE1-AEB5-B6092AE9374F}"/>
              </a:ext>
            </a:extLst>
          </p:cNvPr>
          <p:cNvSpPr txBox="1"/>
          <p:nvPr/>
        </p:nvSpPr>
        <p:spPr>
          <a:xfrm>
            <a:off x="5157205" y="3283174"/>
            <a:ext cx="256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2014112046 </a:t>
            </a:r>
            <a:r>
              <a:rPr lang="ko-KR" altLang="en-US" b="1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박지원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5937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4F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자유형 109"/>
          <p:cNvSpPr/>
          <p:nvPr/>
        </p:nvSpPr>
        <p:spPr>
          <a:xfrm>
            <a:off x="301752" y="1498217"/>
            <a:ext cx="11534787" cy="5359783"/>
          </a:xfrm>
          <a:custGeom>
            <a:avLst/>
            <a:gdLst>
              <a:gd name="connsiteX0" fmla="*/ 0 w 11532878"/>
              <a:gd name="connsiteY0" fmla="*/ 0 h 5351379"/>
              <a:gd name="connsiteX1" fmla="*/ 82619 w 11532878"/>
              <a:gd name="connsiteY1" fmla="*/ 0 h 5351379"/>
              <a:gd name="connsiteX2" fmla="*/ 82619 w 11532878"/>
              <a:gd name="connsiteY2" fmla="*/ 5220407 h 5351379"/>
              <a:gd name="connsiteX3" fmla="*/ 11450258 w 11532878"/>
              <a:gd name="connsiteY3" fmla="*/ 5220407 h 5351379"/>
              <a:gd name="connsiteX4" fmla="*/ 11450258 w 11532878"/>
              <a:gd name="connsiteY4" fmla="*/ 0 h 5351379"/>
              <a:gd name="connsiteX5" fmla="*/ 11532878 w 11532878"/>
              <a:gd name="connsiteY5" fmla="*/ 0 h 5351379"/>
              <a:gd name="connsiteX6" fmla="*/ 11532878 w 11532878"/>
              <a:gd name="connsiteY6" fmla="*/ 5351379 h 5351379"/>
              <a:gd name="connsiteX7" fmla="*/ 0 w 11532878"/>
              <a:gd name="connsiteY7" fmla="*/ 5351379 h 5351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532878" h="5351379">
                <a:moveTo>
                  <a:pt x="0" y="0"/>
                </a:moveTo>
                <a:lnTo>
                  <a:pt x="82619" y="0"/>
                </a:lnTo>
                <a:lnTo>
                  <a:pt x="82619" y="5220407"/>
                </a:lnTo>
                <a:lnTo>
                  <a:pt x="11450258" y="5220407"/>
                </a:lnTo>
                <a:lnTo>
                  <a:pt x="11450258" y="0"/>
                </a:lnTo>
                <a:lnTo>
                  <a:pt x="11532878" y="0"/>
                </a:lnTo>
                <a:lnTo>
                  <a:pt x="11532878" y="5351379"/>
                </a:lnTo>
                <a:lnTo>
                  <a:pt x="0" y="5351379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8" name="그룹 57"/>
          <p:cNvGrpSpPr/>
          <p:nvPr/>
        </p:nvGrpSpPr>
        <p:grpSpPr>
          <a:xfrm>
            <a:off x="1237398" y="883049"/>
            <a:ext cx="150008" cy="241189"/>
            <a:chOff x="5030727" y="2121769"/>
            <a:chExt cx="237595" cy="382015"/>
          </a:xfrm>
        </p:grpSpPr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5030727" y="2121769"/>
              <a:ext cx="237595" cy="382015"/>
            </a:xfrm>
            <a:custGeom>
              <a:avLst/>
              <a:gdLst>
                <a:gd name="T0" fmla="*/ 601 w 918"/>
                <a:gd name="T1" fmla="*/ 314 h 1475"/>
                <a:gd name="T2" fmla="*/ 566 w 918"/>
                <a:gd name="T3" fmla="*/ 255 h 1475"/>
                <a:gd name="T4" fmla="*/ 512 w 918"/>
                <a:gd name="T5" fmla="*/ 146 h 1475"/>
                <a:gd name="T6" fmla="*/ 464 w 918"/>
                <a:gd name="T7" fmla="*/ 21 h 1475"/>
                <a:gd name="T8" fmla="*/ 460 w 918"/>
                <a:gd name="T9" fmla="*/ 0 h 1475"/>
                <a:gd name="T10" fmla="*/ 454 w 918"/>
                <a:gd name="T11" fmla="*/ 21 h 1475"/>
                <a:gd name="T12" fmla="*/ 406 w 918"/>
                <a:gd name="T13" fmla="*/ 146 h 1475"/>
                <a:gd name="T14" fmla="*/ 352 w 918"/>
                <a:gd name="T15" fmla="*/ 255 h 1475"/>
                <a:gd name="T16" fmla="*/ 317 w 918"/>
                <a:gd name="T17" fmla="*/ 314 h 1475"/>
                <a:gd name="T18" fmla="*/ 294 w 918"/>
                <a:gd name="T19" fmla="*/ 359 h 1475"/>
                <a:gd name="T20" fmla="*/ 244 w 918"/>
                <a:gd name="T21" fmla="*/ 441 h 1475"/>
                <a:gd name="T22" fmla="*/ 163 w 918"/>
                <a:gd name="T23" fmla="*/ 556 h 1475"/>
                <a:gd name="T24" fmla="*/ 90 w 918"/>
                <a:gd name="T25" fmla="*/ 669 h 1475"/>
                <a:gd name="T26" fmla="*/ 49 w 918"/>
                <a:gd name="T27" fmla="*/ 751 h 1475"/>
                <a:gd name="T28" fmla="*/ 19 w 918"/>
                <a:gd name="T29" fmla="*/ 839 h 1475"/>
                <a:gd name="T30" fmla="*/ 2 w 918"/>
                <a:gd name="T31" fmla="*/ 940 h 1475"/>
                <a:gd name="T32" fmla="*/ 0 w 918"/>
                <a:gd name="T33" fmla="*/ 996 h 1475"/>
                <a:gd name="T34" fmla="*/ 2 w 918"/>
                <a:gd name="T35" fmla="*/ 1045 h 1475"/>
                <a:gd name="T36" fmla="*/ 19 w 918"/>
                <a:gd name="T37" fmla="*/ 1138 h 1475"/>
                <a:gd name="T38" fmla="*/ 52 w 918"/>
                <a:gd name="T39" fmla="*/ 1225 h 1475"/>
                <a:gd name="T40" fmla="*/ 101 w 918"/>
                <a:gd name="T41" fmla="*/ 1301 h 1475"/>
                <a:gd name="T42" fmla="*/ 162 w 918"/>
                <a:gd name="T43" fmla="*/ 1367 h 1475"/>
                <a:gd name="T44" fmla="*/ 235 w 918"/>
                <a:gd name="T45" fmla="*/ 1419 h 1475"/>
                <a:gd name="T46" fmla="*/ 319 w 918"/>
                <a:gd name="T47" fmla="*/ 1455 h 1475"/>
                <a:gd name="T48" fmla="*/ 411 w 918"/>
                <a:gd name="T49" fmla="*/ 1474 h 1475"/>
                <a:gd name="T50" fmla="*/ 460 w 918"/>
                <a:gd name="T51" fmla="*/ 1475 h 1475"/>
                <a:gd name="T52" fmla="*/ 509 w 918"/>
                <a:gd name="T53" fmla="*/ 1474 h 1475"/>
                <a:gd name="T54" fmla="*/ 601 w 918"/>
                <a:gd name="T55" fmla="*/ 1455 h 1475"/>
                <a:gd name="T56" fmla="*/ 683 w 918"/>
                <a:gd name="T57" fmla="*/ 1419 h 1475"/>
                <a:gd name="T58" fmla="*/ 756 w 918"/>
                <a:gd name="T59" fmla="*/ 1367 h 1475"/>
                <a:gd name="T60" fmla="*/ 818 w 918"/>
                <a:gd name="T61" fmla="*/ 1301 h 1475"/>
                <a:gd name="T62" fmla="*/ 866 w 918"/>
                <a:gd name="T63" fmla="*/ 1225 h 1475"/>
                <a:gd name="T64" fmla="*/ 899 w 918"/>
                <a:gd name="T65" fmla="*/ 1138 h 1475"/>
                <a:gd name="T66" fmla="*/ 916 w 918"/>
                <a:gd name="T67" fmla="*/ 1045 h 1475"/>
                <a:gd name="T68" fmla="*/ 918 w 918"/>
                <a:gd name="T69" fmla="*/ 996 h 1475"/>
                <a:gd name="T70" fmla="*/ 916 w 918"/>
                <a:gd name="T71" fmla="*/ 940 h 1475"/>
                <a:gd name="T72" fmla="*/ 900 w 918"/>
                <a:gd name="T73" fmla="*/ 839 h 1475"/>
                <a:gd name="T74" fmla="*/ 870 w 918"/>
                <a:gd name="T75" fmla="*/ 749 h 1475"/>
                <a:gd name="T76" fmla="*/ 828 w 918"/>
                <a:gd name="T77" fmla="*/ 669 h 1475"/>
                <a:gd name="T78" fmla="*/ 755 w 918"/>
                <a:gd name="T79" fmla="*/ 555 h 1475"/>
                <a:gd name="T80" fmla="*/ 676 w 918"/>
                <a:gd name="T81" fmla="*/ 441 h 1475"/>
                <a:gd name="T82" fmla="*/ 624 w 918"/>
                <a:gd name="T83" fmla="*/ 359 h 1475"/>
                <a:gd name="T84" fmla="*/ 601 w 918"/>
                <a:gd name="T85" fmla="*/ 314 h 1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18" h="1475">
                  <a:moveTo>
                    <a:pt x="601" y="314"/>
                  </a:moveTo>
                  <a:lnTo>
                    <a:pt x="566" y="255"/>
                  </a:lnTo>
                  <a:lnTo>
                    <a:pt x="512" y="146"/>
                  </a:lnTo>
                  <a:lnTo>
                    <a:pt x="464" y="21"/>
                  </a:lnTo>
                  <a:lnTo>
                    <a:pt x="460" y="0"/>
                  </a:lnTo>
                  <a:lnTo>
                    <a:pt x="454" y="21"/>
                  </a:lnTo>
                  <a:lnTo>
                    <a:pt x="406" y="146"/>
                  </a:lnTo>
                  <a:lnTo>
                    <a:pt x="352" y="255"/>
                  </a:lnTo>
                  <a:lnTo>
                    <a:pt x="317" y="314"/>
                  </a:lnTo>
                  <a:lnTo>
                    <a:pt x="294" y="359"/>
                  </a:lnTo>
                  <a:lnTo>
                    <a:pt x="244" y="441"/>
                  </a:lnTo>
                  <a:lnTo>
                    <a:pt x="163" y="556"/>
                  </a:lnTo>
                  <a:lnTo>
                    <a:pt x="90" y="669"/>
                  </a:lnTo>
                  <a:lnTo>
                    <a:pt x="49" y="751"/>
                  </a:lnTo>
                  <a:lnTo>
                    <a:pt x="19" y="839"/>
                  </a:lnTo>
                  <a:lnTo>
                    <a:pt x="2" y="940"/>
                  </a:lnTo>
                  <a:lnTo>
                    <a:pt x="0" y="996"/>
                  </a:lnTo>
                  <a:lnTo>
                    <a:pt x="2" y="1045"/>
                  </a:lnTo>
                  <a:lnTo>
                    <a:pt x="19" y="1138"/>
                  </a:lnTo>
                  <a:lnTo>
                    <a:pt x="52" y="1225"/>
                  </a:lnTo>
                  <a:lnTo>
                    <a:pt x="101" y="1301"/>
                  </a:lnTo>
                  <a:lnTo>
                    <a:pt x="162" y="1367"/>
                  </a:lnTo>
                  <a:lnTo>
                    <a:pt x="235" y="1419"/>
                  </a:lnTo>
                  <a:lnTo>
                    <a:pt x="319" y="1455"/>
                  </a:lnTo>
                  <a:lnTo>
                    <a:pt x="411" y="1474"/>
                  </a:lnTo>
                  <a:lnTo>
                    <a:pt x="460" y="1475"/>
                  </a:lnTo>
                  <a:lnTo>
                    <a:pt x="509" y="1474"/>
                  </a:lnTo>
                  <a:lnTo>
                    <a:pt x="601" y="1455"/>
                  </a:lnTo>
                  <a:lnTo>
                    <a:pt x="683" y="1419"/>
                  </a:lnTo>
                  <a:lnTo>
                    <a:pt x="756" y="1367"/>
                  </a:lnTo>
                  <a:lnTo>
                    <a:pt x="818" y="1301"/>
                  </a:lnTo>
                  <a:lnTo>
                    <a:pt x="866" y="1225"/>
                  </a:lnTo>
                  <a:lnTo>
                    <a:pt x="899" y="1138"/>
                  </a:lnTo>
                  <a:lnTo>
                    <a:pt x="916" y="1045"/>
                  </a:lnTo>
                  <a:lnTo>
                    <a:pt x="918" y="996"/>
                  </a:lnTo>
                  <a:lnTo>
                    <a:pt x="916" y="940"/>
                  </a:lnTo>
                  <a:lnTo>
                    <a:pt x="900" y="839"/>
                  </a:lnTo>
                  <a:lnTo>
                    <a:pt x="870" y="749"/>
                  </a:lnTo>
                  <a:lnTo>
                    <a:pt x="828" y="669"/>
                  </a:lnTo>
                  <a:lnTo>
                    <a:pt x="755" y="555"/>
                  </a:lnTo>
                  <a:lnTo>
                    <a:pt x="676" y="441"/>
                  </a:lnTo>
                  <a:lnTo>
                    <a:pt x="624" y="359"/>
                  </a:lnTo>
                  <a:lnTo>
                    <a:pt x="601" y="314"/>
                  </a:lnTo>
                  <a:close/>
                </a:path>
              </a:pathLst>
            </a:custGeom>
            <a:solidFill>
              <a:srgbClr val="91C5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5119242" y="2121769"/>
              <a:ext cx="149079" cy="382015"/>
            </a:xfrm>
            <a:custGeom>
              <a:avLst/>
              <a:gdLst>
                <a:gd name="T0" fmla="*/ 259 w 576"/>
                <a:gd name="T1" fmla="*/ 314 h 1475"/>
                <a:gd name="T2" fmla="*/ 224 w 576"/>
                <a:gd name="T3" fmla="*/ 255 h 1475"/>
                <a:gd name="T4" fmla="*/ 170 w 576"/>
                <a:gd name="T5" fmla="*/ 146 h 1475"/>
                <a:gd name="T6" fmla="*/ 122 w 576"/>
                <a:gd name="T7" fmla="*/ 21 h 1475"/>
                <a:gd name="T8" fmla="*/ 118 w 576"/>
                <a:gd name="T9" fmla="*/ 0 h 1475"/>
                <a:gd name="T10" fmla="*/ 109 w 576"/>
                <a:gd name="T11" fmla="*/ 47 h 1475"/>
                <a:gd name="T12" fmla="*/ 64 w 576"/>
                <a:gd name="T13" fmla="*/ 340 h 1475"/>
                <a:gd name="T14" fmla="*/ 31 w 576"/>
                <a:gd name="T15" fmla="*/ 600 h 1475"/>
                <a:gd name="T16" fmla="*/ 7 w 576"/>
                <a:gd name="T17" fmla="*/ 876 h 1475"/>
                <a:gd name="T18" fmla="*/ 0 w 576"/>
                <a:gd name="T19" fmla="*/ 1073 h 1475"/>
                <a:gd name="T20" fmla="*/ 1 w 576"/>
                <a:gd name="T21" fmla="*/ 1192 h 1475"/>
                <a:gd name="T22" fmla="*/ 11 w 576"/>
                <a:gd name="T23" fmla="*/ 1295 h 1475"/>
                <a:gd name="T24" fmla="*/ 28 w 576"/>
                <a:gd name="T25" fmla="*/ 1380 h 1475"/>
                <a:gd name="T26" fmla="*/ 56 w 576"/>
                <a:gd name="T27" fmla="*/ 1441 h 1475"/>
                <a:gd name="T28" fmla="*/ 83 w 576"/>
                <a:gd name="T29" fmla="*/ 1467 h 1475"/>
                <a:gd name="T30" fmla="*/ 105 w 576"/>
                <a:gd name="T31" fmla="*/ 1475 h 1475"/>
                <a:gd name="T32" fmla="*/ 118 w 576"/>
                <a:gd name="T33" fmla="*/ 1475 h 1475"/>
                <a:gd name="T34" fmla="*/ 167 w 576"/>
                <a:gd name="T35" fmla="*/ 1474 h 1475"/>
                <a:gd name="T36" fmla="*/ 259 w 576"/>
                <a:gd name="T37" fmla="*/ 1455 h 1475"/>
                <a:gd name="T38" fmla="*/ 341 w 576"/>
                <a:gd name="T39" fmla="*/ 1419 h 1475"/>
                <a:gd name="T40" fmla="*/ 414 w 576"/>
                <a:gd name="T41" fmla="*/ 1367 h 1475"/>
                <a:gd name="T42" fmla="*/ 476 w 576"/>
                <a:gd name="T43" fmla="*/ 1301 h 1475"/>
                <a:gd name="T44" fmla="*/ 524 w 576"/>
                <a:gd name="T45" fmla="*/ 1225 h 1475"/>
                <a:gd name="T46" fmla="*/ 557 w 576"/>
                <a:gd name="T47" fmla="*/ 1138 h 1475"/>
                <a:gd name="T48" fmla="*/ 574 w 576"/>
                <a:gd name="T49" fmla="*/ 1045 h 1475"/>
                <a:gd name="T50" fmla="*/ 576 w 576"/>
                <a:gd name="T51" fmla="*/ 996 h 1475"/>
                <a:gd name="T52" fmla="*/ 574 w 576"/>
                <a:gd name="T53" fmla="*/ 940 h 1475"/>
                <a:gd name="T54" fmla="*/ 558 w 576"/>
                <a:gd name="T55" fmla="*/ 839 h 1475"/>
                <a:gd name="T56" fmla="*/ 528 w 576"/>
                <a:gd name="T57" fmla="*/ 749 h 1475"/>
                <a:gd name="T58" fmla="*/ 486 w 576"/>
                <a:gd name="T59" fmla="*/ 669 h 1475"/>
                <a:gd name="T60" fmla="*/ 413 w 576"/>
                <a:gd name="T61" fmla="*/ 555 h 1475"/>
                <a:gd name="T62" fmla="*/ 334 w 576"/>
                <a:gd name="T63" fmla="*/ 441 h 1475"/>
                <a:gd name="T64" fmla="*/ 282 w 576"/>
                <a:gd name="T65" fmla="*/ 359 h 1475"/>
                <a:gd name="T66" fmla="*/ 259 w 576"/>
                <a:gd name="T67" fmla="*/ 314 h 1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76" h="1475">
                  <a:moveTo>
                    <a:pt x="259" y="314"/>
                  </a:moveTo>
                  <a:lnTo>
                    <a:pt x="224" y="255"/>
                  </a:lnTo>
                  <a:lnTo>
                    <a:pt x="170" y="146"/>
                  </a:lnTo>
                  <a:lnTo>
                    <a:pt x="122" y="21"/>
                  </a:lnTo>
                  <a:lnTo>
                    <a:pt x="118" y="0"/>
                  </a:lnTo>
                  <a:lnTo>
                    <a:pt x="109" y="47"/>
                  </a:lnTo>
                  <a:lnTo>
                    <a:pt x="64" y="340"/>
                  </a:lnTo>
                  <a:lnTo>
                    <a:pt x="31" y="600"/>
                  </a:lnTo>
                  <a:lnTo>
                    <a:pt x="7" y="876"/>
                  </a:lnTo>
                  <a:lnTo>
                    <a:pt x="0" y="1073"/>
                  </a:lnTo>
                  <a:lnTo>
                    <a:pt x="1" y="1192"/>
                  </a:lnTo>
                  <a:lnTo>
                    <a:pt x="11" y="1295"/>
                  </a:lnTo>
                  <a:lnTo>
                    <a:pt x="28" y="1380"/>
                  </a:lnTo>
                  <a:lnTo>
                    <a:pt x="56" y="1441"/>
                  </a:lnTo>
                  <a:lnTo>
                    <a:pt x="83" y="1467"/>
                  </a:lnTo>
                  <a:lnTo>
                    <a:pt x="105" y="1475"/>
                  </a:lnTo>
                  <a:lnTo>
                    <a:pt x="118" y="1475"/>
                  </a:lnTo>
                  <a:lnTo>
                    <a:pt x="167" y="1474"/>
                  </a:lnTo>
                  <a:lnTo>
                    <a:pt x="259" y="1455"/>
                  </a:lnTo>
                  <a:lnTo>
                    <a:pt x="341" y="1419"/>
                  </a:lnTo>
                  <a:lnTo>
                    <a:pt x="414" y="1367"/>
                  </a:lnTo>
                  <a:lnTo>
                    <a:pt x="476" y="1301"/>
                  </a:lnTo>
                  <a:lnTo>
                    <a:pt x="524" y="1225"/>
                  </a:lnTo>
                  <a:lnTo>
                    <a:pt x="557" y="1138"/>
                  </a:lnTo>
                  <a:lnTo>
                    <a:pt x="574" y="1045"/>
                  </a:lnTo>
                  <a:lnTo>
                    <a:pt x="576" y="996"/>
                  </a:lnTo>
                  <a:lnTo>
                    <a:pt x="574" y="940"/>
                  </a:lnTo>
                  <a:lnTo>
                    <a:pt x="558" y="839"/>
                  </a:lnTo>
                  <a:lnTo>
                    <a:pt x="528" y="749"/>
                  </a:lnTo>
                  <a:lnTo>
                    <a:pt x="486" y="669"/>
                  </a:lnTo>
                  <a:lnTo>
                    <a:pt x="413" y="555"/>
                  </a:lnTo>
                  <a:lnTo>
                    <a:pt x="334" y="441"/>
                  </a:lnTo>
                  <a:lnTo>
                    <a:pt x="282" y="359"/>
                  </a:lnTo>
                  <a:lnTo>
                    <a:pt x="259" y="314"/>
                  </a:lnTo>
                  <a:close/>
                </a:path>
              </a:pathLst>
            </a:custGeom>
            <a:solidFill>
              <a:srgbClr val="B9E4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5144089" y="2371787"/>
              <a:ext cx="104821" cy="111809"/>
            </a:xfrm>
            <a:custGeom>
              <a:avLst/>
              <a:gdLst>
                <a:gd name="T0" fmla="*/ 46 w 405"/>
                <a:gd name="T1" fmla="*/ 434 h 434"/>
                <a:gd name="T2" fmla="*/ 85 w 405"/>
                <a:gd name="T3" fmla="*/ 432 h 434"/>
                <a:gd name="T4" fmla="*/ 157 w 405"/>
                <a:gd name="T5" fmla="*/ 416 h 434"/>
                <a:gd name="T6" fmla="*/ 222 w 405"/>
                <a:gd name="T7" fmla="*/ 387 h 434"/>
                <a:gd name="T8" fmla="*/ 278 w 405"/>
                <a:gd name="T9" fmla="*/ 347 h 434"/>
                <a:gd name="T10" fmla="*/ 327 w 405"/>
                <a:gd name="T11" fmla="*/ 297 h 434"/>
                <a:gd name="T12" fmla="*/ 364 w 405"/>
                <a:gd name="T13" fmla="*/ 236 h 434"/>
                <a:gd name="T14" fmla="*/ 390 w 405"/>
                <a:gd name="T15" fmla="*/ 169 h 434"/>
                <a:gd name="T16" fmla="*/ 403 w 405"/>
                <a:gd name="T17" fmla="*/ 95 h 434"/>
                <a:gd name="T18" fmla="*/ 405 w 405"/>
                <a:gd name="T19" fmla="*/ 56 h 434"/>
                <a:gd name="T20" fmla="*/ 405 w 405"/>
                <a:gd name="T21" fmla="*/ 36 h 434"/>
                <a:gd name="T22" fmla="*/ 392 w 405"/>
                <a:gd name="T23" fmla="*/ 10 h 434"/>
                <a:gd name="T24" fmla="*/ 369 w 405"/>
                <a:gd name="T25" fmla="*/ 0 h 434"/>
                <a:gd name="T26" fmla="*/ 339 w 405"/>
                <a:gd name="T27" fmla="*/ 6 h 434"/>
                <a:gd name="T28" fmla="*/ 281 w 405"/>
                <a:gd name="T29" fmla="*/ 36 h 434"/>
                <a:gd name="T30" fmla="*/ 192 w 405"/>
                <a:gd name="T31" fmla="*/ 109 h 434"/>
                <a:gd name="T32" fmla="*/ 105 w 405"/>
                <a:gd name="T33" fmla="*/ 202 h 434"/>
                <a:gd name="T34" fmla="*/ 36 w 405"/>
                <a:gd name="T35" fmla="*/ 298 h 434"/>
                <a:gd name="T36" fmla="*/ 7 w 405"/>
                <a:gd name="T37" fmla="*/ 360 h 434"/>
                <a:gd name="T38" fmla="*/ 0 w 405"/>
                <a:gd name="T39" fmla="*/ 393 h 434"/>
                <a:gd name="T40" fmla="*/ 6 w 405"/>
                <a:gd name="T41" fmla="*/ 419 h 434"/>
                <a:gd name="T42" fmla="*/ 29 w 405"/>
                <a:gd name="T43" fmla="*/ 432 h 434"/>
                <a:gd name="T44" fmla="*/ 46 w 405"/>
                <a:gd name="T45" fmla="*/ 434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05" h="434">
                  <a:moveTo>
                    <a:pt x="46" y="434"/>
                  </a:moveTo>
                  <a:lnTo>
                    <a:pt x="85" y="432"/>
                  </a:lnTo>
                  <a:lnTo>
                    <a:pt x="157" y="416"/>
                  </a:lnTo>
                  <a:lnTo>
                    <a:pt x="222" y="387"/>
                  </a:lnTo>
                  <a:lnTo>
                    <a:pt x="278" y="347"/>
                  </a:lnTo>
                  <a:lnTo>
                    <a:pt x="327" y="297"/>
                  </a:lnTo>
                  <a:lnTo>
                    <a:pt x="364" y="236"/>
                  </a:lnTo>
                  <a:lnTo>
                    <a:pt x="390" y="169"/>
                  </a:lnTo>
                  <a:lnTo>
                    <a:pt x="403" y="95"/>
                  </a:lnTo>
                  <a:lnTo>
                    <a:pt x="405" y="56"/>
                  </a:lnTo>
                  <a:lnTo>
                    <a:pt x="405" y="36"/>
                  </a:lnTo>
                  <a:lnTo>
                    <a:pt x="392" y="10"/>
                  </a:lnTo>
                  <a:lnTo>
                    <a:pt x="369" y="0"/>
                  </a:lnTo>
                  <a:lnTo>
                    <a:pt x="339" y="6"/>
                  </a:lnTo>
                  <a:lnTo>
                    <a:pt x="281" y="36"/>
                  </a:lnTo>
                  <a:lnTo>
                    <a:pt x="192" y="109"/>
                  </a:lnTo>
                  <a:lnTo>
                    <a:pt x="105" y="202"/>
                  </a:lnTo>
                  <a:lnTo>
                    <a:pt x="36" y="298"/>
                  </a:lnTo>
                  <a:lnTo>
                    <a:pt x="7" y="360"/>
                  </a:lnTo>
                  <a:lnTo>
                    <a:pt x="0" y="393"/>
                  </a:lnTo>
                  <a:lnTo>
                    <a:pt x="6" y="419"/>
                  </a:lnTo>
                  <a:lnTo>
                    <a:pt x="29" y="432"/>
                  </a:lnTo>
                  <a:lnTo>
                    <a:pt x="46" y="434"/>
                  </a:lnTo>
                  <a:close/>
                </a:path>
              </a:pathLst>
            </a:custGeom>
            <a:solidFill>
              <a:srgbClr val="F2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09" name="직사각형 108"/>
          <p:cNvSpPr/>
          <p:nvPr/>
        </p:nvSpPr>
        <p:spPr>
          <a:xfrm>
            <a:off x="371832" y="1515382"/>
            <a:ext cx="11389864" cy="5212480"/>
          </a:xfrm>
          <a:prstGeom prst="rect">
            <a:avLst/>
          </a:prstGeom>
          <a:solidFill>
            <a:srgbClr val="DD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DDF9FF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1672419" y="486287"/>
            <a:ext cx="5410043" cy="807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i="1" dirty="0">
                <a:solidFill>
                  <a:prstClr val="white"/>
                </a:solidFill>
              </a:rPr>
              <a:t>Korean</a:t>
            </a:r>
            <a:r>
              <a:rPr lang="ko-KR" altLang="en-US" i="1" dirty="0">
                <a:solidFill>
                  <a:prstClr val="white"/>
                </a:solidFill>
              </a:rPr>
              <a:t> </a:t>
            </a:r>
            <a:r>
              <a:rPr lang="ko-KR" altLang="en-US" sz="2400" b="1" i="1" dirty="0">
                <a:solidFill>
                  <a:prstClr val="white"/>
                </a:solidFill>
              </a:rPr>
              <a:t>감성 분석</a:t>
            </a:r>
            <a:endParaRPr lang="en-US" altLang="ko-KR" sz="2400" b="1" i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prstClr val="white"/>
                </a:solidFill>
              </a:rPr>
              <a:t>NaverSemtimental.py Part2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B51E44-9BE0-461B-A1F5-EFDD62957DF1}"/>
              </a:ext>
            </a:extLst>
          </p:cNvPr>
          <p:cNvSpPr txBox="1"/>
          <p:nvPr/>
        </p:nvSpPr>
        <p:spPr>
          <a:xfrm>
            <a:off x="544675" y="4300163"/>
            <a:ext cx="1797807" cy="44627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300" dirty="0">
                <a:solidFill>
                  <a:schemeClr val="bg1"/>
                </a:solidFill>
              </a:rPr>
              <a:t>평점 </a:t>
            </a:r>
            <a:r>
              <a:rPr lang="en-US" altLang="ko-KR" sz="2300" dirty="0">
                <a:solidFill>
                  <a:schemeClr val="bg1"/>
                </a:solidFill>
              </a:rPr>
              <a:t>: 3.34</a:t>
            </a:r>
          </a:p>
        </p:txBody>
      </p:sp>
      <p:pic>
        <p:nvPicPr>
          <p:cNvPr id="5" name="그림 4" descr="사람, 실외, 남자이(가) 표시된 사진&#10;&#10;자동 생성된 설명">
            <a:extLst>
              <a:ext uri="{FF2B5EF4-FFF2-40B4-BE49-F238E27FC236}">
                <a16:creationId xmlns:a16="http://schemas.microsoft.com/office/drawing/2014/main" id="{EED0CEEE-A0D3-478B-8400-51A95A8955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76" y="1633146"/>
            <a:ext cx="1797807" cy="2570864"/>
          </a:xfrm>
          <a:prstGeom prst="rect">
            <a:avLst/>
          </a:prstGeom>
        </p:spPr>
      </p:pic>
      <p:pic>
        <p:nvPicPr>
          <p:cNvPr id="10" name="그림 9" descr="실내, 책, 텍스트이(가) 표시된 사진&#10;&#10;자동 생성된 설명">
            <a:extLst>
              <a:ext uri="{FF2B5EF4-FFF2-40B4-BE49-F238E27FC236}">
                <a16:creationId xmlns:a16="http://schemas.microsoft.com/office/drawing/2014/main" id="{2F5D9168-7514-442E-903E-86167AA418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9475" y="1633146"/>
            <a:ext cx="1844142" cy="254880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0152947-7DC7-4B15-BC6D-1C0A49745893}"/>
              </a:ext>
            </a:extLst>
          </p:cNvPr>
          <p:cNvSpPr txBox="1"/>
          <p:nvPr/>
        </p:nvSpPr>
        <p:spPr>
          <a:xfrm>
            <a:off x="9171301" y="4284774"/>
            <a:ext cx="1844142" cy="4770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>
                <a:solidFill>
                  <a:schemeClr val="bg1"/>
                </a:solidFill>
              </a:rPr>
              <a:t>평점 </a:t>
            </a:r>
            <a:r>
              <a:rPr lang="en-US" altLang="ko-KR" sz="2500" dirty="0">
                <a:solidFill>
                  <a:schemeClr val="bg1"/>
                </a:solidFill>
              </a:rPr>
              <a:t>: 9.08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63AC74-332C-49C8-847C-7827E57BBC3E}"/>
              </a:ext>
            </a:extLst>
          </p:cNvPr>
          <p:cNvSpPr txBox="1"/>
          <p:nvPr/>
        </p:nvSpPr>
        <p:spPr>
          <a:xfrm>
            <a:off x="9171301" y="4908748"/>
            <a:ext cx="1860484" cy="80021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300" dirty="0">
                <a:solidFill>
                  <a:schemeClr val="bg1"/>
                </a:solidFill>
              </a:rPr>
              <a:t>긍정 </a:t>
            </a:r>
            <a:r>
              <a:rPr lang="en-US" altLang="ko-KR" sz="2300" dirty="0">
                <a:solidFill>
                  <a:schemeClr val="bg1"/>
                </a:solidFill>
              </a:rPr>
              <a:t>: 11</a:t>
            </a:r>
            <a:r>
              <a:rPr lang="ko-KR" altLang="en-US" sz="2300" dirty="0">
                <a:solidFill>
                  <a:schemeClr val="bg1"/>
                </a:solidFill>
              </a:rPr>
              <a:t>개</a:t>
            </a:r>
            <a:endParaRPr lang="en-US" altLang="ko-KR" sz="2300" dirty="0">
              <a:solidFill>
                <a:schemeClr val="bg1"/>
              </a:solidFill>
            </a:endParaRPr>
          </a:p>
          <a:p>
            <a:pPr algn="ctr"/>
            <a:r>
              <a:rPr lang="ko-KR" altLang="en-US" sz="2300" dirty="0">
                <a:solidFill>
                  <a:schemeClr val="bg1"/>
                </a:solidFill>
              </a:rPr>
              <a:t>부정 </a:t>
            </a:r>
            <a:r>
              <a:rPr lang="en-US" altLang="ko-KR" sz="2300" dirty="0">
                <a:solidFill>
                  <a:schemeClr val="bg1"/>
                </a:solidFill>
              </a:rPr>
              <a:t>: 19</a:t>
            </a:r>
            <a:r>
              <a:rPr lang="ko-KR" altLang="en-US" sz="2300" dirty="0">
                <a:solidFill>
                  <a:schemeClr val="bg1"/>
                </a:solidFill>
              </a:rPr>
              <a:t>개</a:t>
            </a:r>
            <a:endParaRPr lang="en-US" altLang="ko-KR" sz="2300" dirty="0">
              <a:solidFill>
                <a:schemeClr val="bg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BED00DE-3B16-4E1B-BB93-1030AFC2CD7E}"/>
              </a:ext>
            </a:extLst>
          </p:cNvPr>
          <p:cNvGrpSpPr/>
          <p:nvPr/>
        </p:nvGrpSpPr>
        <p:grpSpPr>
          <a:xfrm>
            <a:off x="4847433" y="1633146"/>
            <a:ext cx="1820683" cy="4069154"/>
            <a:chOff x="2707029" y="1629716"/>
            <a:chExt cx="1820683" cy="406915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9B3FFC5-EF0D-425A-8C0D-2ED34D8D45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9905" y="1629716"/>
              <a:ext cx="1797807" cy="2548804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5E932D9-83B3-4F3B-9288-59CBB4B97B05}"/>
                </a:ext>
              </a:extLst>
            </p:cNvPr>
            <p:cNvSpPr txBox="1"/>
            <p:nvPr/>
          </p:nvSpPr>
          <p:spPr>
            <a:xfrm>
              <a:off x="2729904" y="4321774"/>
              <a:ext cx="1797807" cy="446276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300" dirty="0">
                  <a:solidFill>
                    <a:schemeClr val="bg1"/>
                  </a:solidFill>
                </a:rPr>
                <a:t>평점 </a:t>
              </a:r>
              <a:r>
                <a:rPr lang="en-US" altLang="ko-KR" sz="2300" dirty="0">
                  <a:solidFill>
                    <a:schemeClr val="bg1"/>
                  </a:solidFill>
                </a:rPr>
                <a:t>: 6.55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3D2F622-BC24-445F-BF49-605D16A33F71}"/>
                </a:ext>
              </a:extLst>
            </p:cNvPr>
            <p:cNvSpPr txBox="1"/>
            <p:nvPr/>
          </p:nvSpPr>
          <p:spPr>
            <a:xfrm>
              <a:off x="2707029" y="4898651"/>
              <a:ext cx="1820682" cy="80021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300" dirty="0">
                  <a:solidFill>
                    <a:schemeClr val="bg1"/>
                  </a:solidFill>
                </a:rPr>
                <a:t>긍정 </a:t>
              </a:r>
              <a:r>
                <a:rPr lang="en-US" altLang="ko-KR" sz="2300" dirty="0">
                  <a:solidFill>
                    <a:schemeClr val="bg1"/>
                  </a:solidFill>
                </a:rPr>
                <a:t>: 24</a:t>
              </a:r>
              <a:r>
                <a:rPr lang="ko-KR" altLang="en-US" sz="2300" dirty="0">
                  <a:solidFill>
                    <a:schemeClr val="bg1"/>
                  </a:solidFill>
                </a:rPr>
                <a:t>개</a:t>
              </a:r>
              <a:endParaRPr lang="en-US" altLang="ko-KR" sz="2300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2300" dirty="0">
                  <a:solidFill>
                    <a:schemeClr val="bg1"/>
                  </a:solidFill>
                </a:rPr>
                <a:t>부정 </a:t>
              </a:r>
              <a:r>
                <a:rPr lang="en-US" altLang="ko-KR" sz="2300" dirty="0">
                  <a:solidFill>
                    <a:schemeClr val="bg1"/>
                  </a:solidFill>
                </a:rPr>
                <a:t>: 6</a:t>
              </a:r>
              <a:r>
                <a:rPr lang="ko-KR" altLang="en-US" sz="2300" dirty="0">
                  <a:solidFill>
                    <a:schemeClr val="bg1"/>
                  </a:solidFill>
                </a:rPr>
                <a:t>개</a:t>
              </a:r>
              <a:endParaRPr lang="en-US" altLang="ko-KR" sz="2300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A627817-5A8C-4880-9649-AFFF0B4EB305}"/>
              </a:ext>
            </a:extLst>
          </p:cNvPr>
          <p:cNvSpPr txBox="1"/>
          <p:nvPr/>
        </p:nvSpPr>
        <p:spPr>
          <a:xfrm>
            <a:off x="544677" y="4895416"/>
            <a:ext cx="1797806" cy="81355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300" dirty="0">
                <a:solidFill>
                  <a:schemeClr val="bg1"/>
                </a:solidFill>
              </a:rPr>
              <a:t>긍정 </a:t>
            </a:r>
            <a:r>
              <a:rPr lang="en-US" altLang="ko-KR" sz="2300" dirty="0">
                <a:solidFill>
                  <a:schemeClr val="bg1"/>
                </a:solidFill>
              </a:rPr>
              <a:t>: 14</a:t>
            </a:r>
            <a:r>
              <a:rPr lang="ko-KR" altLang="en-US" sz="2300" dirty="0">
                <a:solidFill>
                  <a:schemeClr val="bg1"/>
                </a:solidFill>
              </a:rPr>
              <a:t>개</a:t>
            </a:r>
            <a:endParaRPr lang="en-US" altLang="ko-KR" sz="2300" dirty="0">
              <a:solidFill>
                <a:schemeClr val="bg1"/>
              </a:solidFill>
            </a:endParaRPr>
          </a:p>
          <a:p>
            <a:pPr algn="ctr"/>
            <a:r>
              <a:rPr lang="ko-KR" altLang="en-US" sz="2300" dirty="0">
                <a:solidFill>
                  <a:schemeClr val="bg1"/>
                </a:solidFill>
              </a:rPr>
              <a:t>부정 </a:t>
            </a:r>
            <a:r>
              <a:rPr lang="en-US" altLang="ko-KR" sz="2300" dirty="0">
                <a:solidFill>
                  <a:schemeClr val="bg1"/>
                </a:solidFill>
              </a:rPr>
              <a:t>: 16</a:t>
            </a:r>
            <a:r>
              <a:rPr lang="ko-KR" altLang="en-US" sz="2300" dirty="0">
                <a:solidFill>
                  <a:schemeClr val="bg1"/>
                </a:solidFill>
              </a:rPr>
              <a:t>개</a:t>
            </a:r>
            <a:endParaRPr lang="en-US" altLang="ko-KR" sz="2300" dirty="0">
              <a:solidFill>
                <a:schemeClr val="bg1"/>
              </a:solidFill>
            </a:endParaRPr>
          </a:p>
        </p:txBody>
      </p:sp>
      <p:pic>
        <p:nvPicPr>
          <p:cNvPr id="3" name="그림 2" descr="남자, 텍스트, 책, 사람이(가) 표시된 사진&#10;&#10;자동 생성된 설명">
            <a:extLst>
              <a:ext uri="{FF2B5EF4-FFF2-40B4-BE49-F238E27FC236}">
                <a16:creationId xmlns:a16="http://schemas.microsoft.com/office/drawing/2014/main" id="{AC1B0103-A41B-4C2D-9941-B46657266E1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640" y="1633146"/>
            <a:ext cx="1844140" cy="257086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1C61B0E-2968-4999-9A6F-0C1044D1E03C}"/>
              </a:ext>
            </a:extLst>
          </p:cNvPr>
          <p:cNvSpPr txBox="1"/>
          <p:nvPr/>
        </p:nvSpPr>
        <p:spPr>
          <a:xfrm>
            <a:off x="6997637" y="4290996"/>
            <a:ext cx="1844142" cy="4770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>
                <a:solidFill>
                  <a:schemeClr val="bg1"/>
                </a:solidFill>
              </a:rPr>
              <a:t>평점 </a:t>
            </a:r>
            <a:r>
              <a:rPr lang="en-US" altLang="ko-KR" sz="2500" dirty="0">
                <a:solidFill>
                  <a:schemeClr val="bg1"/>
                </a:solidFill>
              </a:rPr>
              <a:t>: 8.24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A2BD71-1321-4E32-BC0A-68DDC9E254CB}"/>
              </a:ext>
            </a:extLst>
          </p:cNvPr>
          <p:cNvSpPr txBox="1"/>
          <p:nvPr/>
        </p:nvSpPr>
        <p:spPr>
          <a:xfrm>
            <a:off x="6997637" y="4909755"/>
            <a:ext cx="1860484" cy="80021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300" dirty="0">
                <a:solidFill>
                  <a:schemeClr val="bg1"/>
                </a:solidFill>
              </a:rPr>
              <a:t>긍정 </a:t>
            </a:r>
            <a:r>
              <a:rPr lang="en-US" altLang="ko-KR" sz="2300" dirty="0">
                <a:solidFill>
                  <a:schemeClr val="bg1"/>
                </a:solidFill>
              </a:rPr>
              <a:t>: 20</a:t>
            </a:r>
            <a:r>
              <a:rPr lang="ko-KR" altLang="en-US" sz="2300" dirty="0">
                <a:solidFill>
                  <a:schemeClr val="bg1"/>
                </a:solidFill>
              </a:rPr>
              <a:t>개</a:t>
            </a:r>
            <a:endParaRPr lang="en-US" altLang="ko-KR" sz="2300" dirty="0">
              <a:solidFill>
                <a:schemeClr val="bg1"/>
              </a:solidFill>
            </a:endParaRPr>
          </a:p>
          <a:p>
            <a:pPr algn="ctr"/>
            <a:r>
              <a:rPr lang="ko-KR" altLang="en-US" sz="2300" dirty="0">
                <a:solidFill>
                  <a:schemeClr val="bg1"/>
                </a:solidFill>
              </a:rPr>
              <a:t>부정 </a:t>
            </a:r>
            <a:r>
              <a:rPr lang="en-US" altLang="ko-KR" sz="2300" dirty="0">
                <a:solidFill>
                  <a:schemeClr val="bg1"/>
                </a:solidFill>
              </a:rPr>
              <a:t>: 10</a:t>
            </a:r>
            <a:r>
              <a:rPr lang="ko-KR" altLang="en-US" sz="2300" dirty="0">
                <a:solidFill>
                  <a:schemeClr val="bg1"/>
                </a:solidFill>
              </a:rPr>
              <a:t>개</a:t>
            </a:r>
            <a:endParaRPr lang="en-US" altLang="ko-KR" sz="2300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B054926-77B1-4713-B8F3-54087F028DF1}"/>
              </a:ext>
            </a:extLst>
          </p:cNvPr>
          <p:cNvGrpSpPr/>
          <p:nvPr/>
        </p:nvGrpSpPr>
        <p:grpSpPr>
          <a:xfrm>
            <a:off x="2671388" y="1633147"/>
            <a:ext cx="1869398" cy="4076828"/>
            <a:chOff x="4910368" y="1515383"/>
            <a:chExt cx="1869398" cy="4076828"/>
          </a:xfrm>
        </p:grpSpPr>
        <p:pic>
          <p:nvPicPr>
            <p:cNvPr id="6" name="그림 5" descr="운동경기이(가) 표시된 사진&#10;&#10;자동 생성된 설명">
              <a:extLst>
                <a:ext uri="{FF2B5EF4-FFF2-40B4-BE49-F238E27FC236}">
                  <a16:creationId xmlns:a16="http://schemas.microsoft.com/office/drawing/2014/main" id="{6B636C48-CB92-4443-ADA2-67590440C01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0985" y="1515383"/>
              <a:ext cx="1868781" cy="2570864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4181751-7338-4D5C-A827-43CFCA4373AB}"/>
                </a:ext>
              </a:extLst>
            </p:cNvPr>
            <p:cNvSpPr txBox="1"/>
            <p:nvPr/>
          </p:nvSpPr>
          <p:spPr>
            <a:xfrm>
              <a:off x="4910986" y="4202687"/>
              <a:ext cx="1868780" cy="47705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500" dirty="0">
                  <a:solidFill>
                    <a:schemeClr val="bg1"/>
                  </a:solidFill>
                </a:rPr>
                <a:t>평점 </a:t>
              </a:r>
              <a:r>
                <a:rPr lang="en-US" altLang="ko-KR" sz="2500" dirty="0">
                  <a:solidFill>
                    <a:schemeClr val="bg1"/>
                  </a:solidFill>
                </a:rPr>
                <a:t>: 5.12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260BF66-48C3-4EB9-AD3F-A040135A541E}"/>
                </a:ext>
              </a:extLst>
            </p:cNvPr>
            <p:cNvSpPr txBox="1"/>
            <p:nvPr/>
          </p:nvSpPr>
          <p:spPr>
            <a:xfrm>
              <a:off x="4910368" y="4791992"/>
              <a:ext cx="1860484" cy="80021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300" dirty="0">
                  <a:solidFill>
                    <a:schemeClr val="bg1"/>
                  </a:solidFill>
                </a:rPr>
                <a:t>긍정 </a:t>
              </a:r>
              <a:r>
                <a:rPr lang="en-US" altLang="ko-KR" sz="2300" dirty="0">
                  <a:solidFill>
                    <a:schemeClr val="bg1"/>
                  </a:solidFill>
                </a:rPr>
                <a:t>: 20</a:t>
              </a:r>
              <a:r>
                <a:rPr lang="ko-KR" altLang="en-US" sz="2300" dirty="0">
                  <a:solidFill>
                    <a:schemeClr val="bg1"/>
                  </a:solidFill>
                </a:rPr>
                <a:t>개</a:t>
              </a:r>
              <a:endParaRPr lang="en-US" altLang="ko-KR" sz="2300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2300" dirty="0">
                  <a:solidFill>
                    <a:schemeClr val="bg1"/>
                  </a:solidFill>
                </a:rPr>
                <a:t>부정 </a:t>
              </a:r>
              <a:r>
                <a:rPr lang="en-US" altLang="ko-KR" sz="2300" dirty="0">
                  <a:solidFill>
                    <a:schemeClr val="bg1"/>
                  </a:solidFill>
                </a:rPr>
                <a:t>: 10</a:t>
              </a:r>
              <a:r>
                <a:rPr lang="ko-KR" altLang="en-US" sz="2300" dirty="0">
                  <a:solidFill>
                    <a:schemeClr val="bg1"/>
                  </a:solidFill>
                </a:rPr>
                <a:t>개</a:t>
              </a:r>
              <a:endParaRPr lang="en-US" altLang="ko-KR" sz="23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8103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4F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자유형 109"/>
          <p:cNvSpPr/>
          <p:nvPr/>
        </p:nvSpPr>
        <p:spPr>
          <a:xfrm>
            <a:off x="301752" y="1498217"/>
            <a:ext cx="11534787" cy="5359783"/>
          </a:xfrm>
          <a:custGeom>
            <a:avLst/>
            <a:gdLst>
              <a:gd name="connsiteX0" fmla="*/ 0 w 11532878"/>
              <a:gd name="connsiteY0" fmla="*/ 0 h 5351379"/>
              <a:gd name="connsiteX1" fmla="*/ 82619 w 11532878"/>
              <a:gd name="connsiteY1" fmla="*/ 0 h 5351379"/>
              <a:gd name="connsiteX2" fmla="*/ 82619 w 11532878"/>
              <a:gd name="connsiteY2" fmla="*/ 5220407 h 5351379"/>
              <a:gd name="connsiteX3" fmla="*/ 11450258 w 11532878"/>
              <a:gd name="connsiteY3" fmla="*/ 5220407 h 5351379"/>
              <a:gd name="connsiteX4" fmla="*/ 11450258 w 11532878"/>
              <a:gd name="connsiteY4" fmla="*/ 0 h 5351379"/>
              <a:gd name="connsiteX5" fmla="*/ 11532878 w 11532878"/>
              <a:gd name="connsiteY5" fmla="*/ 0 h 5351379"/>
              <a:gd name="connsiteX6" fmla="*/ 11532878 w 11532878"/>
              <a:gd name="connsiteY6" fmla="*/ 5351379 h 5351379"/>
              <a:gd name="connsiteX7" fmla="*/ 0 w 11532878"/>
              <a:gd name="connsiteY7" fmla="*/ 5351379 h 5351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532878" h="5351379">
                <a:moveTo>
                  <a:pt x="0" y="0"/>
                </a:moveTo>
                <a:lnTo>
                  <a:pt x="82619" y="0"/>
                </a:lnTo>
                <a:lnTo>
                  <a:pt x="82619" y="5220407"/>
                </a:lnTo>
                <a:lnTo>
                  <a:pt x="11450258" y="5220407"/>
                </a:lnTo>
                <a:lnTo>
                  <a:pt x="11450258" y="0"/>
                </a:lnTo>
                <a:lnTo>
                  <a:pt x="11532878" y="0"/>
                </a:lnTo>
                <a:lnTo>
                  <a:pt x="11532878" y="5351379"/>
                </a:lnTo>
                <a:lnTo>
                  <a:pt x="0" y="5351379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8" name="그룹 57"/>
          <p:cNvGrpSpPr/>
          <p:nvPr/>
        </p:nvGrpSpPr>
        <p:grpSpPr>
          <a:xfrm>
            <a:off x="1237398" y="883049"/>
            <a:ext cx="150008" cy="241189"/>
            <a:chOff x="5030727" y="2121769"/>
            <a:chExt cx="237595" cy="382015"/>
          </a:xfrm>
        </p:grpSpPr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5030727" y="2121769"/>
              <a:ext cx="237595" cy="382015"/>
            </a:xfrm>
            <a:custGeom>
              <a:avLst/>
              <a:gdLst>
                <a:gd name="T0" fmla="*/ 601 w 918"/>
                <a:gd name="T1" fmla="*/ 314 h 1475"/>
                <a:gd name="T2" fmla="*/ 566 w 918"/>
                <a:gd name="T3" fmla="*/ 255 h 1475"/>
                <a:gd name="T4" fmla="*/ 512 w 918"/>
                <a:gd name="T5" fmla="*/ 146 h 1475"/>
                <a:gd name="T6" fmla="*/ 464 w 918"/>
                <a:gd name="T7" fmla="*/ 21 h 1475"/>
                <a:gd name="T8" fmla="*/ 460 w 918"/>
                <a:gd name="T9" fmla="*/ 0 h 1475"/>
                <a:gd name="T10" fmla="*/ 454 w 918"/>
                <a:gd name="T11" fmla="*/ 21 h 1475"/>
                <a:gd name="T12" fmla="*/ 406 w 918"/>
                <a:gd name="T13" fmla="*/ 146 h 1475"/>
                <a:gd name="T14" fmla="*/ 352 w 918"/>
                <a:gd name="T15" fmla="*/ 255 h 1475"/>
                <a:gd name="T16" fmla="*/ 317 w 918"/>
                <a:gd name="T17" fmla="*/ 314 h 1475"/>
                <a:gd name="T18" fmla="*/ 294 w 918"/>
                <a:gd name="T19" fmla="*/ 359 h 1475"/>
                <a:gd name="T20" fmla="*/ 244 w 918"/>
                <a:gd name="T21" fmla="*/ 441 h 1475"/>
                <a:gd name="T22" fmla="*/ 163 w 918"/>
                <a:gd name="T23" fmla="*/ 556 h 1475"/>
                <a:gd name="T24" fmla="*/ 90 w 918"/>
                <a:gd name="T25" fmla="*/ 669 h 1475"/>
                <a:gd name="T26" fmla="*/ 49 w 918"/>
                <a:gd name="T27" fmla="*/ 751 h 1475"/>
                <a:gd name="T28" fmla="*/ 19 w 918"/>
                <a:gd name="T29" fmla="*/ 839 h 1475"/>
                <a:gd name="T30" fmla="*/ 2 w 918"/>
                <a:gd name="T31" fmla="*/ 940 h 1475"/>
                <a:gd name="T32" fmla="*/ 0 w 918"/>
                <a:gd name="T33" fmla="*/ 996 h 1475"/>
                <a:gd name="T34" fmla="*/ 2 w 918"/>
                <a:gd name="T35" fmla="*/ 1045 h 1475"/>
                <a:gd name="T36" fmla="*/ 19 w 918"/>
                <a:gd name="T37" fmla="*/ 1138 h 1475"/>
                <a:gd name="T38" fmla="*/ 52 w 918"/>
                <a:gd name="T39" fmla="*/ 1225 h 1475"/>
                <a:gd name="T40" fmla="*/ 101 w 918"/>
                <a:gd name="T41" fmla="*/ 1301 h 1475"/>
                <a:gd name="T42" fmla="*/ 162 w 918"/>
                <a:gd name="T43" fmla="*/ 1367 h 1475"/>
                <a:gd name="T44" fmla="*/ 235 w 918"/>
                <a:gd name="T45" fmla="*/ 1419 h 1475"/>
                <a:gd name="T46" fmla="*/ 319 w 918"/>
                <a:gd name="T47" fmla="*/ 1455 h 1475"/>
                <a:gd name="T48" fmla="*/ 411 w 918"/>
                <a:gd name="T49" fmla="*/ 1474 h 1475"/>
                <a:gd name="T50" fmla="*/ 460 w 918"/>
                <a:gd name="T51" fmla="*/ 1475 h 1475"/>
                <a:gd name="T52" fmla="*/ 509 w 918"/>
                <a:gd name="T53" fmla="*/ 1474 h 1475"/>
                <a:gd name="T54" fmla="*/ 601 w 918"/>
                <a:gd name="T55" fmla="*/ 1455 h 1475"/>
                <a:gd name="T56" fmla="*/ 683 w 918"/>
                <a:gd name="T57" fmla="*/ 1419 h 1475"/>
                <a:gd name="T58" fmla="*/ 756 w 918"/>
                <a:gd name="T59" fmla="*/ 1367 h 1475"/>
                <a:gd name="T60" fmla="*/ 818 w 918"/>
                <a:gd name="T61" fmla="*/ 1301 h 1475"/>
                <a:gd name="T62" fmla="*/ 866 w 918"/>
                <a:gd name="T63" fmla="*/ 1225 h 1475"/>
                <a:gd name="T64" fmla="*/ 899 w 918"/>
                <a:gd name="T65" fmla="*/ 1138 h 1475"/>
                <a:gd name="T66" fmla="*/ 916 w 918"/>
                <a:gd name="T67" fmla="*/ 1045 h 1475"/>
                <a:gd name="T68" fmla="*/ 918 w 918"/>
                <a:gd name="T69" fmla="*/ 996 h 1475"/>
                <a:gd name="T70" fmla="*/ 916 w 918"/>
                <a:gd name="T71" fmla="*/ 940 h 1475"/>
                <a:gd name="T72" fmla="*/ 900 w 918"/>
                <a:gd name="T73" fmla="*/ 839 h 1475"/>
                <a:gd name="T74" fmla="*/ 870 w 918"/>
                <a:gd name="T75" fmla="*/ 749 h 1475"/>
                <a:gd name="T76" fmla="*/ 828 w 918"/>
                <a:gd name="T77" fmla="*/ 669 h 1475"/>
                <a:gd name="T78" fmla="*/ 755 w 918"/>
                <a:gd name="T79" fmla="*/ 555 h 1475"/>
                <a:gd name="T80" fmla="*/ 676 w 918"/>
                <a:gd name="T81" fmla="*/ 441 h 1475"/>
                <a:gd name="T82" fmla="*/ 624 w 918"/>
                <a:gd name="T83" fmla="*/ 359 h 1475"/>
                <a:gd name="T84" fmla="*/ 601 w 918"/>
                <a:gd name="T85" fmla="*/ 314 h 1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18" h="1475">
                  <a:moveTo>
                    <a:pt x="601" y="314"/>
                  </a:moveTo>
                  <a:lnTo>
                    <a:pt x="566" y="255"/>
                  </a:lnTo>
                  <a:lnTo>
                    <a:pt x="512" y="146"/>
                  </a:lnTo>
                  <a:lnTo>
                    <a:pt x="464" y="21"/>
                  </a:lnTo>
                  <a:lnTo>
                    <a:pt x="460" y="0"/>
                  </a:lnTo>
                  <a:lnTo>
                    <a:pt x="454" y="21"/>
                  </a:lnTo>
                  <a:lnTo>
                    <a:pt x="406" y="146"/>
                  </a:lnTo>
                  <a:lnTo>
                    <a:pt x="352" y="255"/>
                  </a:lnTo>
                  <a:lnTo>
                    <a:pt x="317" y="314"/>
                  </a:lnTo>
                  <a:lnTo>
                    <a:pt x="294" y="359"/>
                  </a:lnTo>
                  <a:lnTo>
                    <a:pt x="244" y="441"/>
                  </a:lnTo>
                  <a:lnTo>
                    <a:pt x="163" y="556"/>
                  </a:lnTo>
                  <a:lnTo>
                    <a:pt x="90" y="669"/>
                  </a:lnTo>
                  <a:lnTo>
                    <a:pt x="49" y="751"/>
                  </a:lnTo>
                  <a:lnTo>
                    <a:pt x="19" y="839"/>
                  </a:lnTo>
                  <a:lnTo>
                    <a:pt x="2" y="940"/>
                  </a:lnTo>
                  <a:lnTo>
                    <a:pt x="0" y="996"/>
                  </a:lnTo>
                  <a:lnTo>
                    <a:pt x="2" y="1045"/>
                  </a:lnTo>
                  <a:lnTo>
                    <a:pt x="19" y="1138"/>
                  </a:lnTo>
                  <a:lnTo>
                    <a:pt x="52" y="1225"/>
                  </a:lnTo>
                  <a:lnTo>
                    <a:pt x="101" y="1301"/>
                  </a:lnTo>
                  <a:lnTo>
                    <a:pt x="162" y="1367"/>
                  </a:lnTo>
                  <a:lnTo>
                    <a:pt x="235" y="1419"/>
                  </a:lnTo>
                  <a:lnTo>
                    <a:pt x="319" y="1455"/>
                  </a:lnTo>
                  <a:lnTo>
                    <a:pt x="411" y="1474"/>
                  </a:lnTo>
                  <a:lnTo>
                    <a:pt x="460" y="1475"/>
                  </a:lnTo>
                  <a:lnTo>
                    <a:pt x="509" y="1474"/>
                  </a:lnTo>
                  <a:lnTo>
                    <a:pt x="601" y="1455"/>
                  </a:lnTo>
                  <a:lnTo>
                    <a:pt x="683" y="1419"/>
                  </a:lnTo>
                  <a:lnTo>
                    <a:pt x="756" y="1367"/>
                  </a:lnTo>
                  <a:lnTo>
                    <a:pt x="818" y="1301"/>
                  </a:lnTo>
                  <a:lnTo>
                    <a:pt x="866" y="1225"/>
                  </a:lnTo>
                  <a:lnTo>
                    <a:pt x="899" y="1138"/>
                  </a:lnTo>
                  <a:lnTo>
                    <a:pt x="916" y="1045"/>
                  </a:lnTo>
                  <a:lnTo>
                    <a:pt x="918" y="996"/>
                  </a:lnTo>
                  <a:lnTo>
                    <a:pt x="916" y="940"/>
                  </a:lnTo>
                  <a:lnTo>
                    <a:pt x="900" y="839"/>
                  </a:lnTo>
                  <a:lnTo>
                    <a:pt x="870" y="749"/>
                  </a:lnTo>
                  <a:lnTo>
                    <a:pt x="828" y="669"/>
                  </a:lnTo>
                  <a:lnTo>
                    <a:pt x="755" y="555"/>
                  </a:lnTo>
                  <a:lnTo>
                    <a:pt x="676" y="441"/>
                  </a:lnTo>
                  <a:lnTo>
                    <a:pt x="624" y="359"/>
                  </a:lnTo>
                  <a:lnTo>
                    <a:pt x="601" y="314"/>
                  </a:lnTo>
                  <a:close/>
                </a:path>
              </a:pathLst>
            </a:custGeom>
            <a:solidFill>
              <a:srgbClr val="91C5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5119242" y="2121769"/>
              <a:ext cx="149079" cy="382015"/>
            </a:xfrm>
            <a:custGeom>
              <a:avLst/>
              <a:gdLst>
                <a:gd name="T0" fmla="*/ 259 w 576"/>
                <a:gd name="T1" fmla="*/ 314 h 1475"/>
                <a:gd name="T2" fmla="*/ 224 w 576"/>
                <a:gd name="T3" fmla="*/ 255 h 1475"/>
                <a:gd name="T4" fmla="*/ 170 w 576"/>
                <a:gd name="T5" fmla="*/ 146 h 1475"/>
                <a:gd name="T6" fmla="*/ 122 w 576"/>
                <a:gd name="T7" fmla="*/ 21 h 1475"/>
                <a:gd name="T8" fmla="*/ 118 w 576"/>
                <a:gd name="T9" fmla="*/ 0 h 1475"/>
                <a:gd name="T10" fmla="*/ 109 w 576"/>
                <a:gd name="T11" fmla="*/ 47 h 1475"/>
                <a:gd name="T12" fmla="*/ 64 w 576"/>
                <a:gd name="T13" fmla="*/ 340 h 1475"/>
                <a:gd name="T14" fmla="*/ 31 w 576"/>
                <a:gd name="T15" fmla="*/ 600 h 1475"/>
                <a:gd name="T16" fmla="*/ 7 w 576"/>
                <a:gd name="T17" fmla="*/ 876 h 1475"/>
                <a:gd name="T18" fmla="*/ 0 w 576"/>
                <a:gd name="T19" fmla="*/ 1073 h 1475"/>
                <a:gd name="T20" fmla="*/ 1 w 576"/>
                <a:gd name="T21" fmla="*/ 1192 h 1475"/>
                <a:gd name="T22" fmla="*/ 11 w 576"/>
                <a:gd name="T23" fmla="*/ 1295 h 1475"/>
                <a:gd name="T24" fmla="*/ 28 w 576"/>
                <a:gd name="T25" fmla="*/ 1380 h 1475"/>
                <a:gd name="T26" fmla="*/ 56 w 576"/>
                <a:gd name="T27" fmla="*/ 1441 h 1475"/>
                <a:gd name="T28" fmla="*/ 83 w 576"/>
                <a:gd name="T29" fmla="*/ 1467 h 1475"/>
                <a:gd name="T30" fmla="*/ 105 w 576"/>
                <a:gd name="T31" fmla="*/ 1475 h 1475"/>
                <a:gd name="T32" fmla="*/ 118 w 576"/>
                <a:gd name="T33" fmla="*/ 1475 h 1475"/>
                <a:gd name="T34" fmla="*/ 167 w 576"/>
                <a:gd name="T35" fmla="*/ 1474 h 1475"/>
                <a:gd name="T36" fmla="*/ 259 w 576"/>
                <a:gd name="T37" fmla="*/ 1455 h 1475"/>
                <a:gd name="T38" fmla="*/ 341 w 576"/>
                <a:gd name="T39" fmla="*/ 1419 h 1475"/>
                <a:gd name="T40" fmla="*/ 414 w 576"/>
                <a:gd name="T41" fmla="*/ 1367 h 1475"/>
                <a:gd name="T42" fmla="*/ 476 w 576"/>
                <a:gd name="T43" fmla="*/ 1301 h 1475"/>
                <a:gd name="T44" fmla="*/ 524 w 576"/>
                <a:gd name="T45" fmla="*/ 1225 h 1475"/>
                <a:gd name="T46" fmla="*/ 557 w 576"/>
                <a:gd name="T47" fmla="*/ 1138 h 1475"/>
                <a:gd name="T48" fmla="*/ 574 w 576"/>
                <a:gd name="T49" fmla="*/ 1045 h 1475"/>
                <a:gd name="T50" fmla="*/ 576 w 576"/>
                <a:gd name="T51" fmla="*/ 996 h 1475"/>
                <a:gd name="T52" fmla="*/ 574 w 576"/>
                <a:gd name="T53" fmla="*/ 940 h 1475"/>
                <a:gd name="T54" fmla="*/ 558 w 576"/>
                <a:gd name="T55" fmla="*/ 839 h 1475"/>
                <a:gd name="T56" fmla="*/ 528 w 576"/>
                <a:gd name="T57" fmla="*/ 749 h 1475"/>
                <a:gd name="T58" fmla="*/ 486 w 576"/>
                <a:gd name="T59" fmla="*/ 669 h 1475"/>
                <a:gd name="T60" fmla="*/ 413 w 576"/>
                <a:gd name="T61" fmla="*/ 555 h 1475"/>
                <a:gd name="T62" fmla="*/ 334 w 576"/>
                <a:gd name="T63" fmla="*/ 441 h 1475"/>
                <a:gd name="T64" fmla="*/ 282 w 576"/>
                <a:gd name="T65" fmla="*/ 359 h 1475"/>
                <a:gd name="T66" fmla="*/ 259 w 576"/>
                <a:gd name="T67" fmla="*/ 314 h 1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76" h="1475">
                  <a:moveTo>
                    <a:pt x="259" y="314"/>
                  </a:moveTo>
                  <a:lnTo>
                    <a:pt x="224" y="255"/>
                  </a:lnTo>
                  <a:lnTo>
                    <a:pt x="170" y="146"/>
                  </a:lnTo>
                  <a:lnTo>
                    <a:pt x="122" y="21"/>
                  </a:lnTo>
                  <a:lnTo>
                    <a:pt x="118" y="0"/>
                  </a:lnTo>
                  <a:lnTo>
                    <a:pt x="109" y="47"/>
                  </a:lnTo>
                  <a:lnTo>
                    <a:pt x="64" y="340"/>
                  </a:lnTo>
                  <a:lnTo>
                    <a:pt x="31" y="600"/>
                  </a:lnTo>
                  <a:lnTo>
                    <a:pt x="7" y="876"/>
                  </a:lnTo>
                  <a:lnTo>
                    <a:pt x="0" y="1073"/>
                  </a:lnTo>
                  <a:lnTo>
                    <a:pt x="1" y="1192"/>
                  </a:lnTo>
                  <a:lnTo>
                    <a:pt x="11" y="1295"/>
                  </a:lnTo>
                  <a:lnTo>
                    <a:pt x="28" y="1380"/>
                  </a:lnTo>
                  <a:lnTo>
                    <a:pt x="56" y="1441"/>
                  </a:lnTo>
                  <a:lnTo>
                    <a:pt x="83" y="1467"/>
                  </a:lnTo>
                  <a:lnTo>
                    <a:pt x="105" y="1475"/>
                  </a:lnTo>
                  <a:lnTo>
                    <a:pt x="118" y="1475"/>
                  </a:lnTo>
                  <a:lnTo>
                    <a:pt x="167" y="1474"/>
                  </a:lnTo>
                  <a:lnTo>
                    <a:pt x="259" y="1455"/>
                  </a:lnTo>
                  <a:lnTo>
                    <a:pt x="341" y="1419"/>
                  </a:lnTo>
                  <a:lnTo>
                    <a:pt x="414" y="1367"/>
                  </a:lnTo>
                  <a:lnTo>
                    <a:pt x="476" y="1301"/>
                  </a:lnTo>
                  <a:lnTo>
                    <a:pt x="524" y="1225"/>
                  </a:lnTo>
                  <a:lnTo>
                    <a:pt x="557" y="1138"/>
                  </a:lnTo>
                  <a:lnTo>
                    <a:pt x="574" y="1045"/>
                  </a:lnTo>
                  <a:lnTo>
                    <a:pt x="576" y="996"/>
                  </a:lnTo>
                  <a:lnTo>
                    <a:pt x="574" y="940"/>
                  </a:lnTo>
                  <a:lnTo>
                    <a:pt x="558" y="839"/>
                  </a:lnTo>
                  <a:lnTo>
                    <a:pt x="528" y="749"/>
                  </a:lnTo>
                  <a:lnTo>
                    <a:pt x="486" y="669"/>
                  </a:lnTo>
                  <a:lnTo>
                    <a:pt x="413" y="555"/>
                  </a:lnTo>
                  <a:lnTo>
                    <a:pt x="334" y="441"/>
                  </a:lnTo>
                  <a:lnTo>
                    <a:pt x="282" y="359"/>
                  </a:lnTo>
                  <a:lnTo>
                    <a:pt x="259" y="314"/>
                  </a:lnTo>
                  <a:close/>
                </a:path>
              </a:pathLst>
            </a:custGeom>
            <a:solidFill>
              <a:srgbClr val="B9E4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5144089" y="2371787"/>
              <a:ext cx="104821" cy="111809"/>
            </a:xfrm>
            <a:custGeom>
              <a:avLst/>
              <a:gdLst>
                <a:gd name="T0" fmla="*/ 46 w 405"/>
                <a:gd name="T1" fmla="*/ 434 h 434"/>
                <a:gd name="T2" fmla="*/ 85 w 405"/>
                <a:gd name="T3" fmla="*/ 432 h 434"/>
                <a:gd name="T4" fmla="*/ 157 w 405"/>
                <a:gd name="T5" fmla="*/ 416 h 434"/>
                <a:gd name="T6" fmla="*/ 222 w 405"/>
                <a:gd name="T7" fmla="*/ 387 h 434"/>
                <a:gd name="T8" fmla="*/ 278 w 405"/>
                <a:gd name="T9" fmla="*/ 347 h 434"/>
                <a:gd name="T10" fmla="*/ 327 w 405"/>
                <a:gd name="T11" fmla="*/ 297 h 434"/>
                <a:gd name="T12" fmla="*/ 364 w 405"/>
                <a:gd name="T13" fmla="*/ 236 h 434"/>
                <a:gd name="T14" fmla="*/ 390 w 405"/>
                <a:gd name="T15" fmla="*/ 169 h 434"/>
                <a:gd name="T16" fmla="*/ 403 w 405"/>
                <a:gd name="T17" fmla="*/ 95 h 434"/>
                <a:gd name="T18" fmla="*/ 405 w 405"/>
                <a:gd name="T19" fmla="*/ 56 h 434"/>
                <a:gd name="T20" fmla="*/ 405 w 405"/>
                <a:gd name="T21" fmla="*/ 36 h 434"/>
                <a:gd name="T22" fmla="*/ 392 w 405"/>
                <a:gd name="T23" fmla="*/ 10 h 434"/>
                <a:gd name="T24" fmla="*/ 369 w 405"/>
                <a:gd name="T25" fmla="*/ 0 h 434"/>
                <a:gd name="T26" fmla="*/ 339 w 405"/>
                <a:gd name="T27" fmla="*/ 6 h 434"/>
                <a:gd name="T28" fmla="*/ 281 w 405"/>
                <a:gd name="T29" fmla="*/ 36 h 434"/>
                <a:gd name="T30" fmla="*/ 192 w 405"/>
                <a:gd name="T31" fmla="*/ 109 h 434"/>
                <a:gd name="T32" fmla="*/ 105 w 405"/>
                <a:gd name="T33" fmla="*/ 202 h 434"/>
                <a:gd name="T34" fmla="*/ 36 w 405"/>
                <a:gd name="T35" fmla="*/ 298 h 434"/>
                <a:gd name="T36" fmla="*/ 7 w 405"/>
                <a:gd name="T37" fmla="*/ 360 h 434"/>
                <a:gd name="T38" fmla="*/ 0 w 405"/>
                <a:gd name="T39" fmla="*/ 393 h 434"/>
                <a:gd name="T40" fmla="*/ 6 w 405"/>
                <a:gd name="T41" fmla="*/ 419 h 434"/>
                <a:gd name="T42" fmla="*/ 29 w 405"/>
                <a:gd name="T43" fmla="*/ 432 h 434"/>
                <a:gd name="T44" fmla="*/ 46 w 405"/>
                <a:gd name="T45" fmla="*/ 434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05" h="434">
                  <a:moveTo>
                    <a:pt x="46" y="434"/>
                  </a:moveTo>
                  <a:lnTo>
                    <a:pt x="85" y="432"/>
                  </a:lnTo>
                  <a:lnTo>
                    <a:pt x="157" y="416"/>
                  </a:lnTo>
                  <a:lnTo>
                    <a:pt x="222" y="387"/>
                  </a:lnTo>
                  <a:lnTo>
                    <a:pt x="278" y="347"/>
                  </a:lnTo>
                  <a:lnTo>
                    <a:pt x="327" y="297"/>
                  </a:lnTo>
                  <a:lnTo>
                    <a:pt x="364" y="236"/>
                  </a:lnTo>
                  <a:lnTo>
                    <a:pt x="390" y="169"/>
                  </a:lnTo>
                  <a:lnTo>
                    <a:pt x="403" y="95"/>
                  </a:lnTo>
                  <a:lnTo>
                    <a:pt x="405" y="56"/>
                  </a:lnTo>
                  <a:lnTo>
                    <a:pt x="405" y="36"/>
                  </a:lnTo>
                  <a:lnTo>
                    <a:pt x="392" y="10"/>
                  </a:lnTo>
                  <a:lnTo>
                    <a:pt x="369" y="0"/>
                  </a:lnTo>
                  <a:lnTo>
                    <a:pt x="339" y="6"/>
                  </a:lnTo>
                  <a:lnTo>
                    <a:pt x="281" y="36"/>
                  </a:lnTo>
                  <a:lnTo>
                    <a:pt x="192" y="109"/>
                  </a:lnTo>
                  <a:lnTo>
                    <a:pt x="105" y="202"/>
                  </a:lnTo>
                  <a:lnTo>
                    <a:pt x="36" y="298"/>
                  </a:lnTo>
                  <a:lnTo>
                    <a:pt x="7" y="360"/>
                  </a:lnTo>
                  <a:lnTo>
                    <a:pt x="0" y="393"/>
                  </a:lnTo>
                  <a:lnTo>
                    <a:pt x="6" y="419"/>
                  </a:lnTo>
                  <a:lnTo>
                    <a:pt x="29" y="432"/>
                  </a:lnTo>
                  <a:lnTo>
                    <a:pt x="46" y="434"/>
                  </a:lnTo>
                  <a:close/>
                </a:path>
              </a:pathLst>
            </a:custGeom>
            <a:solidFill>
              <a:srgbClr val="F2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09" name="직사각형 108"/>
          <p:cNvSpPr/>
          <p:nvPr/>
        </p:nvSpPr>
        <p:spPr>
          <a:xfrm>
            <a:off x="371832" y="1515382"/>
            <a:ext cx="11389864" cy="5212480"/>
          </a:xfrm>
          <a:prstGeom prst="rect">
            <a:avLst/>
          </a:prstGeom>
          <a:solidFill>
            <a:srgbClr val="DD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DDF9FF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1672419" y="486287"/>
            <a:ext cx="5410043" cy="807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i="1" dirty="0">
                <a:solidFill>
                  <a:prstClr val="white"/>
                </a:solidFill>
              </a:rPr>
              <a:t>Positive review correlation</a:t>
            </a:r>
            <a:r>
              <a:rPr lang="ko-KR" altLang="en-US" i="1" dirty="0">
                <a:solidFill>
                  <a:prstClr val="white"/>
                </a:solidFill>
              </a:rPr>
              <a:t> </a:t>
            </a:r>
            <a:r>
              <a:rPr lang="ko-KR" altLang="en-US" sz="2400" b="1" i="1" dirty="0">
                <a:solidFill>
                  <a:prstClr val="white"/>
                </a:solidFill>
              </a:rPr>
              <a:t>회귀 분석</a:t>
            </a:r>
            <a:endParaRPr lang="en-US" altLang="ko-KR" sz="2400" b="1" i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prstClr val="white"/>
                </a:solidFill>
              </a:rPr>
              <a:t>ReviewGraph.py Regression.xlsx Part2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627817-5A8C-4880-9649-AFFF0B4EB305}"/>
              </a:ext>
            </a:extLst>
          </p:cNvPr>
          <p:cNvSpPr txBox="1"/>
          <p:nvPr/>
        </p:nvSpPr>
        <p:spPr>
          <a:xfrm>
            <a:off x="642674" y="5726424"/>
            <a:ext cx="6248779" cy="4770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>
                <a:solidFill>
                  <a:schemeClr val="bg1"/>
                </a:solidFill>
              </a:rPr>
              <a:t>X</a:t>
            </a:r>
            <a:r>
              <a:rPr lang="ko-KR" altLang="en-US" sz="2500" dirty="0">
                <a:solidFill>
                  <a:schemeClr val="bg1"/>
                </a:solidFill>
              </a:rPr>
              <a:t>축 </a:t>
            </a:r>
            <a:r>
              <a:rPr lang="en-US" altLang="ko-KR" sz="2500" dirty="0">
                <a:solidFill>
                  <a:schemeClr val="bg1"/>
                </a:solidFill>
              </a:rPr>
              <a:t>: </a:t>
            </a:r>
            <a:r>
              <a:rPr lang="ko-KR" altLang="en-US" sz="2500" dirty="0">
                <a:solidFill>
                  <a:schemeClr val="bg1"/>
                </a:solidFill>
              </a:rPr>
              <a:t>관객 평점</a:t>
            </a:r>
            <a:r>
              <a:rPr lang="en-US" altLang="ko-KR" sz="2500" dirty="0">
                <a:solidFill>
                  <a:schemeClr val="bg1"/>
                </a:solidFill>
              </a:rPr>
              <a:t> / Y</a:t>
            </a:r>
            <a:r>
              <a:rPr lang="ko-KR" altLang="en-US" sz="2500" dirty="0">
                <a:solidFill>
                  <a:schemeClr val="bg1"/>
                </a:solidFill>
              </a:rPr>
              <a:t>축 </a:t>
            </a:r>
            <a:r>
              <a:rPr lang="en-US" altLang="ko-KR" sz="2500" dirty="0">
                <a:solidFill>
                  <a:schemeClr val="bg1"/>
                </a:solidFill>
              </a:rPr>
              <a:t>: </a:t>
            </a:r>
            <a:r>
              <a:rPr lang="ko-KR" altLang="en-US" sz="2500" dirty="0">
                <a:solidFill>
                  <a:schemeClr val="bg1"/>
                </a:solidFill>
              </a:rPr>
              <a:t>긍정 리뷰</a:t>
            </a:r>
            <a:endParaRPr lang="en-US" altLang="ko-KR" sz="2500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2D9E102-A17E-4481-996D-60CAE45B1B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75" y="1691767"/>
            <a:ext cx="6433305" cy="3894994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844F2EEA-0261-4F47-A4B2-BEDFD5DF2A29}"/>
              </a:ext>
            </a:extLst>
          </p:cNvPr>
          <p:cNvSpPr/>
          <p:nvPr/>
        </p:nvSpPr>
        <p:spPr>
          <a:xfrm>
            <a:off x="7344711" y="3429000"/>
            <a:ext cx="1382751" cy="1003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6CA04B-052E-4537-B1E6-98779B539330}"/>
              </a:ext>
            </a:extLst>
          </p:cNvPr>
          <p:cNvSpPr txBox="1"/>
          <p:nvPr/>
        </p:nvSpPr>
        <p:spPr>
          <a:xfrm>
            <a:off x="8807705" y="3701054"/>
            <a:ext cx="2992244" cy="86177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>
                <a:solidFill>
                  <a:schemeClr val="bg1"/>
                </a:solidFill>
              </a:rPr>
              <a:t>상관 관계 </a:t>
            </a:r>
            <a:r>
              <a:rPr lang="ko-KR" altLang="en-US" sz="2500" dirty="0" err="1">
                <a:solidFill>
                  <a:schemeClr val="bg1"/>
                </a:solidFill>
              </a:rPr>
              <a:t>유의미</a:t>
            </a:r>
            <a:r>
              <a:rPr lang="ko-KR" altLang="en-US" sz="2500" dirty="0">
                <a:solidFill>
                  <a:schemeClr val="bg1"/>
                </a:solidFill>
              </a:rPr>
              <a:t> </a:t>
            </a:r>
            <a:r>
              <a:rPr lang="en-US" altLang="ko-KR" sz="2500" dirty="0">
                <a:solidFill>
                  <a:schemeClr val="bg1"/>
                </a:solidFill>
              </a:rPr>
              <a:t>X</a:t>
            </a:r>
          </a:p>
          <a:p>
            <a:pPr algn="ctr"/>
            <a:r>
              <a:rPr lang="ko-KR" altLang="en-US" sz="2500" dirty="0">
                <a:solidFill>
                  <a:schemeClr val="bg1"/>
                </a:solidFill>
              </a:rPr>
              <a:t>가설 기각</a:t>
            </a:r>
            <a:endParaRPr lang="en-US" altLang="ko-KR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584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4F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자유형 109"/>
          <p:cNvSpPr/>
          <p:nvPr/>
        </p:nvSpPr>
        <p:spPr>
          <a:xfrm>
            <a:off x="301752" y="1498217"/>
            <a:ext cx="11534787" cy="5359783"/>
          </a:xfrm>
          <a:custGeom>
            <a:avLst/>
            <a:gdLst>
              <a:gd name="connsiteX0" fmla="*/ 0 w 11532878"/>
              <a:gd name="connsiteY0" fmla="*/ 0 h 5351379"/>
              <a:gd name="connsiteX1" fmla="*/ 82619 w 11532878"/>
              <a:gd name="connsiteY1" fmla="*/ 0 h 5351379"/>
              <a:gd name="connsiteX2" fmla="*/ 82619 w 11532878"/>
              <a:gd name="connsiteY2" fmla="*/ 5220407 h 5351379"/>
              <a:gd name="connsiteX3" fmla="*/ 11450258 w 11532878"/>
              <a:gd name="connsiteY3" fmla="*/ 5220407 h 5351379"/>
              <a:gd name="connsiteX4" fmla="*/ 11450258 w 11532878"/>
              <a:gd name="connsiteY4" fmla="*/ 0 h 5351379"/>
              <a:gd name="connsiteX5" fmla="*/ 11532878 w 11532878"/>
              <a:gd name="connsiteY5" fmla="*/ 0 h 5351379"/>
              <a:gd name="connsiteX6" fmla="*/ 11532878 w 11532878"/>
              <a:gd name="connsiteY6" fmla="*/ 5351379 h 5351379"/>
              <a:gd name="connsiteX7" fmla="*/ 0 w 11532878"/>
              <a:gd name="connsiteY7" fmla="*/ 5351379 h 5351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532878" h="5351379">
                <a:moveTo>
                  <a:pt x="0" y="0"/>
                </a:moveTo>
                <a:lnTo>
                  <a:pt x="82619" y="0"/>
                </a:lnTo>
                <a:lnTo>
                  <a:pt x="82619" y="5220407"/>
                </a:lnTo>
                <a:lnTo>
                  <a:pt x="11450258" y="5220407"/>
                </a:lnTo>
                <a:lnTo>
                  <a:pt x="11450258" y="0"/>
                </a:lnTo>
                <a:lnTo>
                  <a:pt x="11532878" y="0"/>
                </a:lnTo>
                <a:lnTo>
                  <a:pt x="11532878" y="5351379"/>
                </a:lnTo>
                <a:lnTo>
                  <a:pt x="0" y="5351379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8" name="그룹 57"/>
          <p:cNvGrpSpPr/>
          <p:nvPr/>
        </p:nvGrpSpPr>
        <p:grpSpPr>
          <a:xfrm>
            <a:off x="1237398" y="883049"/>
            <a:ext cx="150008" cy="241189"/>
            <a:chOff x="5030727" y="2121769"/>
            <a:chExt cx="237595" cy="382015"/>
          </a:xfrm>
        </p:grpSpPr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5030727" y="2121769"/>
              <a:ext cx="237595" cy="382015"/>
            </a:xfrm>
            <a:custGeom>
              <a:avLst/>
              <a:gdLst>
                <a:gd name="T0" fmla="*/ 601 w 918"/>
                <a:gd name="T1" fmla="*/ 314 h 1475"/>
                <a:gd name="T2" fmla="*/ 566 w 918"/>
                <a:gd name="T3" fmla="*/ 255 h 1475"/>
                <a:gd name="T4" fmla="*/ 512 w 918"/>
                <a:gd name="T5" fmla="*/ 146 h 1475"/>
                <a:gd name="T6" fmla="*/ 464 w 918"/>
                <a:gd name="T7" fmla="*/ 21 h 1475"/>
                <a:gd name="T8" fmla="*/ 460 w 918"/>
                <a:gd name="T9" fmla="*/ 0 h 1475"/>
                <a:gd name="T10" fmla="*/ 454 w 918"/>
                <a:gd name="T11" fmla="*/ 21 h 1475"/>
                <a:gd name="T12" fmla="*/ 406 w 918"/>
                <a:gd name="T13" fmla="*/ 146 h 1475"/>
                <a:gd name="T14" fmla="*/ 352 w 918"/>
                <a:gd name="T15" fmla="*/ 255 h 1475"/>
                <a:gd name="T16" fmla="*/ 317 w 918"/>
                <a:gd name="T17" fmla="*/ 314 h 1475"/>
                <a:gd name="T18" fmla="*/ 294 w 918"/>
                <a:gd name="T19" fmla="*/ 359 h 1475"/>
                <a:gd name="T20" fmla="*/ 244 w 918"/>
                <a:gd name="T21" fmla="*/ 441 h 1475"/>
                <a:gd name="T22" fmla="*/ 163 w 918"/>
                <a:gd name="T23" fmla="*/ 556 h 1475"/>
                <a:gd name="T24" fmla="*/ 90 w 918"/>
                <a:gd name="T25" fmla="*/ 669 h 1475"/>
                <a:gd name="T26" fmla="*/ 49 w 918"/>
                <a:gd name="T27" fmla="*/ 751 h 1475"/>
                <a:gd name="T28" fmla="*/ 19 w 918"/>
                <a:gd name="T29" fmla="*/ 839 h 1475"/>
                <a:gd name="T30" fmla="*/ 2 w 918"/>
                <a:gd name="T31" fmla="*/ 940 h 1475"/>
                <a:gd name="T32" fmla="*/ 0 w 918"/>
                <a:gd name="T33" fmla="*/ 996 h 1475"/>
                <a:gd name="T34" fmla="*/ 2 w 918"/>
                <a:gd name="T35" fmla="*/ 1045 h 1475"/>
                <a:gd name="T36" fmla="*/ 19 w 918"/>
                <a:gd name="T37" fmla="*/ 1138 h 1475"/>
                <a:gd name="T38" fmla="*/ 52 w 918"/>
                <a:gd name="T39" fmla="*/ 1225 h 1475"/>
                <a:gd name="T40" fmla="*/ 101 w 918"/>
                <a:gd name="T41" fmla="*/ 1301 h 1475"/>
                <a:gd name="T42" fmla="*/ 162 w 918"/>
                <a:gd name="T43" fmla="*/ 1367 h 1475"/>
                <a:gd name="T44" fmla="*/ 235 w 918"/>
                <a:gd name="T45" fmla="*/ 1419 h 1475"/>
                <a:gd name="T46" fmla="*/ 319 w 918"/>
                <a:gd name="T47" fmla="*/ 1455 h 1475"/>
                <a:gd name="T48" fmla="*/ 411 w 918"/>
                <a:gd name="T49" fmla="*/ 1474 h 1475"/>
                <a:gd name="T50" fmla="*/ 460 w 918"/>
                <a:gd name="T51" fmla="*/ 1475 h 1475"/>
                <a:gd name="T52" fmla="*/ 509 w 918"/>
                <a:gd name="T53" fmla="*/ 1474 h 1475"/>
                <a:gd name="T54" fmla="*/ 601 w 918"/>
                <a:gd name="T55" fmla="*/ 1455 h 1475"/>
                <a:gd name="T56" fmla="*/ 683 w 918"/>
                <a:gd name="T57" fmla="*/ 1419 h 1475"/>
                <a:gd name="T58" fmla="*/ 756 w 918"/>
                <a:gd name="T59" fmla="*/ 1367 h 1475"/>
                <a:gd name="T60" fmla="*/ 818 w 918"/>
                <a:gd name="T61" fmla="*/ 1301 h 1475"/>
                <a:gd name="T62" fmla="*/ 866 w 918"/>
                <a:gd name="T63" fmla="*/ 1225 h 1475"/>
                <a:gd name="T64" fmla="*/ 899 w 918"/>
                <a:gd name="T65" fmla="*/ 1138 h 1475"/>
                <a:gd name="T66" fmla="*/ 916 w 918"/>
                <a:gd name="T67" fmla="*/ 1045 h 1475"/>
                <a:gd name="T68" fmla="*/ 918 w 918"/>
                <a:gd name="T69" fmla="*/ 996 h 1475"/>
                <a:gd name="T70" fmla="*/ 916 w 918"/>
                <a:gd name="T71" fmla="*/ 940 h 1475"/>
                <a:gd name="T72" fmla="*/ 900 w 918"/>
                <a:gd name="T73" fmla="*/ 839 h 1475"/>
                <a:gd name="T74" fmla="*/ 870 w 918"/>
                <a:gd name="T75" fmla="*/ 749 h 1475"/>
                <a:gd name="T76" fmla="*/ 828 w 918"/>
                <a:gd name="T77" fmla="*/ 669 h 1475"/>
                <a:gd name="T78" fmla="*/ 755 w 918"/>
                <a:gd name="T79" fmla="*/ 555 h 1475"/>
                <a:gd name="T80" fmla="*/ 676 w 918"/>
                <a:gd name="T81" fmla="*/ 441 h 1475"/>
                <a:gd name="T82" fmla="*/ 624 w 918"/>
                <a:gd name="T83" fmla="*/ 359 h 1475"/>
                <a:gd name="T84" fmla="*/ 601 w 918"/>
                <a:gd name="T85" fmla="*/ 314 h 1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18" h="1475">
                  <a:moveTo>
                    <a:pt x="601" y="314"/>
                  </a:moveTo>
                  <a:lnTo>
                    <a:pt x="566" y="255"/>
                  </a:lnTo>
                  <a:lnTo>
                    <a:pt x="512" y="146"/>
                  </a:lnTo>
                  <a:lnTo>
                    <a:pt x="464" y="21"/>
                  </a:lnTo>
                  <a:lnTo>
                    <a:pt x="460" y="0"/>
                  </a:lnTo>
                  <a:lnTo>
                    <a:pt x="454" y="21"/>
                  </a:lnTo>
                  <a:lnTo>
                    <a:pt x="406" y="146"/>
                  </a:lnTo>
                  <a:lnTo>
                    <a:pt x="352" y="255"/>
                  </a:lnTo>
                  <a:lnTo>
                    <a:pt x="317" y="314"/>
                  </a:lnTo>
                  <a:lnTo>
                    <a:pt x="294" y="359"/>
                  </a:lnTo>
                  <a:lnTo>
                    <a:pt x="244" y="441"/>
                  </a:lnTo>
                  <a:lnTo>
                    <a:pt x="163" y="556"/>
                  </a:lnTo>
                  <a:lnTo>
                    <a:pt x="90" y="669"/>
                  </a:lnTo>
                  <a:lnTo>
                    <a:pt x="49" y="751"/>
                  </a:lnTo>
                  <a:lnTo>
                    <a:pt x="19" y="839"/>
                  </a:lnTo>
                  <a:lnTo>
                    <a:pt x="2" y="940"/>
                  </a:lnTo>
                  <a:lnTo>
                    <a:pt x="0" y="996"/>
                  </a:lnTo>
                  <a:lnTo>
                    <a:pt x="2" y="1045"/>
                  </a:lnTo>
                  <a:lnTo>
                    <a:pt x="19" y="1138"/>
                  </a:lnTo>
                  <a:lnTo>
                    <a:pt x="52" y="1225"/>
                  </a:lnTo>
                  <a:lnTo>
                    <a:pt x="101" y="1301"/>
                  </a:lnTo>
                  <a:lnTo>
                    <a:pt x="162" y="1367"/>
                  </a:lnTo>
                  <a:lnTo>
                    <a:pt x="235" y="1419"/>
                  </a:lnTo>
                  <a:lnTo>
                    <a:pt x="319" y="1455"/>
                  </a:lnTo>
                  <a:lnTo>
                    <a:pt x="411" y="1474"/>
                  </a:lnTo>
                  <a:lnTo>
                    <a:pt x="460" y="1475"/>
                  </a:lnTo>
                  <a:lnTo>
                    <a:pt x="509" y="1474"/>
                  </a:lnTo>
                  <a:lnTo>
                    <a:pt x="601" y="1455"/>
                  </a:lnTo>
                  <a:lnTo>
                    <a:pt x="683" y="1419"/>
                  </a:lnTo>
                  <a:lnTo>
                    <a:pt x="756" y="1367"/>
                  </a:lnTo>
                  <a:lnTo>
                    <a:pt x="818" y="1301"/>
                  </a:lnTo>
                  <a:lnTo>
                    <a:pt x="866" y="1225"/>
                  </a:lnTo>
                  <a:lnTo>
                    <a:pt x="899" y="1138"/>
                  </a:lnTo>
                  <a:lnTo>
                    <a:pt x="916" y="1045"/>
                  </a:lnTo>
                  <a:lnTo>
                    <a:pt x="918" y="996"/>
                  </a:lnTo>
                  <a:lnTo>
                    <a:pt x="916" y="940"/>
                  </a:lnTo>
                  <a:lnTo>
                    <a:pt x="900" y="839"/>
                  </a:lnTo>
                  <a:lnTo>
                    <a:pt x="870" y="749"/>
                  </a:lnTo>
                  <a:lnTo>
                    <a:pt x="828" y="669"/>
                  </a:lnTo>
                  <a:lnTo>
                    <a:pt x="755" y="555"/>
                  </a:lnTo>
                  <a:lnTo>
                    <a:pt x="676" y="441"/>
                  </a:lnTo>
                  <a:lnTo>
                    <a:pt x="624" y="359"/>
                  </a:lnTo>
                  <a:lnTo>
                    <a:pt x="601" y="314"/>
                  </a:lnTo>
                  <a:close/>
                </a:path>
              </a:pathLst>
            </a:custGeom>
            <a:solidFill>
              <a:srgbClr val="91C5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5119242" y="2121769"/>
              <a:ext cx="149079" cy="382015"/>
            </a:xfrm>
            <a:custGeom>
              <a:avLst/>
              <a:gdLst>
                <a:gd name="T0" fmla="*/ 259 w 576"/>
                <a:gd name="T1" fmla="*/ 314 h 1475"/>
                <a:gd name="T2" fmla="*/ 224 w 576"/>
                <a:gd name="T3" fmla="*/ 255 h 1475"/>
                <a:gd name="T4" fmla="*/ 170 w 576"/>
                <a:gd name="T5" fmla="*/ 146 h 1475"/>
                <a:gd name="T6" fmla="*/ 122 w 576"/>
                <a:gd name="T7" fmla="*/ 21 h 1475"/>
                <a:gd name="T8" fmla="*/ 118 w 576"/>
                <a:gd name="T9" fmla="*/ 0 h 1475"/>
                <a:gd name="T10" fmla="*/ 109 w 576"/>
                <a:gd name="T11" fmla="*/ 47 h 1475"/>
                <a:gd name="T12" fmla="*/ 64 w 576"/>
                <a:gd name="T13" fmla="*/ 340 h 1475"/>
                <a:gd name="T14" fmla="*/ 31 w 576"/>
                <a:gd name="T15" fmla="*/ 600 h 1475"/>
                <a:gd name="T16" fmla="*/ 7 w 576"/>
                <a:gd name="T17" fmla="*/ 876 h 1475"/>
                <a:gd name="T18" fmla="*/ 0 w 576"/>
                <a:gd name="T19" fmla="*/ 1073 h 1475"/>
                <a:gd name="T20" fmla="*/ 1 w 576"/>
                <a:gd name="T21" fmla="*/ 1192 h 1475"/>
                <a:gd name="T22" fmla="*/ 11 w 576"/>
                <a:gd name="T23" fmla="*/ 1295 h 1475"/>
                <a:gd name="T24" fmla="*/ 28 w 576"/>
                <a:gd name="T25" fmla="*/ 1380 h 1475"/>
                <a:gd name="T26" fmla="*/ 56 w 576"/>
                <a:gd name="T27" fmla="*/ 1441 h 1475"/>
                <a:gd name="T28" fmla="*/ 83 w 576"/>
                <a:gd name="T29" fmla="*/ 1467 h 1475"/>
                <a:gd name="T30" fmla="*/ 105 w 576"/>
                <a:gd name="T31" fmla="*/ 1475 h 1475"/>
                <a:gd name="T32" fmla="*/ 118 w 576"/>
                <a:gd name="T33" fmla="*/ 1475 h 1475"/>
                <a:gd name="T34" fmla="*/ 167 w 576"/>
                <a:gd name="T35" fmla="*/ 1474 h 1475"/>
                <a:gd name="T36" fmla="*/ 259 w 576"/>
                <a:gd name="T37" fmla="*/ 1455 h 1475"/>
                <a:gd name="T38" fmla="*/ 341 w 576"/>
                <a:gd name="T39" fmla="*/ 1419 h 1475"/>
                <a:gd name="T40" fmla="*/ 414 w 576"/>
                <a:gd name="T41" fmla="*/ 1367 h 1475"/>
                <a:gd name="T42" fmla="*/ 476 w 576"/>
                <a:gd name="T43" fmla="*/ 1301 h 1475"/>
                <a:gd name="T44" fmla="*/ 524 w 576"/>
                <a:gd name="T45" fmla="*/ 1225 h 1475"/>
                <a:gd name="T46" fmla="*/ 557 w 576"/>
                <a:gd name="T47" fmla="*/ 1138 h 1475"/>
                <a:gd name="T48" fmla="*/ 574 w 576"/>
                <a:gd name="T49" fmla="*/ 1045 h 1475"/>
                <a:gd name="T50" fmla="*/ 576 w 576"/>
                <a:gd name="T51" fmla="*/ 996 h 1475"/>
                <a:gd name="T52" fmla="*/ 574 w 576"/>
                <a:gd name="T53" fmla="*/ 940 h 1475"/>
                <a:gd name="T54" fmla="*/ 558 w 576"/>
                <a:gd name="T55" fmla="*/ 839 h 1475"/>
                <a:gd name="T56" fmla="*/ 528 w 576"/>
                <a:gd name="T57" fmla="*/ 749 h 1475"/>
                <a:gd name="T58" fmla="*/ 486 w 576"/>
                <a:gd name="T59" fmla="*/ 669 h 1475"/>
                <a:gd name="T60" fmla="*/ 413 w 576"/>
                <a:gd name="T61" fmla="*/ 555 h 1475"/>
                <a:gd name="T62" fmla="*/ 334 w 576"/>
                <a:gd name="T63" fmla="*/ 441 h 1475"/>
                <a:gd name="T64" fmla="*/ 282 w 576"/>
                <a:gd name="T65" fmla="*/ 359 h 1475"/>
                <a:gd name="T66" fmla="*/ 259 w 576"/>
                <a:gd name="T67" fmla="*/ 314 h 1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76" h="1475">
                  <a:moveTo>
                    <a:pt x="259" y="314"/>
                  </a:moveTo>
                  <a:lnTo>
                    <a:pt x="224" y="255"/>
                  </a:lnTo>
                  <a:lnTo>
                    <a:pt x="170" y="146"/>
                  </a:lnTo>
                  <a:lnTo>
                    <a:pt x="122" y="21"/>
                  </a:lnTo>
                  <a:lnTo>
                    <a:pt x="118" y="0"/>
                  </a:lnTo>
                  <a:lnTo>
                    <a:pt x="109" y="47"/>
                  </a:lnTo>
                  <a:lnTo>
                    <a:pt x="64" y="340"/>
                  </a:lnTo>
                  <a:lnTo>
                    <a:pt x="31" y="600"/>
                  </a:lnTo>
                  <a:lnTo>
                    <a:pt x="7" y="876"/>
                  </a:lnTo>
                  <a:lnTo>
                    <a:pt x="0" y="1073"/>
                  </a:lnTo>
                  <a:lnTo>
                    <a:pt x="1" y="1192"/>
                  </a:lnTo>
                  <a:lnTo>
                    <a:pt x="11" y="1295"/>
                  </a:lnTo>
                  <a:lnTo>
                    <a:pt x="28" y="1380"/>
                  </a:lnTo>
                  <a:lnTo>
                    <a:pt x="56" y="1441"/>
                  </a:lnTo>
                  <a:lnTo>
                    <a:pt x="83" y="1467"/>
                  </a:lnTo>
                  <a:lnTo>
                    <a:pt x="105" y="1475"/>
                  </a:lnTo>
                  <a:lnTo>
                    <a:pt x="118" y="1475"/>
                  </a:lnTo>
                  <a:lnTo>
                    <a:pt x="167" y="1474"/>
                  </a:lnTo>
                  <a:lnTo>
                    <a:pt x="259" y="1455"/>
                  </a:lnTo>
                  <a:lnTo>
                    <a:pt x="341" y="1419"/>
                  </a:lnTo>
                  <a:lnTo>
                    <a:pt x="414" y="1367"/>
                  </a:lnTo>
                  <a:lnTo>
                    <a:pt x="476" y="1301"/>
                  </a:lnTo>
                  <a:lnTo>
                    <a:pt x="524" y="1225"/>
                  </a:lnTo>
                  <a:lnTo>
                    <a:pt x="557" y="1138"/>
                  </a:lnTo>
                  <a:lnTo>
                    <a:pt x="574" y="1045"/>
                  </a:lnTo>
                  <a:lnTo>
                    <a:pt x="576" y="996"/>
                  </a:lnTo>
                  <a:lnTo>
                    <a:pt x="574" y="940"/>
                  </a:lnTo>
                  <a:lnTo>
                    <a:pt x="558" y="839"/>
                  </a:lnTo>
                  <a:lnTo>
                    <a:pt x="528" y="749"/>
                  </a:lnTo>
                  <a:lnTo>
                    <a:pt x="486" y="669"/>
                  </a:lnTo>
                  <a:lnTo>
                    <a:pt x="413" y="555"/>
                  </a:lnTo>
                  <a:lnTo>
                    <a:pt x="334" y="441"/>
                  </a:lnTo>
                  <a:lnTo>
                    <a:pt x="282" y="359"/>
                  </a:lnTo>
                  <a:lnTo>
                    <a:pt x="259" y="314"/>
                  </a:lnTo>
                  <a:close/>
                </a:path>
              </a:pathLst>
            </a:custGeom>
            <a:solidFill>
              <a:srgbClr val="B9E4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5144089" y="2371787"/>
              <a:ext cx="104821" cy="111809"/>
            </a:xfrm>
            <a:custGeom>
              <a:avLst/>
              <a:gdLst>
                <a:gd name="T0" fmla="*/ 46 w 405"/>
                <a:gd name="T1" fmla="*/ 434 h 434"/>
                <a:gd name="T2" fmla="*/ 85 w 405"/>
                <a:gd name="T3" fmla="*/ 432 h 434"/>
                <a:gd name="T4" fmla="*/ 157 w 405"/>
                <a:gd name="T5" fmla="*/ 416 h 434"/>
                <a:gd name="T6" fmla="*/ 222 w 405"/>
                <a:gd name="T7" fmla="*/ 387 h 434"/>
                <a:gd name="T8" fmla="*/ 278 w 405"/>
                <a:gd name="T9" fmla="*/ 347 h 434"/>
                <a:gd name="T10" fmla="*/ 327 w 405"/>
                <a:gd name="T11" fmla="*/ 297 h 434"/>
                <a:gd name="T12" fmla="*/ 364 w 405"/>
                <a:gd name="T13" fmla="*/ 236 h 434"/>
                <a:gd name="T14" fmla="*/ 390 w 405"/>
                <a:gd name="T15" fmla="*/ 169 h 434"/>
                <a:gd name="T16" fmla="*/ 403 w 405"/>
                <a:gd name="T17" fmla="*/ 95 h 434"/>
                <a:gd name="T18" fmla="*/ 405 w 405"/>
                <a:gd name="T19" fmla="*/ 56 h 434"/>
                <a:gd name="T20" fmla="*/ 405 w 405"/>
                <a:gd name="T21" fmla="*/ 36 h 434"/>
                <a:gd name="T22" fmla="*/ 392 w 405"/>
                <a:gd name="T23" fmla="*/ 10 h 434"/>
                <a:gd name="T24" fmla="*/ 369 w 405"/>
                <a:gd name="T25" fmla="*/ 0 h 434"/>
                <a:gd name="T26" fmla="*/ 339 w 405"/>
                <a:gd name="T27" fmla="*/ 6 h 434"/>
                <a:gd name="T28" fmla="*/ 281 w 405"/>
                <a:gd name="T29" fmla="*/ 36 h 434"/>
                <a:gd name="T30" fmla="*/ 192 w 405"/>
                <a:gd name="T31" fmla="*/ 109 h 434"/>
                <a:gd name="T32" fmla="*/ 105 w 405"/>
                <a:gd name="T33" fmla="*/ 202 h 434"/>
                <a:gd name="T34" fmla="*/ 36 w 405"/>
                <a:gd name="T35" fmla="*/ 298 h 434"/>
                <a:gd name="T36" fmla="*/ 7 w 405"/>
                <a:gd name="T37" fmla="*/ 360 h 434"/>
                <a:gd name="T38" fmla="*/ 0 w 405"/>
                <a:gd name="T39" fmla="*/ 393 h 434"/>
                <a:gd name="T40" fmla="*/ 6 w 405"/>
                <a:gd name="T41" fmla="*/ 419 h 434"/>
                <a:gd name="T42" fmla="*/ 29 w 405"/>
                <a:gd name="T43" fmla="*/ 432 h 434"/>
                <a:gd name="T44" fmla="*/ 46 w 405"/>
                <a:gd name="T45" fmla="*/ 434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05" h="434">
                  <a:moveTo>
                    <a:pt x="46" y="434"/>
                  </a:moveTo>
                  <a:lnTo>
                    <a:pt x="85" y="432"/>
                  </a:lnTo>
                  <a:lnTo>
                    <a:pt x="157" y="416"/>
                  </a:lnTo>
                  <a:lnTo>
                    <a:pt x="222" y="387"/>
                  </a:lnTo>
                  <a:lnTo>
                    <a:pt x="278" y="347"/>
                  </a:lnTo>
                  <a:lnTo>
                    <a:pt x="327" y="297"/>
                  </a:lnTo>
                  <a:lnTo>
                    <a:pt x="364" y="236"/>
                  </a:lnTo>
                  <a:lnTo>
                    <a:pt x="390" y="169"/>
                  </a:lnTo>
                  <a:lnTo>
                    <a:pt x="403" y="95"/>
                  </a:lnTo>
                  <a:lnTo>
                    <a:pt x="405" y="56"/>
                  </a:lnTo>
                  <a:lnTo>
                    <a:pt x="405" y="36"/>
                  </a:lnTo>
                  <a:lnTo>
                    <a:pt x="392" y="10"/>
                  </a:lnTo>
                  <a:lnTo>
                    <a:pt x="369" y="0"/>
                  </a:lnTo>
                  <a:lnTo>
                    <a:pt x="339" y="6"/>
                  </a:lnTo>
                  <a:lnTo>
                    <a:pt x="281" y="36"/>
                  </a:lnTo>
                  <a:lnTo>
                    <a:pt x="192" y="109"/>
                  </a:lnTo>
                  <a:lnTo>
                    <a:pt x="105" y="202"/>
                  </a:lnTo>
                  <a:lnTo>
                    <a:pt x="36" y="298"/>
                  </a:lnTo>
                  <a:lnTo>
                    <a:pt x="7" y="360"/>
                  </a:lnTo>
                  <a:lnTo>
                    <a:pt x="0" y="393"/>
                  </a:lnTo>
                  <a:lnTo>
                    <a:pt x="6" y="419"/>
                  </a:lnTo>
                  <a:lnTo>
                    <a:pt x="29" y="432"/>
                  </a:lnTo>
                  <a:lnTo>
                    <a:pt x="46" y="434"/>
                  </a:lnTo>
                  <a:close/>
                </a:path>
              </a:pathLst>
            </a:custGeom>
            <a:solidFill>
              <a:srgbClr val="F2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09" name="직사각형 108"/>
          <p:cNvSpPr/>
          <p:nvPr/>
        </p:nvSpPr>
        <p:spPr>
          <a:xfrm>
            <a:off x="371832" y="1515382"/>
            <a:ext cx="11389864" cy="5212480"/>
          </a:xfrm>
          <a:prstGeom prst="rect">
            <a:avLst/>
          </a:prstGeom>
          <a:solidFill>
            <a:srgbClr val="DD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DDF9FF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1672419" y="486287"/>
            <a:ext cx="5410043" cy="796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500" b="1" i="1" dirty="0">
                <a:solidFill>
                  <a:prstClr val="white"/>
                </a:solidFill>
              </a:rPr>
              <a:t>Why??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627817-5A8C-4880-9649-AFFF0B4EB305}"/>
              </a:ext>
            </a:extLst>
          </p:cNvPr>
          <p:cNvSpPr txBox="1"/>
          <p:nvPr/>
        </p:nvSpPr>
        <p:spPr>
          <a:xfrm>
            <a:off x="404713" y="3926811"/>
            <a:ext cx="5503694" cy="44627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300" dirty="0">
                <a:solidFill>
                  <a:schemeClr val="bg1"/>
                </a:solidFill>
              </a:rPr>
              <a:t>해당 영화가 아닌 타 영화에 대한 비방</a:t>
            </a:r>
            <a:endParaRPr lang="en-US" altLang="ko-KR" sz="2300" dirty="0">
              <a:solidFill>
                <a:schemeClr val="bg1"/>
              </a:solidFill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1EEDD074-5792-42CB-B06C-FB85D608A0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04" y="1885766"/>
            <a:ext cx="5503694" cy="181643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EB9C49A-B053-4D45-8164-DF5CBEED25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04" y="4517437"/>
            <a:ext cx="5503694" cy="122637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3B57F93-F2FD-499C-879D-49A9CA392A07}"/>
              </a:ext>
            </a:extLst>
          </p:cNvPr>
          <p:cNvSpPr txBox="1"/>
          <p:nvPr/>
        </p:nvSpPr>
        <p:spPr>
          <a:xfrm>
            <a:off x="455704" y="5888161"/>
            <a:ext cx="5503694" cy="44627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300" dirty="0">
                <a:solidFill>
                  <a:schemeClr val="bg1"/>
                </a:solidFill>
              </a:rPr>
              <a:t>영화와 관련 없는 이야기</a:t>
            </a:r>
            <a:endParaRPr lang="en-US" altLang="ko-KR" sz="2300" dirty="0">
              <a:solidFill>
                <a:schemeClr val="bg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7972862-4CCD-4BE9-A32A-CFCE1C502B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604" y="1891506"/>
            <a:ext cx="5503692" cy="181069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DF9FBB2-AC47-44B0-AF24-69253A6BEEC7}"/>
              </a:ext>
            </a:extLst>
          </p:cNvPr>
          <p:cNvSpPr txBox="1"/>
          <p:nvPr/>
        </p:nvSpPr>
        <p:spPr>
          <a:xfrm>
            <a:off x="6232602" y="3926811"/>
            <a:ext cx="5503694" cy="44627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300" dirty="0">
                <a:solidFill>
                  <a:schemeClr val="bg1"/>
                </a:solidFill>
              </a:rPr>
              <a:t>반어법</a:t>
            </a:r>
            <a:endParaRPr lang="en-US" altLang="ko-KR" sz="2300" dirty="0">
              <a:solidFill>
                <a:schemeClr val="bg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EBF306C-DB9E-409D-ABB9-C41D61217D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602" y="4517437"/>
            <a:ext cx="5505838" cy="122637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E60849F-5584-49A0-9438-25235CCF7A74}"/>
              </a:ext>
            </a:extLst>
          </p:cNvPr>
          <p:cNvSpPr txBox="1"/>
          <p:nvPr/>
        </p:nvSpPr>
        <p:spPr>
          <a:xfrm>
            <a:off x="6232602" y="5888161"/>
            <a:ext cx="5503694" cy="44627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300" dirty="0">
                <a:solidFill>
                  <a:schemeClr val="bg1"/>
                </a:solidFill>
              </a:rPr>
              <a:t>의외의 많은 호평</a:t>
            </a:r>
            <a:endParaRPr lang="en-US" altLang="ko-KR" sz="2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193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4F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자유형 109"/>
          <p:cNvSpPr/>
          <p:nvPr/>
        </p:nvSpPr>
        <p:spPr>
          <a:xfrm>
            <a:off x="301752" y="1498217"/>
            <a:ext cx="11534787" cy="5359783"/>
          </a:xfrm>
          <a:custGeom>
            <a:avLst/>
            <a:gdLst>
              <a:gd name="connsiteX0" fmla="*/ 0 w 11532878"/>
              <a:gd name="connsiteY0" fmla="*/ 0 h 5351379"/>
              <a:gd name="connsiteX1" fmla="*/ 82619 w 11532878"/>
              <a:gd name="connsiteY1" fmla="*/ 0 h 5351379"/>
              <a:gd name="connsiteX2" fmla="*/ 82619 w 11532878"/>
              <a:gd name="connsiteY2" fmla="*/ 5220407 h 5351379"/>
              <a:gd name="connsiteX3" fmla="*/ 11450258 w 11532878"/>
              <a:gd name="connsiteY3" fmla="*/ 5220407 h 5351379"/>
              <a:gd name="connsiteX4" fmla="*/ 11450258 w 11532878"/>
              <a:gd name="connsiteY4" fmla="*/ 0 h 5351379"/>
              <a:gd name="connsiteX5" fmla="*/ 11532878 w 11532878"/>
              <a:gd name="connsiteY5" fmla="*/ 0 h 5351379"/>
              <a:gd name="connsiteX6" fmla="*/ 11532878 w 11532878"/>
              <a:gd name="connsiteY6" fmla="*/ 5351379 h 5351379"/>
              <a:gd name="connsiteX7" fmla="*/ 0 w 11532878"/>
              <a:gd name="connsiteY7" fmla="*/ 5351379 h 5351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532878" h="5351379">
                <a:moveTo>
                  <a:pt x="0" y="0"/>
                </a:moveTo>
                <a:lnTo>
                  <a:pt x="82619" y="0"/>
                </a:lnTo>
                <a:lnTo>
                  <a:pt x="82619" y="5220407"/>
                </a:lnTo>
                <a:lnTo>
                  <a:pt x="11450258" y="5220407"/>
                </a:lnTo>
                <a:lnTo>
                  <a:pt x="11450258" y="0"/>
                </a:lnTo>
                <a:lnTo>
                  <a:pt x="11532878" y="0"/>
                </a:lnTo>
                <a:lnTo>
                  <a:pt x="11532878" y="5351379"/>
                </a:lnTo>
                <a:lnTo>
                  <a:pt x="0" y="5351379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8" name="그룹 57"/>
          <p:cNvGrpSpPr/>
          <p:nvPr/>
        </p:nvGrpSpPr>
        <p:grpSpPr>
          <a:xfrm>
            <a:off x="1237398" y="883049"/>
            <a:ext cx="150008" cy="241189"/>
            <a:chOff x="5030727" y="2121769"/>
            <a:chExt cx="237595" cy="382015"/>
          </a:xfrm>
        </p:grpSpPr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5030727" y="2121769"/>
              <a:ext cx="237595" cy="382015"/>
            </a:xfrm>
            <a:custGeom>
              <a:avLst/>
              <a:gdLst>
                <a:gd name="T0" fmla="*/ 601 w 918"/>
                <a:gd name="T1" fmla="*/ 314 h 1475"/>
                <a:gd name="T2" fmla="*/ 566 w 918"/>
                <a:gd name="T3" fmla="*/ 255 h 1475"/>
                <a:gd name="T4" fmla="*/ 512 w 918"/>
                <a:gd name="T5" fmla="*/ 146 h 1475"/>
                <a:gd name="T6" fmla="*/ 464 w 918"/>
                <a:gd name="T7" fmla="*/ 21 h 1475"/>
                <a:gd name="T8" fmla="*/ 460 w 918"/>
                <a:gd name="T9" fmla="*/ 0 h 1475"/>
                <a:gd name="T10" fmla="*/ 454 w 918"/>
                <a:gd name="T11" fmla="*/ 21 h 1475"/>
                <a:gd name="T12" fmla="*/ 406 w 918"/>
                <a:gd name="T13" fmla="*/ 146 h 1475"/>
                <a:gd name="T14" fmla="*/ 352 w 918"/>
                <a:gd name="T15" fmla="*/ 255 h 1475"/>
                <a:gd name="T16" fmla="*/ 317 w 918"/>
                <a:gd name="T17" fmla="*/ 314 h 1475"/>
                <a:gd name="T18" fmla="*/ 294 w 918"/>
                <a:gd name="T19" fmla="*/ 359 h 1475"/>
                <a:gd name="T20" fmla="*/ 244 w 918"/>
                <a:gd name="T21" fmla="*/ 441 h 1475"/>
                <a:gd name="T22" fmla="*/ 163 w 918"/>
                <a:gd name="T23" fmla="*/ 556 h 1475"/>
                <a:gd name="T24" fmla="*/ 90 w 918"/>
                <a:gd name="T25" fmla="*/ 669 h 1475"/>
                <a:gd name="T26" fmla="*/ 49 w 918"/>
                <a:gd name="T27" fmla="*/ 751 h 1475"/>
                <a:gd name="T28" fmla="*/ 19 w 918"/>
                <a:gd name="T29" fmla="*/ 839 h 1475"/>
                <a:gd name="T30" fmla="*/ 2 w 918"/>
                <a:gd name="T31" fmla="*/ 940 h 1475"/>
                <a:gd name="T32" fmla="*/ 0 w 918"/>
                <a:gd name="T33" fmla="*/ 996 h 1475"/>
                <a:gd name="T34" fmla="*/ 2 w 918"/>
                <a:gd name="T35" fmla="*/ 1045 h 1475"/>
                <a:gd name="T36" fmla="*/ 19 w 918"/>
                <a:gd name="T37" fmla="*/ 1138 h 1475"/>
                <a:gd name="T38" fmla="*/ 52 w 918"/>
                <a:gd name="T39" fmla="*/ 1225 h 1475"/>
                <a:gd name="T40" fmla="*/ 101 w 918"/>
                <a:gd name="T41" fmla="*/ 1301 h 1475"/>
                <a:gd name="T42" fmla="*/ 162 w 918"/>
                <a:gd name="T43" fmla="*/ 1367 h 1475"/>
                <a:gd name="T44" fmla="*/ 235 w 918"/>
                <a:gd name="T45" fmla="*/ 1419 h 1475"/>
                <a:gd name="T46" fmla="*/ 319 w 918"/>
                <a:gd name="T47" fmla="*/ 1455 h 1475"/>
                <a:gd name="T48" fmla="*/ 411 w 918"/>
                <a:gd name="T49" fmla="*/ 1474 h 1475"/>
                <a:gd name="T50" fmla="*/ 460 w 918"/>
                <a:gd name="T51" fmla="*/ 1475 h 1475"/>
                <a:gd name="T52" fmla="*/ 509 w 918"/>
                <a:gd name="T53" fmla="*/ 1474 h 1475"/>
                <a:gd name="T54" fmla="*/ 601 w 918"/>
                <a:gd name="T55" fmla="*/ 1455 h 1475"/>
                <a:gd name="T56" fmla="*/ 683 w 918"/>
                <a:gd name="T57" fmla="*/ 1419 h 1475"/>
                <a:gd name="T58" fmla="*/ 756 w 918"/>
                <a:gd name="T59" fmla="*/ 1367 h 1475"/>
                <a:gd name="T60" fmla="*/ 818 w 918"/>
                <a:gd name="T61" fmla="*/ 1301 h 1475"/>
                <a:gd name="T62" fmla="*/ 866 w 918"/>
                <a:gd name="T63" fmla="*/ 1225 h 1475"/>
                <a:gd name="T64" fmla="*/ 899 w 918"/>
                <a:gd name="T65" fmla="*/ 1138 h 1475"/>
                <a:gd name="T66" fmla="*/ 916 w 918"/>
                <a:gd name="T67" fmla="*/ 1045 h 1475"/>
                <a:gd name="T68" fmla="*/ 918 w 918"/>
                <a:gd name="T69" fmla="*/ 996 h 1475"/>
                <a:gd name="T70" fmla="*/ 916 w 918"/>
                <a:gd name="T71" fmla="*/ 940 h 1475"/>
                <a:gd name="T72" fmla="*/ 900 w 918"/>
                <a:gd name="T73" fmla="*/ 839 h 1475"/>
                <a:gd name="T74" fmla="*/ 870 w 918"/>
                <a:gd name="T75" fmla="*/ 749 h 1475"/>
                <a:gd name="T76" fmla="*/ 828 w 918"/>
                <a:gd name="T77" fmla="*/ 669 h 1475"/>
                <a:gd name="T78" fmla="*/ 755 w 918"/>
                <a:gd name="T79" fmla="*/ 555 h 1475"/>
                <a:gd name="T80" fmla="*/ 676 w 918"/>
                <a:gd name="T81" fmla="*/ 441 h 1475"/>
                <a:gd name="T82" fmla="*/ 624 w 918"/>
                <a:gd name="T83" fmla="*/ 359 h 1475"/>
                <a:gd name="T84" fmla="*/ 601 w 918"/>
                <a:gd name="T85" fmla="*/ 314 h 1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18" h="1475">
                  <a:moveTo>
                    <a:pt x="601" y="314"/>
                  </a:moveTo>
                  <a:lnTo>
                    <a:pt x="566" y="255"/>
                  </a:lnTo>
                  <a:lnTo>
                    <a:pt x="512" y="146"/>
                  </a:lnTo>
                  <a:lnTo>
                    <a:pt x="464" y="21"/>
                  </a:lnTo>
                  <a:lnTo>
                    <a:pt x="460" y="0"/>
                  </a:lnTo>
                  <a:lnTo>
                    <a:pt x="454" y="21"/>
                  </a:lnTo>
                  <a:lnTo>
                    <a:pt x="406" y="146"/>
                  </a:lnTo>
                  <a:lnTo>
                    <a:pt x="352" y="255"/>
                  </a:lnTo>
                  <a:lnTo>
                    <a:pt x="317" y="314"/>
                  </a:lnTo>
                  <a:lnTo>
                    <a:pt x="294" y="359"/>
                  </a:lnTo>
                  <a:lnTo>
                    <a:pt x="244" y="441"/>
                  </a:lnTo>
                  <a:lnTo>
                    <a:pt x="163" y="556"/>
                  </a:lnTo>
                  <a:lnTo>
                    <a:pt x="90" y="669"/>
                  </a:lnTo>
                  <a:lnTo>
                    <a:pt x="49" y="751"/>
                  </a:lnTo>
                  <a:lnTo>
                    <a:pt x="19" y="839"/>
                  </a:lnTo>
                  <a:lnTo>
                    <a:pt x="2" y="940"/>
                  </a:lnTo>
                  <a:lnTo>
                    <a:pt x="0" y="996"/>
                  </a:lnTo>
                  <a:lnTo>
                    <a:pt x="2" y="1045"/>
                  </a:lnTo>
                  <a:lnTo>
                    <a:pt x="19" y="1138"/>
                  </a:lnTo>
                  <a:lnTo>
                    <a:pt x="52" y="1225"/>
                  </a:lnTo>
                  <a:lnTo>
                    <a:pt x="101" y="1301"/>
                  </a:lnTo>
                  <a:lnTo>
                    <a:pt x="162" y="1367"/>
                  </a:lnTo>
                  <a:lnTo>
                    <a:pt x="235" y="1419"/>
                  </a:lnTo>
                  <a:lnTo>
                    <a:pt x="319" y="1455"/>
                  </a:lnTo>
                  <a:lnTo>
                    <a:pt x="411" y="1474"/>
                  </a:lnTo>
                  <a:lnTo>
                    <a:pt x="460" y="1475"/>
                  </a:lnTo>
                  <a:lnTo>
                    <a:pt x="509" y="1474"/>
                  </a:lnTo>
                  <a:lnTo>
                    <a:pt x="601" y="1455"/>
                  </a:lnTo>
                  <a:lnTo>
                    <a:pt x="683" y="1419"/>
                  </a:lnTo>
                  <a:lnTo>
                    <a:pt x="756" y="1367"/>
                  </a:lnTo>
                  <a:lnTo>
                    <a:pt x="818" y="1301"/>
                  </a:lnTo>
                  <a:lnTo>
                    <a:pt x="866" y="1225"/>
                  </a:lnTo>
                  <a:lnTo>
                    <a:pt x="899" y="1138"/>
                  </a:lnTo>
                  <a:lnTo>
                    <a:pt x="916" y="1045"/>
                  </a:lnTo>
                  <a:lnTo>
                    <a:pt x="918" y="996"/>
                  </a:lnTo>
                  <a:lnTo>
                    <a:pt x="916" y="940"/>
                  </a:lnTo>
                  <a:lnTo>
                    <a:pt x="900" y="839"/>
                  </a:lnTo>
                  <a:lnTo>
                    <a:pt x="870" y="749"/>
                  </a:lnTo>
                  <a:lnTo>
                    <a:pt x="828" y="669"/>
                  </a:lnTo>
                  <a:lnTo>
                    <a:pt x="755" y="555"/>
                  </a:lnTo>
                  <a:lnTo>
                    <a:pt x="676" y="441"/>
                  </a:lnTo>
                  <a:lnTo>
                    <a:pt x="624" y="359"/>
                  </a:lnTo>
                  <a:lnTo>
                    <a:pt x="601" y="314"/>
                  </a:lnTo>
                  <a:close/>
                </a:path>
              </a:pathLst>
            </a:custGeom>
            <a:solidFill>
              <a:srgbClr val="91C5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5119242" y="2121769"/>
              <a:ext cx="149079" cy="382015"/>
            </a:xfrm>
            <a:custGeom>
              <a:avLst/>
              <a:gdLst>
                <a:gd name="T0" fmla="*/ 259 w 576"/>
                <a:gd name="T1" fmla="*/ 314 h 1475"/>
                <a:gd name="T2" fmla="*/ 224 w 576"/>
                <a:gd name="T3" fmla="*/ 255 h 1475"/>
                <a:gd name="T4" fmla="*/ 170 w 576"/>
                <a:gd name="T5" fmla="*/ 146 h 1475"/>
                <a:gd name="T6" fmla="*/ 122 w 576"/>
                <a:gd name="T7" fmla="*/ 21 h 1475"/>
                <a:gd name="T8" fmla="*/ 118 w 576"/>
                <a:gd name="T9" fmla="*/ 0 h 1475"/>
                <a:gd name="T10" fmla="*/ 109 w 576"/>
                <a:gd name="T11" fmla="*/ 47 h 1475"/>
                <a:gd name="T12" fmla="*/ 64 w 576"/>
                <a:gd name="T13" fmla="*/ 340 h 1475"/>
                <a:gd name="T14" fmla="*/ 31 w 576"/>
                <a:gd name="T15" fmla="*/ 600 h 1475"/>
                <a:gd name="T16" fmla="*/ 7 w 576"/>
                <a:gd name="T17" fmla="*/ 876 h 1475"/>
                <a:gd name="T18" fmla="*/ 0 w 576"/>
                <a:gd name="T19" fmla="*/ 1073 h 1475"/>
                <a:gd name="T20" fmla="*/ 1 w 576"/>
                <a:gd name="T21" fmla="*/ 1192 h 1475"/>
                <a:gd name="T22" fmla="*/ 11 w 576"/>
                <a:gd name="T23" fmla="*/ 1295 h 1475"/>
                <a:gd name="T24" fmla="*/ 28 w 576"/>
                <a:gd name="T25" fmla="*/ 1380 h 1475"/>
                <a:gd name="T26" fmla="*/ 56 w 576"/>
                <a:gd name="T27" fmla="*/ 1441 h 1475"/>
                <a:gd name="T28" fmla="*/ 83 w 576"/>
                <a:gd name="T29" fmla="*/ 1467 h 1475"/>
                <a:gd name="T30" fmla="*/ 105 w 576"/>
                <a:gd name="T31" fmla="*/ 1475 h 1475"/>
                <a:gd name="T32" fmla="*/ 118 w 576"/>
                <a:gd name="T33" fmla="*/ 1475 h 1475"/>
                <a:gd name="T34" fmla="*/ 167 w 576"/>
                <a:gd name="T35" fmla="*/ 1474 h 1475"/>
                <a:gd name="T36" fmla="*/ 259 w 576"/>
                <a:gd name="T37" fmla="*/ 1455 h 1475"/>
                <a:gd name="T38" fmla="*/ 341 w 576"/>
                <a:gd name="T39" fmla="*/ 1419 h 1475"/>
                <a:gd name="T40" fmla="*/ 414 w 576"/>
                <a:gd name="T41" fmla="*/ 1367 h 1475"/>
                <a:gd name="T42" fmla="*/ 476 w 576"/>
                <a:gd name="T43" fmla="*/ 1301 h 1475"/>
                <a:gd name="T44" fmla="*/ 524 w 576"/>
                <a:gd name="T45" fmla="*/ 1225 h 1475"/>
                <a:gd name="T46" fmla="*/ 557 w 576"/>
                <a:gd name="T47" fmla="*/ 1138 h 1475"/>
                <a:gd name="T48" fmla="*/ 574 w 576"/>
                <a:gd name="T49" fmla="*/ 1045 h 1475"/>
                <a:gd name="T50" fmla="*/ 576 w 576"/>
                <a:gd name="T51" fmla="*/ 996 h 1475"/>
                <a:gd name="T52" fmla="*/ 574 w 576"/>
                <a:gd name="T53" fmla="*/ 940 h 1475"/>
                <a:gd name="T54" fmla="*/ 558 w 576"/>
                <a:gd name="T55" fmla="*/ 839 h 1475"/>
                <a:gd name="T56" fmla="*/ 528 w 576"/>
                <a:gd name="T57" fmla="*/ 749 h 1475"/>
                <a:gd name="T58" fmla="*/ 486 w 576"/>
                <a:gd name="T59" fmla="*/ 669 h 1475"/>
                <a:gd name="T60" fmla="*/ 413 w 576"/>
                <a:gd name="T61" fmla="*/ 555 h 1475"/>
                <a:gd name="T62" fmla="*/ 334 w 576"/>
                <a:gd name="T63" fmla="*/ 441 h 1475"/>
                <a:gd name="T64" fmla="*/ 282 w 576"/>
                <a:gd name="T65" fmla="*/ 359 h 1475"/>
                <a:gd name="T66" fmla="*/ 259 w 576"/>
                <a:gd name="T67" fmla="*/ 314 h 1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76" h="1475">
                  <a:moveTo>
                    <a:pt x="259" y="314"/>
                  </a:moveTo>
                  <a:lnTo>
                    <a:pt x="224" y="255"/>
                  </a:lnTo>
                  <a:lnTo>
                    <a:pt x="170" y="146"/>
                  </a:lnTo>
                  <a:lnTo>
                    <a:pt x="122" y="21"/>
                  </a:lnTo>
                  <a:lnTo>
                    <a:pt x="118" y="0"/>
                  </a:lnTo>
                  <a:lnTo>
                    <a:pt x="109" y="47"/>
                  </a:lnTo>
                  <a:lnTo>
                    <a:pt x="64" y="340"/>
                  </a:lnTo>
                  <a:lnTo>
                    <a:pt x="31" y="600"/>
                  </a:lnTo>
                  <a:lnTo>
                    <a:pt x="7" y="876"/>
                  </a:lnTo>
                  <a:lnTo>
                    <a:pt x="0" y="1073"/>
                  </a:lnTo>
                  <a:lnTo>
                    <a:pt x="1" y="1192"/>
                  </a:lnTo>
                  <a:lnTo>
                    <a:pt x="11" y="1295"/>
                  </a:lnTo>
                  <a:lnTo>
                    <a:pt x="28" y="1380"/>
                  </a:lnTo>
                  <a:lnTo>
                    <a:pt x="56" y="1441"/>
                  </a:lnTo>
                  <a:lnTo>
                    <a:pt x="83" y="1467"/>
                  </a:lnTo>
                  <a:lnTo>
                    <a:pt x="105" y="1475"/>
                  </a:lnTo>
                  <a:lnTo>
                    <a:pt x="118" y="1475"/>
                  </a:lnTo>
                  <a:lnTo>
                    <a:pt x="167" y="1474"/>
                  </a:lnTo>
                  <a:lnTo>
                    <a:pt x="259" y="1455"/>
                  </a:lnTo>
                  <a:lnTo>
                    <a:pt x="341" y="1419"/>
                  </a:lnTo>
                  <a:lnTo>
                    <a:pt x="414" y="1367"/>
                  </a:lnTo>
                  <a:lnTo>
                    <a:pt x="476" y="1301"/>
                  </a:lnTo>
                  <a:lnTo>
                    <a:pt x="524" y="1225"/>
                  </a:lnTo>
                  <a:lnTo>
                    <a:pt x="557" y="1138"/>
                  </a:lnTo>
                  <a:lnTo>
                    <a:pt x="574" y="1045"/>
                  </a:lnTo>
                  <a:lnTo>
                    <a:pt x="576" y="996"/>
                  </a:lnTo>
                  <a:lnTo>
                    <a:pt x="574" y="940"/>
                  </a:lnTo>
                  <a:lnTo>
                    <a:pt x="558" y="839"/>
                  </a:lnTo>
                  <a:lnTo>
                    <a:pt x="528" y="749"/>
                  </a:lnTo>
                  <a:lnTo>
                    <a:pt x="486" y="669"/>
                  </a:lnTo>
                  <a:lnTo>
                    <a:pt x="413" y="555"/>
                  </a:lnTo>
                  <a:lnTo>
                    <a:pt x="334" y="441"/>
                  </a:lnTo>
                  <a:lnTo>
                    <a:pt x="282" y="359"/>
                  </a:lnTo>
                  <a:lnTo>
                    <a:pt x="259" y="314"/>
                  </a:lnTo>
                  <a:close/>
                </a:path>
              </a:pathLst>
            </a:custGeom>
            <a:solidFill>
              <a:srgbClr val="B9E4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5144089" y="2371787"/>
              <a:ext cx="104821" cy="111809"/>
            </a:xfrm>
            <a:custGeom>
              <a:avLst/>
              <a:gdLst>
                <a:gd name="T0" fmla="*/ 46 w 405"/>
                <a:gd name="T1" fmla="*/ 434 h 434"/>
                <a:gd name="T2" fmla="*/ 85 w 405"/>
                <a:gd name="T3" fmla="*/ 432 h 434"/>
                <a:gd name="T4" fmla="*/ 157 w 405"/>
                <a:gd name="T5" fmla="*/ 416 h 434"/>
                <a:gd name="T6" fmla="*/ 222 w 405"/>
                <a:gd name="T7" fmla="*/ 387 h 434"/>
                <a:gd name="T8" fmla="*/ 278 w 405"/>
                <a:gd name="T9" fmla="*/ 347 h 434"/>
                <a:gd name="T10" fmla="*/ 327 w 405"/>
                <a:gd name="T11" fmla="*/ 297 h 434"/>
                <a:gd name="T12" fmla="*/ 364 w 405"/>
                <a:gd name="T13" fmla="*/ 236 h 434"/>
                <a:gd name="T14" fmla="*/ 390 w 405"/>
                <a:gd name="T15" fmla="*/ 169 h 434"/>
                <a:gd name="T16" fmla="*/ 403 w 405"/>
                <a:gd name="T17" fmla="*/ 95 h 434"/>
                <a:gd name="T18" fmla="*/ 405 w 405"/>
                <a:gd name="T19" fmla="*/ 56 h 434"/>
                <a:gd name="T20" fmla="*/ 405 w 405"/>
                <a:gd name="T21" fmla="*/ 36 h 434"/>
                <a:gd name="T22" fmla="*/ 392 w 405"/>
                <a:gd name="T23" fmla="*/ 10 h 434"/>
                <a:gd name="T24" fmla="*/ 369 w 405"/>
                <a:gd name="T25" fmla="*/ 0 h 434"/>
                <a:gd name="T26" fmla="*/ 339 w 405"/>
                <a:gd name="T27" fmla="*/ 6 h 434"/>
                <a:gd name="T28" fmla="*/ 281 w 405"/>
                <a:gd name="T29" fmla="*/ 36 h 434"/>
                <a:gd name="T30" fmla="*/ 192 w 405"/>
                <a:gd name="T31" fmla="*/ 109 h 434"/>
                <a:gd name="T32" fmla="*/ 105 w 405"/>
                <a:gd name="T33" fmla="*/ 202 h 434"/>
                <a:gd name="T34" fmla="*/ 36 w 405"/>
                <a:gd name="T35" fmla="*/ 298 h 434"/>
                <a:gd name="T36" fmla="*/ 7 w 405"/>
                <a:gd name="T37" fmla="*/ 360 h 434"/>
                <a:gd name="T38" fmla="*/ 0 w 405"/>
                <a:gd name="T39" fmla="*/ 393 h 434"/>
                <a:gd name="T40" fmla="*/ 6 w 405"/>
                <a:gd name="T41" fmla="*/ 419 h 434"/>
                <a:gd name="T42" fmla="*/ 29 w 405"/>
                <a:gd name="T43" fmla="*/ 432 h 434"/>
                <a:gd name="T44" fmla="*/ 46 w 405"/>
                <a:gd name="T45" fmla="*/ 434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05" h="434">
                  <a:moveTo>
                    <a:pt x="46" y="434"/>
                  </a:moveTo>
                  <a:lnTo>
                    <a:pt x="85" y="432"/>
                  </a:lnTo>
                  <a:lnTo>
                    <a:pt x="157" y="416"/>
                  </a:lnTo>
                  <a:lnTo>
                    <a:pt x="222" y="387"/>
                  </a:lnTo>
                  <a:lnTo>
                    <a:pt x="278" y="347"/>
                  </a:lnTo>
                  <a:lnTo>
                    <a:pt x="327" y="297"/>
                  </a:lnTo>
                  <a:lnTo>
                    <a:pt x="364" y="236"/>
                  </a:lnTo>
                  <a:lnTo>
                    <a:pt x="390" y="169"/>
                  </a:lnTo>
                  <a:lnTo>
                    <a:pt x="403" y="95"/>
                  </a:lnTo>
                  <a:lnTo>
                    <a:pt x="405" y="56"/>
                  </a:lnTo>
                  <a:lnTo>
                    <a:pt x="405" y="36"/>
                  </a:lnTo>
                  <a:lnTo>
                    <a:pt x="392" y="10"/>
                  </a:lnTo>
                  <a:lnTo>
                    <a:pt x="369" y="0"/>
                  </a:lnTo>
                  <a:lnTo>
                    <a:pt x="339" y="6"/>
                  </a:lnTo>
                  <a:lnTo>
                    <a:pt x="281" y="36"/>
                  </a:lnTo>
                  <a:lnTo>
                    <a:pt x="192" y="109"/>
                  </a:lnTo>
                  <a:lnTo>
                    <a:pt x="105" y="202"/>
                  </a:lnTo>
                  <a:lnTo>
                    <a:pt x="36" y="298"/>
                  </a:lnTo>
                  <a:lnTo>
                    <a:pt x="7" y="360"/>
                  </a:lnTo>
                  <a:lnTo>
                    <a:pt x="0" y="393"/>
                  </a:lnTo>
                  <a:lnTo>
                    <a:pt x="6" y="419"/>
                  </a:lnTo>
                  <a:lnTo>
                    <a:pt x="29" y="432"/>
                  </a:lnTo>
                  <a:lnTo>
                    <a:pt x="46" y="434"/>
                  </a:lnTo>
                  <a:close/>
                </a:path>
              </a:pathLst>
            </a:custGeom>
            <a:solidFill>
              <a:srgbClr val="F2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09" name="직사각형 108"/>
          <p:cNvSpPr/>
          <p:nvPr/>
        </p:nvSpPr>
        <p:spPr>
          <a:xfrm>
            <a:off x="371832" y="1515382"/>
            <a:ext cx="11389864" cy="5212480"/>
          </a:xfrm>
          <a:prstGeom prst="rect">
            <a:avLst/>
          </a:prstGeom>
          <a:solidFill>
            <a:srgbClr val="DD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DDF9FF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1672419" y="486287"/>
            <a:ext cx="5410043" cy="796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500" b="1" i="1" dirty="0">
                <a:solidFill>
                  <a:prstClr val="white"/>
                </a:solidFill>
              </a:rPr>
              <a:t>끝</a:t>
            </a:r>
            <a:endParaRPr lang="en-US" altLang="ko-KR" sz="3500" b="1" i="1" dirty="0">
              <a:solidFill>
                <a:prstClr val="white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B57F93-F2FD-499C-879D-49A9CA392A07}"/>
              </a:ext>
            </a:extLst>
          </p:cNvPr>
          <p:cNvSpPr txBox="1"/>
          <p:nvPr/>
        </p:nvSpPr>
        <p:spPr>
          <a:xfrm>
            <a:off x="2593769" y="3607192"/>
            <a:ext cx="7004462" cy="86177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solidFill>
                  <a:schemeClr val="bg1"/>
                </a:solidFill>
              </a:rPr>
              <a:t>감사합니다</a:t>
            </a:r>
            <a:r>
              <a:rPr lang="en-US" altLang="ko-KR" sz="50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0483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4F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자유형 109"/>
          <p:cNvSpPr/>
          <p:nvPr/>
        </p:nvSpPr>
        <p:spPr>
          <a:xfrm>
            <a:off x="301752" y="1498217"/>
            <a:ext cx="11534787" cy="5359783"/>
          </a:xfrm>
          <a:custGeom>
            <a:avLst/>
            <a:gdLst>
              <a:gd name="connsiteX0" fmla="*/ 0 w 11532878"/>
              <a:gd name="connsiteY0" fmla="*/ 0 h 5351379"/>
              <a:gd name="connsiteX1" fmla="*/ 82619 w 11532878"/>
              <a:gd name="connsiteY1" fmla="*/ 0 h 5351379"/>
              <a:gd name="connsiteX2" fmla="*/ 82619 w 11532878"/>
              <a:gd name="connsiteY2" fmla="*/ 5220407 h 5351379"/>
              <a:gd name="connsiteX3" fmla="*/ 11450258 w 11532878"/>
              <a:gd name="connsiteY3" fmla="*/ 5220407 h 5351379"/>
              <a:gd name="connsiteX4" fmla="*/ 11450258 w 11532878"/>
              <a:gd name="connsiteY4" fmla="*/ 0 h 5351379"/>
              <a:gd name="connsiteX5" fmla="*/ 11532878 w 11532878"/>
              <a:gd name="connsiteY5" fmla="*/ 0 h 5351379"/>
              <a:gd name="connsiteX6" fmla="*/ 11532878 w 11532878"/>
              <a:gd name="connsiteY6" fmla="*/ 5351379 h 5351379"/>
              <a:gd name="connsiteX7" fmla="*/ 0 w 11532878"/>
              <a:gd name="connsiteY7" fmla="*/ 5351379 h 5351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532878" h="5351379">
                <a:moveTo>
                  <a:pt x="0" y="0"/>
                </a:moveTo>
                <a:lnTo>
                  <a:pt x="82619" y="0"/>
                </a:lnTo>
                <a:lnTo>
                  <a:pt x="82619" y="5220407"/>
                </a:lnTo>
                <a:lnTo>
                  <a:pt x="11450258" y="5220407"/>
                </a:lnTo>
                <a:lnTo>
                  <a:pt x="11450258" y="0"/>
                </a:lnTo>
                <a:lnTo>
                  <a:pt x="11532878" y="0"/>
                </a:lnTo>
                <a:lnTo>
                  <a:pt x="11532878" y="5351379"/>
                </a:lnTo>
                <a:lnTo>
                  <a:pt x="0" y="5351379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8" name="그룹 57"/>
          <p:cNvGrpSpPr/>
          <p:nvPr/>
        </p:nvGrpSpPr>
        <p:grpSpPr>
          <a:xfrm>
            <a:off x="1237398" y="883049"/>
            <a:ext cx="150008" cy="241189"/>
            <a:chOff x="5030727" y="2121769"/>
            <a:chExt cx="237595" cy="382015"/>
          </a:xfrm>
        </p:grpSpPr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5030727" y="2121769"/>
              <a:ext cx="237595" cy="382015"/>
            </a:xfrm>
            <a:custGeom>
              <a:avLst/>
              <a:gdLst>
                <a:gd name="T0" fmla="*/ 601 w 918"/>
                <a:gd name="T1" fmla="*/ 314 h 1475"/>
                <a:gd name="T2" fmla="*/ 566 w 918"/>
                <a:gd name="T3" fmla="*/ 255 h 1475"/>
                <a:gd name="T4" fmla="*/ 512 w 918"/>
                <a:gd name="T5" fmla="*/ 146 h 1475"/>
                <a:gd name="T6" fmla="*/ 464 w 918"/>
                <a:gd name="T7" fmla="*/ 21 h 1475"/>
                <a:gd name="T8" fmla="*/ 460 w 918"/>
                <a:gd name="T9" fmla="*/ 0 h 1475"/>
                <a:gd name="T10" fmla="*/ 454 w 918"/>
                <a:gd name="T11" fmla="*/ 21 h 1475"/>
                <a:gd name="T12" fmla="*/ 406 w 918"/>
                <a:gd name="T13" fmla="*/ 146 h 1475"/>
                <a:gd name="T14" fmla="*/ 352 w 918"/>
                <a:gd name="T15" fmla="*/ 255 h 1475"/>
                <a:gd name="T16" fmla="*/ 317 w 918"/>
                <a:gd name="T17" fmla="*/ 314 h 1475"/>
                <a:gd name="T18" fmla="*/ 294 w 918"/>
                <a:gd name="T19" fmla="*/ 359 h 1475"/>
                <a:gd name="T20" fmla="*/ 244 w 918"/>
                <a:gd name="T21" fmla="*/ 441 h 1475"/>
                <a:gd name="T22" fmla="*/ 163 w 918"/>
                <a:gd name="T23" fmla="*/ 556 h 1475"/>
                <a:gd name="T24" fmla="*/ 90 w 918"/>
                <a:gd name="T25" fmla="*/ 669 h 1475"/>
                <a:gd name="T26" fmla="*/ 49 w 918"/>
                <a:gd name="T27" fmla="*/ 751 h 1475"/>
                <a:gd name="T28" fmla="*/ 19 w 918"/>
                <a:gd name="T29" fmla="*/ 839 h 1475"/>
                <a:gd name="T30" fmla="*/ 2 w 918"/>
                <a:gd name="T31" fmla="*/ 940 h 1475"/>
                <a:gd name="T32" fmla="*/ 0 w 918"/>
                <a:gd name="T33" fmla="*/ 996 h 1475"/>
                <a:gd name="T34" fmla="*/ 2 w 918"/>
                <a:gd name="T35" fmla="*/ 1045 h 1475"/>
                <a:gd name="T36" fmla="*/ 19 w 918"/>
                <a:gd name="T37" fmla="*/ 1138 h 1475"/>
                <a:gd name="T38" fmla="*/ 52 w 918"/>
                <a:gd name="T39" fmla="*/ 1225 h 1475"/>
                <a:gd name="T40" fmla="*/ 101 w 918"/>
                <a:gd name="T41" fmla="*/ 1301 h 1475"/>
                <a:gd name="T42" fmla="*/ 162 w 918"/>
                <a:gd name="T43" fmla="*/ 1367 h 1475"/>
                <a:gd name="T44" fmla="*/ 235 w 918"/>
                <a:gd name="T45" fmla="*/ 1419 h 1475"/>
                <a:gd name="T46" fmla="*/ 319 w 918"/>
                <a:gd name="T47" fmla="*/ 1455 h 1475"/>
                <a:gd name="T48" fmla="*/ 411 w 918"/>
                <a:gd name="T49" fmla="*/ 1474 h 1475"/>
                <a:gd name="T50" fmla="*/ 460 w 918"/>
                <a:gd name="T51" fmla="*/ 1475 h 1475"/>
                <a:gd name="T52" fmla="*/ 509 w 918"/>
                <a:gd name="T53" fmla="*/ 1474 h 1475"/>
                <a:gd name="T54" fmla="*/ 601 w 918"/>
                <a:gd name="T55" fmla="*/ 1455 h 1475"/>
                <a:gd name="T56" fmla="*/ 683 w 918"/>
                <a:gd name="T57" fmla="*/ 1419 h 1475"/>
                <a:gd name="T58" fmla="*/ 756 w 918"/>
                <a:gd name="T59" fmla="*/ 1367 h 1475"/>
                <a:gd name="T60" fmla="*/ 818 w 918"/>
                <a:gd name="T61" fmla="*/ 1301 h 1475"/>
                <a:gd name="T62" fmla="*/ 866 w 918"/>
                <a:gd name="T63" fmla="*/ 1225 h 1475"/>
                <a:gd name="T64" fmla="*/ 899 w 918"/>
                <a:gd name="T65" fmla="*/ 1138 h 1475"/>
                <a:gd name="T66" fmla="*/ 916 w 918"/>
                <a:gd name="T67" fmla="*/ 1045 h 1475"/>
                <a:gd name="T68" fmla="*/ 918 w 918"/>
                <a:gd name="T69" fmla="*/ 996 h 1475"/>
                <a:gd name="T70" fmla="*/ 916 w 918"/>
                <a:gd name="T71" fmla="*/ 940 h 1475"/>
                <a:gd name="T72" fmla="*/ 900 w 918"/>
                <a:gd name="T73" fmla="*/ 839 h 1475"/>
                <a:gd name="T74" fmla="*/ 870 w 918"/>
                <a:gd name="T75" fmla="*/ 749 h 1475"/>
                <a:gd name="T76" fmla="*/ 828 w 918"/>
                <a:gd name="T77" fmla="*/ 669 h 1475"/>
                <a:gd name="T78" fmla="*/ 755 w 918"/>
                <a:gd name="T79" fmla="*/ 555 h 1475"/>
                <a:gd name="T80" fmla="*/ 676 w 918"/>
                <a:gd name="T81" fmla="*/ 441 h 1475"/>
                <a:gd name="T82" fmla="*/ 624 w 918"/>
                <a:gd name="T83" fmla="*/ 359 h 1475"/>
                <a:gd name="T84" fmla="*/ 601 w 918"/>
                <a:gd name="T85" fmla="*/ 314 h 1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18" h="1475">
                  <a:moveTo>
                    <a:pt x="601" y="314"/>
                  </a:moveTo>
                  <a:lnTo>
                    <a:pt x="566" y="255"/>
                  </a:lnTo>
                  <a:lnTo>
                    <a:pt x="512" y="146"/>
                  </a:lnTo>
                  <a:lnTo>
                    <a:pt x="464" y="21"/>
                  </a:lnTo>
                  <a:lnTo>
                    <a:pt x="460" y="0"/>
                  </a:lnTo>
                  <a:lnTo>
                    <a:pt x="454" y="21"/>
                  </a:lnTo>
                  <a:lnTo>
                    <a:pt x="406" y="146"/>
                  </a:lnTo>
                  <a:lnTo>
                    <a:pt x="352" y="255"/>
                  </a:lnTo>
                  <a:lnTo>
                    <a:pt x="317" y="314"/>
                  </a:lnTo>
                  <a:lnTo>
                    <a:pt x="294" y="359"/>
                  </a:lnTo>
                  <a:lnTo>
                    <a:pt x="244" y="441"/>
                  </a:lnTo>
                  <a:lnTo>
                    <a:pt x="163" y="556"/>
                  </a:lnTo>
                  <a:lnTo>
                    <a:pt x="90" y="669"/>
                  </a:lnTo>
                  <a:lnTo>
                    <a:pt x="49" y="751"/>
                  </a:lnTo>
                  <a:lnTo>
                    <a:pt x="19" y="839"/>
                  </a:lnTo>
                  <a:lnTo>
                    <a:pt x="2" y="940"/>
                  </a:lnTo>
                  <a:lnTo>
                    <a:pt x="0" y="996"/>
                  </a:lnTo>
                  <a:lnTo>
                    <a:pt x="2" y="1045"/>
                  </a:lnTo>
                  <a:lnTo>
                    <a:pt x="19" y="1138"/>
                  </a:lnTo>
                  <a:lnTo>
                    <a:pt x="52" y="1225"/>
                  </a:lnTo>
                  <a:lnTo>
                    <a:pt x="101" y="1301"/>
                  </a:lnTo>
                  <a:lnTo>
                    <a:pt x="162" y="1367"/>
                  </a:lnTo>
                  <a:lnTo>
                    <a:pt x="235" y="1419"/>
                  </a:lnTo>
                  <a:lnTo>
                    <a:pt x="319" y="1455"/>
                  </a:lnTo>
                  <a:lnTo>
                    <a:pt x="411" y="1474"/>
                  </a:lnTo>
                  <a:lnTo>
                    <a:pt x="460" y="1475"/>
                  </a:lnTo>
                  <a:lnTo>
                    <a:pt x="509" y="1474"/>
                  </a:lnTo>
                  <a:lnTo>
                    <a:pt x="601" y="1455"/>
                  </a:lnTo>
                  <a:lnTo>
                    <a:pt x="683" y="1419"/>
                  </a:lnTo>
                  <a:lnTo>
                    <a:pt x="756" y="1367"/>
                  </a:lnTo>
                  <a:lnTo>
                    <a:pt x="818" y="1301"/>
                  </a:lnTo>
                  <a:lnTo>
                    <a:pt x="866" y="1225"/>
                  </a:lnTo>
                  <a:lnTo>
                    <a:pt x="899" y="1138"/>
                  </a:lnTo>
                  <a:lnTo>
                    <a:pt x="916" y="1045"/>
                  </a:lnTo>
                  <a:lnTo>
                    <a:pt x="918" y="996"/>
                  </a:lnTo>
                  <a:lnTo>
                    <a:pt x="916" y="940"/>
                  </a:lnTo>
                  <a:lnTo>
                    <a:pt x="900" y="839"/>
                  </a:lnTo>
                  <a:lnTo>
                    <a:pt x="870" y="749"/>
                  </a:lnTo>
                  <a:lnTo>
                    <a:pt x="828" y="669"/>
                  </a:lnTo>
                  <a:lnTo>
                    <a:pt x="755" y="555"/>
                  </a:lnTo>
                  <a:lnTo>
                    <a:pt x="676" y="441"/>
                  </a:lnTo>
                  <a:lnTo>
                    <a:pt x="624" y="359"/>
                  </a:lnTo>
                  <a:lnTo>
                    <a:pt x="601" y="314"/>
                  </a:lnTo>
                  <a:close/>
                </a:path>
              </a:pathLst>
            </a:custGeom>
            <a:solidFill>
              <a:srgbClr val="91C5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5119242" y="2121769"/>
              <a:ext cx="149079" cy="382015"/>
            </a:xfrm>
            <a:custGeom>
              <a:avLst/>
              <a:gdLst>
                <a:gd name="T0" fmla="*/ 259 w 576"/>
                <a:gd name="T1" fmla="*/ 314 h 1475"/>
                <a:gd name="T2" fmla="*/ 224 w 576"/>
                <a:gd name="T3" fmla="*/ 255 h 1475"/>
                <a:gd name="T4" fmla="*/ 170 w 576"/>
                <a:gd name="T5" fmla="*/ 146 h 1475"/>
                <a:gd name="T6" fmla="*/ 122 w 576"/>
                <a:gd name="T7" fmla="*/ 21 h 1475"/>
                <a:gd name="T8" fmla="*/ 118 w 576"/>
                <a:gd name="T9" fmla="*/ 0 h 1475"/>
                <a:gd name="T10" fmla="*/ 109 w 576"/>
                <a:gd name="T11" fmla="*/ 47 h 1475"/>
                <a:gd name="T12" fmla="*/ 64 w 576"/>
                <a:gd name="T13" fmla="*/ 340 h 1475"/>
                <a:gd name="T14" fmla="*/ 31 w 576"/>
                <a:gd name="T15" fmla="*/ 600 h 1475"/>
                <a:gd name="T16" fmla="*/ 7 w 576"/>
                <a:gd name="T17" fmla="*/ 876 h 1475"/>
                <a:gd name="T18" fmla="*/ 0 w 576"/>
                <a:gd name="T19" fmla="*/ 1073 h 1475"/>
                <a:gd name="T20" fmla="*/ 1 w 576"/>
                <a:gd name="T21" fmla="*/ 1192 h 1475"/>
                <a:gd name="T22" fmla="*/ 11 w 576"/>
                <a:gd name="T23" fmla="*/ 1295 h 1475"/>
                <a:gd name="T24" fmla="*/ 28 w 576"/>
                <a:gd name="T25" fmla="*/ 1380 h 1475"/>
                <a:gd name="T26" fmla="*/ 56 w 576"/>
                <a:gd name="T27" fmla="*/ 1441 h 1475"/>
                <a:gd name="T28" fmla="*/ 83 w 576"/>
                <a:gd name="T29" fmla="*/ 1467 h 1475"/>
                <a:gd name="T30" fmla="*/ 105 w 576"/>
                <a:gd name="T31" fmla="*/ 1475 h 1475"/>
                <a:gd name="T32" fmla="*/ 118 w 576"/>
                <a:gd name="T33" fmla="*/ 1475 h 1475"/>
                <a:gd name="T34" fmla="*/ 167 w 576"/>
                <a:gd name="T35" fmla="*/ 1474 h 1475"/>
                <a:gd name="T36" fmla="*/ 259 w 576"/>
                <a:gd name="T37" fmla="*/ 1455 h 1475"/>
                <a:gd name="T38" fmla="*/ 341 w 576"/>
                <a:gd name="T39" fmla="*/ 1419 h 1475"/>
                <a:gd name="T40" fmla="*/ 414 w 576"/>
                <a:gd name="T41" fmla="*/ 1367 h 1475"/>
                <a:gd name="T42" fmla="*/ 476 w 576"/>
                <a:gd name="T43" fmla="*/ 1301 h 1475"/>
                <a:gd name="T44" fmla="*/ 524 w 576"/>
                <a:gd name="T45" fmla="*/ 1225 h 1475"/>
                <a:gd name="T46" fmla="*/ 557 w 576"/>
                <a:gd name="T47" fmla="*/ 1138 h 1475"/>
                <a:gd name="T48" fmla="*/ 574 w 576"/>
                <a:gd name="T49" fmla="*/ 1045 h 1475"/>
                <a:gd name="T50" fmla="*/ 576 w 576"/>
                <a:gd name="T51" fmla="*/ 996 h 1475"/>
                <a:gd name="T52" fmla="*/ 574 w 576"/>
                <a:gd name="T53" fmla="*/ 940 h 1475"/>
                <a:gd name="T54" fmla="*/ 558 w 576"/>
                <a:gd name="T55" fmla="*/ 839 h 1475"/>
                <a:gd name="T56" fmla="*/ 528 w 576"/>
                <a:gd name="T57" fmla="*/ 749 h 1475"/>
                <a:gd name="T58" fmla="*/ 486 w 576"/>
                <a:gd name="T59" fmla="*/ 669 h 1475"/>
                <a:gd name="T60" fmla="*/ 413 w 576"/>
                <a:gd name="T61" fmla="*/ 555 h 1475"/>
                <a:gd name="T62" fmla="*/ 334 w 576"/>
                <a:gd name="T63" fmla="*/ 441 h 1475"/>
                <a:gd name="T64" fmla="*/ 282 w 576"/>
                <a:gd name="T65" fmla="*/ 359 h 1475"/>
                <a:gd name="T66" fmla="*/ 259 w 576"/>
                <a:gd name="T67" fmla="*/ 314 h 1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76" h="1475">
                  <a:moveTo>
                    <a:pt x="259" y="314"/>
                  </a:moveTo>
                  <a:lnTo>
                    <a:pt x="224" y="255"/>
                  </a:lnTo>
                  <a:lnTo>
                    <a:pt x="170" y="146"/>
                  </a:lnTo>
                  <a:lnTo>
                    <a:pt x="122" y="21"/>
                  </a:lnTo>
                  <a:lnTo>
                    <a:pt x="118" y="0"/>
                  </a:lnTo>
                  <a:lnTo>
                    <a:pt x="109" y="47"/>
                  </a:lnTo>
                  <a:lnTo>
                    <a:pt x="64" y="340"/>
                  </a:lnTo>
                  <a:lnTo>
                    <a:pt x="31" y="600"/>
                  </a:lnTo>
                  <a:lnTo>
                    <a:pt x="7" y="876"/>
                  </a:lnTo>
                  <a:lnTo>
                    <a:pt x="0" y="1073"/>
                  </a:lnTo>
                  <a:lnTo>
                    <a:pt x="1" y="1192"/>
                  </a:lnTo>
                  <a:lnTo>
                    <a:pt x="11" y="1295"/>
                  </a:lnTo>
                  <a:lnTo>
                    <a:pt x="28" y="1380"/>
                  </a:lnTo>
                  <a:lnTo>
                    <a:pt x="56" y="1441"/>
                  </a:lnTo>
                  <a:lnTo>
                    <a:pt x="83" y="1467"/>
                  </a:lnTo>
                  <a:lnTo>
                    <a:pt x="105" y="1475"/>
                  </a:lnTo>
                  <a:lnTo>
                    <a:pt x="118" y="1475"/>
                  </a:lnTo>
                  <a:lnTo>
                    <a:pt x="167" y="1474"/>
                  </a:lnTo>
                  <a:lnTo>
                    <a:pt x="259" y="1455"/>
                  </a:lnTo>
                  <a:lnTo>
                    <a:pt x="341" y="1419"/>
                  </a:lnTo>
                  <a:lnTo>
                    <a:pt x="414" y="1367"/>
                  </a:lnTo>
                  <a:lnTo>
                    <a:pt x="476" y="1301"/>
                  </a:lnTo>
                  <a:lnTo>
                    <a:pt x="524" y="1225"/>
                  </a:lnTo>
                  <a:lnTo>
                    <a:pt x="557" y="1138"/>
                  </a:lnTo>
                  <a:lnTo>
                    <a:pt x="574" y="1045"/>
                  </a:lnTo>
                  <a:lnTo>
                    <a:pt x="576" y="996"/>
                  </a:lnTo>
                  <a:lnTo>
                    <a:pt x="574" y="940"/>
                  </a:lnTo>
                  <a:lnTo>
                    <a:pt x="558" y="839"/>
                  </a:lnTo>
                  <a:lnTo>
                    <a:pt x="528" y="749"/>
                  </a:lnTo>
                  <a:lnTo>
                    <a:pt x="486" y="669"/>
                  </a:lnTo>
                  <a:lnTo>
                    <a:pt x="413" y="555"/>
                  </a:lnTo>
                  <a:lnTo>
                    <a:pt x="334" y="441"/>
                  </a:lnTo>
                  <a:lnTo>
                    <a:pt x="282" y="359"/>
                  </a:lnTo>
                  <a:lnTo>
                    <a:pt x="259" y="314"/>
                  </a:lnTo>
                  <a:close/>
                </a:path>
              </a:pathLst>
            </a:custGeom>
            <a:solidFill>
              <a:srgbClr val="B9E4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5144089" y="2371787"/>
              <a:ext cx="104821" cy="111809"/>
            </a:xfrm>
            <a:custGeom>
              <a:avLst/>
              <a:gdLst>
                <a:gd name="T0" fmla="*/ 46 w 405"/>
                <a:gd name="T1" fmla="*/ 434 h 434"/>
                <a:gd name="T2" fmla="*/ 85 w 405"/>
                <a:gd name="T3" fmla="*/ 432 h 434"/>
                <a:gd name="T4" fmla="*/ 157 w 405"/>
                <a:gd name="T5" fmla="*/ 416 h 434"/>
                <a:gd name="T6" fmla="*/ 222 w 405"/>
                <a:gd name="T7" fmla="*/ 387 h 434"/>
                <a:gd name="T8" fmla="*/ 278 w 405"/>
                <a:gd name="T9" fmla="*/ 347 h 434"/>
                <a:gd name="T10" fmla="*/ 327 w 405"/>
                <a:gd name="T11" fmla="*/ 297 h 434"/>
                <a:gd name="T12" fmla="*/ 364 w 405"/>
                <a:gd name="T13" fmla="*/ 236 h 434"/>
                <a:gd name="T14" fmla="*/ 390 w 405"/>
                <a:gd name="T15" fmla="*/ 169 h 434"/>
                <a:gd name="T16" fmla="*/ 403 w 405"/>
                <a:gd name="T17" fmla="*/ 95 h 434"/>
                <a:gd name="T18" fmla="*/ 405 w 405"/>
                <a:gd name="T19" fmla="*/ 56 h 434"/>
                <a:gd name="T20" fmla="*/ 405 w 405"/>
                <a:gd name="T21" fmla="*/ 36 h 434"/>
                <a:gd name="T22" fmla="*/ 392 w 405"/>
                <a:gd name="T23" fmla="*/ 10 h 434"/>
                <a:gd name="T24" fmla="*/ 369 w 405"/>
                <a:gd name="T25" fmla="*/ 0 h 434"/>
                <a:gd name="T26" fmla="*/ 339 w 405"/>
                <a:gd name="T27" fmla="*/ 6 h 434"/>
                <a:gd name="T28" fmla="*/ 281 w 405"/>
                <a:gd name="T29" fmla="*/ 36 h 434"/>
                <a:gd name="T30" fmla="*/ 192 w 405"/>
                <a:gd name="T31" fmla="*/ 109 h 434"/>
                <a:gd name="T32" fmla="*/ 105 w 405"/>
                <a:gd name="T33" fmla="*/ 202 h 434"/>
                <a:gd name="T34" fmla="*/ 36 w 405"/>
                <a:gd name="T35" fmla="*/ 298 h 434"/>
                <a:gd name="T36" fmla="*/ 7 w 405"/>
                <a:gd name="T37" fmla="*/ 360 h 434"/>
                <a:gd name="T38" fmla="*/ 0 w 405"/>
                <a:gd name="T39" fmla="*/ 393 h 434"/>
                <a:gd name="T40" fmla="*/ 6 w 405"/>
                <a:gd name="T41" fmla="*/ 419 h 434"/>
                <a:gd name="T42" fmla="*/ 29 w 405"/>
                <a:gd name="T43" fmla="*/ 432 h 434"/>
                <a:gd name="T44" fmla="*/ 46 w 405"/>
                <a:gd name="T45" fmla="*/ 434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05" h="434">
                  <a:moveTo>
                    <a:pt x="46" y="434"/>
                  </a:moveTo>
                  <a:lnTo>
                    <a:pt x="85" y="432"/>
                  </a:lnTo>
                  <a:lnTo>
                    <a:pt x="157" y="416"/>
                  </a:lnTo>
                  <a:lnTo>
                    <a:pt x="222" y="387"/>
                  </a:lnTo>
                  <a:lnTo>
                    <a:pt x="278" y="347"/>
                  </a:lnTo>
                  <a:lnTo>
                    <a:pt x="327" y="297"/>
                  </a:lnTo>
                  <a:lnTo>
                    <a:pt x="364" y="236"/>
                  </a:lnTo>
                  <a:lnTo>
                    <a:pt x="390" y="169"/>
                  </a:lnTo>
                  <a:lnTo>
                    <a:pt x="403" y="95"/>
                  </a:lnTo>
                  <a:lnTo>
                    <a:pt x="405" y="56"/>
                  </a:lnTo>
                  <a:lnTo>
                    <a:pt x="405" y="36"/>
                  </a:lnTo>
                  <a:lnTo>
                    <a:pt x="392" y="10"/>
                  </a:lnTo>
                  <a:lnTo>
                    <a:pt x="369" y="0"/>
                  </a:lnTo>
                  <a:lnTo>
                    <a:pt x="339" y="6"/>
                  </a:lnTo>
                  <a:lnTo>
                    <a:pt x="281" y="36"/>
                  </a:lnTo>
                  <a:lnTo>
                    <a:pt x="192" y="109"/>
                  </a:lnTo>
                  <a:lnTo>
                    <a:pt x="105" y="202"/>
                  </a:lnTo>
                  <a:lnTo>
                    <a:pt x="36" y="298"/>
                  </a:lnTo>
                  <a:lnTo>
                    <a:pt x="7" y="360"/>
                  </a:lnTo>
                  <a:lnTo>
                    <a:pt x="0" y="393"/>
                  </a:lnTo>
                  <a:lnTo>
                    <a:pt x="6" y="419"/>
                  </a:lnTo>
                  <a:lnTo>
                    <a:pt x="29" y="432"/>
                  </a:lnTo>
                  <a:lnTo>
                    <a:pt x="46" y="434"/>
                  </a:lnTo>
                  <a:close/>
                </a:path>
              </a:pathLst>
            </a:custGeom>
            <a:solidFill>
              <a:srgbClr val="F2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09" name="직사각형 108"/>
          <p:cNvSpPr/>
          <p:nvPr/>
        </p:nvSpPr>
        <p:spPr>
          <a:xfrm>
            <a:off x="371832" y="1515382"/>
            <a:ext cx="11389864" cy="5212480"/>
          </a:xfrm>
          <a:prstGeom prst="rect">
            <a:avLst/>
          </a:prstGeom>
          <a:solidFill>
            <a:srgbClr val="DD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DDF9FF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1672419" y="486287"/>
            <a:ext cx="5410043" cy="615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600" b="1" i="1" dirty="0">
                <a:solidFill>
                  <a:prstClr val="white"/>
                </a:solidFill>
              </a:rPr>
              <a:t>프로젝트 목적 및 파트 목록</a:t>
            </a:r>
            <a:r>
              <a:rPr lang="en-US" altLang="ko-KR" sz="2600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8E4E1C-83C8-4373-AACF-D0CEF80B7ADC}"/>
              </a:ext>
            </a:extLst>
          </p:cNvPr>
          <p:cNvSpPr txBox="1"/>
          <p:nvPr/>
        </p:nvSpPr>
        <p:spPr>
          <a:xfrm>
            <a:off x="574536" y="2035411"/>
            <a:ext cx="8750808" cy="4585871"/>
          </a:xfrm>
          <a:prstGeom prst="rect">
            <a:avLst/>
          </a:prstGeom>
          <a:solidFill>
            <a:srgbClr val="5B9BD5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</a:rPr>
              <a:t>Part1 : </a:t>
            </a:r>
            <a:r>
              <a:rPr lang="ko-KR" altLang="en-US" sz="2000" dirty="0" err="1">
                <a:solidFill>
                  <a:schemeClr val="bg1"/>
                </a:solidFill>
              </a:rPr>
              <a:t>어벤져스</a:t>
            </a:r>
            <a:r>
              <a:rPr lang="ko-KR" altLang="en-US" sz="2000" dirty="0">
                <a:solidFill>
                  <a:schemeClr val="bg1"/>
                </a:solidFill>
              </a:rPr>
              <a:t> </a:t>
            </a:r>
            <a:r>
              <a:rPr lang="ko-KR" altLang="en-US" sz="2000" dirty="0" err="1">
                <a:solidFill>
                  <a:schemeClr val="bg1"/>
                </a:solidFill>
              </a:rPr>
              <a:t>인피니티워</a:t>
            </a:r>
            <a:r>
              <a:rPr lang="en-US" altLang="ko-KR" sz="2000" dirty="0">
                <a:solidFill>
                  <a:schemeClr val="bg1"/>
                </a:solidFill>
              </a:rPr>
              <a:t>(Avengers</a:t>
            </a:r>
            <a:r>
              <a:rPr lang="ko-KR" altLang="en-US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>
                <a:solidFill>
                  <a:schemeClr val="bg1"/>
                </a:solidFill>
              </a:rPr>
              <a:t>Infinity</a:t>
            </a:r>
            <a:r>
              <a:rPr lang="ko-KR" altLang="en-US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>
                <a:solidFill>
                  <a:schemeClr val="bg1"/>
                </a:solidFill>
              </a:rPr>
              <a:t>War)</a:t>
            </a:r>
            <a:r>
              <a:rPr lang="ko-KR" altLang="en-US" sz="2000" dirty="0">
                <a:solidFill>
                  <a:schemeClr val="bg1"/>
                </a:solidFill>
              </a:rPr>
              <a:t>의 네이버 한국 영화 리뷰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ko-KR" altLang="en-US" sz="2000" dirty="0" err="1">
                <a:solidFill>
                  <a:schemeClr val="bg1"/>
                </a:solidFill>
              </a:rPr>
              <a:t>메타크리틱</a:t>
            </a:r>
            <a:r>
              <a:rPr lang="ko-KR" altLang="en-US" sz="2000" dirty="0">
                <a:solidFill>
                  <a:schemeClr val="bg1"/>
                </a:solidFill>
              </a:rPr>
              <a:t> 영어 리뷰의 단어 </a:t>
            </a:r>
            <a:r>
              <a:rPr lang="ko-KR" altLang="en-US" sz="2000" dirty="0" err="1">
                <a:solidFill>
                  <a:schemeClr val="bg1"/>
                </a:solidFill>
              </a:rPr>
              <a:t>전처리</a:t>
            </a:r>
            <a:r>
              <a:rPr lang="ko-KR" altLang="en-US" sz="2000" dirty="0">
                <a:solidFill>
                  <a:schemeClr val="bg1"/>
                </a:solidFill>
              </a:rPr>
              <a:t> 및 빈도 분석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</a:rPr>
              <a:t>Part2: </a:t>
            </a:r>
            <a:r>
              <a:rPr lang="ko-KR" altLang="en-US" sz="2000" dirty="0">
                <a:solidFill>
                  <a:schemeClr val="bg1"/>
                </a:solidFill>
              </a:rPr>
              <a:t>더 시그널</a:t>
            </a:r>
            <a:r>
              <a:rPr lang="en-US" altLang="ko-KR" sz="2000" dirty="0">
                <a:solidFill>
                  <a:schemeClr val="bg1"/>
                </a:solidFill>
              </a:rPr>
              <a:t>(The signal), 7</a:t>
            </a:r>
            <a:r>
              <a:rPr lang="ko-KR" altLang="en-US" sz="2000" dirty="0">
                <a:solidFill>
                  <a:schemeClr val="bg1"/>
                </a:solidFill>
              </a:rPr>
              <a:t>광구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ko-KR" altLang="en-US" sz="2000" dirty="0" err="1">
                <a:solidFill>
                  <a:schemeClr val="bg1"/>
                </a:solidFill>
              </a:rPr>
              <a:t>어벤져스</a:t>
            </a:r>
            <a:r>
              <a:rPr lang="ko-KR" altLang="en-US" sz="2000" dirty="0">
                <a:solidFill>
                  <a:schemeClr val="bg1"/>
                </a:solidFill>
              </a:rPr>
              <a:t> 인피니티 워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ko-KR" altLang="en-US" sz="2000" dirty="0" err="1">
                <a:solidFill>
                  <a:schemeClr val="bg1"/>
                </a:solidFill>
              </a:rPr>
              <a:t>싸이보그지만</a:t>
            </a:r>
            <a:r>
              <a:rPr lang="ko-KR" altLang="en-US" sz="2000" dirty="0">
                <a:solidFill>
                  <a:schemeClr val="bg1"/>
                </a:solidFill>
              </a:rPr>
              <a:t> 괜찮아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ko-KR" altLang="en-US" sz="2000" dirty="0" err="1">
                <a:solidFill>
                  <a:schemeClr val="bg1"/>
                </a:solidFill>
              </a:rPr>
              <a:t>오블리비언의</a:t>
            </a:r>
            <a:r>
              <a:rPr lang="ko-KR" altLang="en-US" sz="2000" dirty="0">
                <a:solidFill>
                  <a:schemeClr val="bg1"/>
                </a:solidFill>
              </a:rPr>
              <a:t> 추천 상위 </a:t>
            </a:r>
            <a:r>
              <a:rPr lang="en-US" altLang="ko-KR" sz="2000" dirty="0">
                <a:solidFill>
                  <a:schemeClr val="bg1"/>
                </a:solidFill>
              </a:rPr>
              <a:t>30</a:t>
            </a:r>
            <a:r>
              <a:rPr lang="ko-KR" altLang="en-US" sz="2000" dirty="0">
                <a:solidFill>
                  <a:schemeClr val="bg1"/>
                </a:solidFill>
              </a:rPr>
              <a:t>개의 리뷰의 감성 </a:t>
            </a:r>
            <a:r>
              <a:rPr lang="en-US" altLang="ko-KR" sz="2000" dirty="0">
                <a:solidFill>
                  <a:schemeClr val="bg1"/>
                </a:solidFill>
              </a:rPr>
              <a:t>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ko-KR" altLang="en-US" sz="20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평점과의 관계성 파악</a:t>
            </a:r>
            <a:endParaRPr lang="en-US" altLang="ko-KR" sz="20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84E34468-0536-400C-A602-18CB89B8B402}"/>
              </a:ext>
            </a:extLst>
          </p:cNvPr>
          <p:cNvSpPr/>
          <p:nvPr/>
        </p:nvSpPr>
        <p:spPr>
          <a:xfrm>
            <a:off x="1007484" y="5122039"/>
            <a:ext cx="283464" cy="237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506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4F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자유형 109"/>
          <p:cNvSpPr/>
          <p:nvPr/>
        </p:nvSpPr>
        <p:spPr>
          <a:xfrm>
            <a:off x="301752" y="1498217"/>
            <a:ext cx="11534787" cy="5359783"/>
          </a:xfrm>
          <a:custGeom>
            <a:avLst/>
            <a:gdLst>
              <a:gd name="connsiteX0" fmla="*/ 0 w 11532878"/>
              <a:gd name="connsiteY0" fmla="*/ 0 h 5351379"/>
              <a:gd name="connsiteX1" fmla="*/ 82619 w 11532878"/>
              <a:gd name="connsiteY1" fmla="*/ 0 h 5351379"/>
              <a:gd name="connsiteX2" fmla="*/ 82619 w 11532878"/>
              <a:gd name="connsiteY2" fmla="*/ 5220407 h 5351379"/>
              <a:gd name="connsiteX3" fmla="*/ 11450258 w 11532878"/>
              <a:gd name="connsiteY3" fmla="*/ 5220407 h 5351379"/>
              <a:gd name="connsiteX4" fmla="*/ 11450258 w 11532878"/>
              <a:gd name="connsiteY4" fmla="*/ 0 h 5351379"/>
              <a:gd name="connsiteX5" fmla="*/ 11532878 w 11532878"/>
              <a:gd name="connsiteY5" fmla="*/ 0 h 5351379"/>
              <a:gd name="connsiteX6" fmla="*/ 11532878 w 11532878"/>
              <a:gd name="connsiteY6" fmla="*/ 5351379 h 5351379"/>
              <a:gd name="connsiteX7" fmla="*/ 0 w 11532878"/>
              <a:gd name="connsiteY7" fmla="*/ 5351379 h 5351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532878" h="5351379">
                <a:moveTo>
                  <a:pt x="0" y="0"/>
                </a:moveTo>
                <a:lnTo>
                  <a:pt x="82619" y="0"/>
                </a:lnTo>
                <a:lnTo>
                  <a:pt x="82619" y="5220407"/>
                </a:lnTo>
                <a:lnTo>
                  <a:pt x="11450258" y="5220407"/>
                </a:lnTo>
                <a:lnTo>
                  <a:pt x="11450258" y="0"/>
                </a:lnTo>
                <a:lnTo>
                  <a:pt x="11532878" y="0"/>
                </a:lnTo>
                <a:lnTo>
                  <a:pt x="11532878" y="5351379"/>
                </a:lnTo>
                <a:lnTo>
                  <a:pt x="0" y="5351379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8" name="그룹 57"/>
          <p:cNvGrpSpPr/>
          <p:nvPr/>
        </p:nvGrpSpPr>
        <p:grpSpPr>
          <a:xfrm>
            <a:off x="1237398" y="883049"/>
            <a:ext cx="150008" cy="241189"/>
            <a:chOff x="5030727" y="2121769"/>
            <a:chExt cx="237595" cy="382015"/>
          </a:xfrm>
        </p:grpSpPr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5030727" y="2121769"/>
              <a:ext cx="237595" cy="382015"/>
            </a:xfrm>
            <a:custGeom>
              <a:avLst/>
              <a:gdLst>
                <a:gd name="T0" fmla="*/ 601 w 918"/>
                <a:gd name="T1" fmla="*/ 314 h 1475"/>
                <a:gd name="T2" fmla="*/ 566 w 918"/>
                <a:gd name="T3" fmla="*/ 255 h 1475"/>
                <a:gd name="T4" fmla="*/ 512 w 918"/>
                <a:gd name="T5" fmla="*/ 146 h 1475"/>
                <a:gd name="T6" fmla="*/ 464 w 918"/>
                <a:gd name="T7" fmla="*/ 21 h 1475"/>
                <a:gd name="T8" fmla="*/ 460 w 918"/>
                <a:gd name="T9" fmla="*/ 0 h 1475"/>
                <a:gd name="T10" fmla="*/ 454 w 918"/>
                <a:gd name="T11" fmla="*/ 21 h 1475"/>
                <a:gd name="T12" fmla="*/ 406 w 918"/>
                <a:gd name="T13" fmla="*/ 146 h 1475"/>
                <a:gd name="T14" fmla="*/ 352 w 918"/>
                <a:gd name="T15" fmla="*/ 255 h 1475"/>
                <a:gd name="T16" fmla="*/ 317 w 918"/>
                <a:gd name="T17" fmla="*/ 314 h 1475"/>
                <a:gd name="T18" fmla="*/ 294 w 918"/>
                <a:gd name="T19" fmla="*/ 359 h 1475"/>
                <a:gd name="T20" fmla="*/ 244 w 918"/>
                <a:gd name="T21" fmla="*/ 441 h 1475"/>
                <a:gd name="T22" fmla="*/ 163 w 918"/>
                <a:gd name="T23" fmla="*/ 556 h 1475"/>
                <a:gd name="T24" fmla="*/ 90 w 918"/>
                <a:gd name="T25" fmla="*/ 669 h 1475"/>
                <a:gd name="T26" fmla="*/ 49 w 918"/>
                <a:gd name="T27" fmla="*/ 751 h 1475"/>
                <a:gd name="T28" fmla="*/ 19 w 918"/>
                <a:gd name="T29" fmla="*/ 839 h 1475"/>
                <a:gd name="T30" fmla="*/ 2 w 918"/>
                <a:gd name="T31" fmla="*/ 940 h 1475"/>
                <a:gd name="T32" fmla="*/ 0 w 918"/>
                <a:gd name="T33" fmla="*/ 996 h 1475"/>
                <a:gd name="T34" fmla="*/ 2 w 918"/>
                <a:gd name="T35" fmla="*/ 1045 h 1475"/>
                <a:gd name="T36" fmla="*/ 19 w 918"/>
                <a:gd name="T37" fmla="*/ 1138 h 1475"/>
                <a:gd name="T38" fmla="*/ 52 w 918"/>
                <a:gd name="T39" fmla="*/ 1225 h 1475"/>
                <a:gd name="T40" fmla="*/ 101 w 918"/>
                <a:gd name="T41" fmla="*/ 1301 h 1475"/>
                <a:gd name="T42" fmla="*/ 162 w 918"/>
                <a:gd name="T43" fmla="*/ 1367 h 1475"/>
                <a:gd name="T44" fmla="*/ 235 w 918"/>
                <a:gd name="T45" fmla="*/ 1419 h 1475"/>
                <a:gd name="T46" fmla="*/ 319 w 918"/>
                <a:gd name="T47" fmla="*/ 1455 h 1475"/>
                <a:gd name="T48" fmla="*/ 411 w 918"/>
                <a:gd name="T49" fmla="*/ 1474 h 1475"/>
                <a:gd name="T50" fmla="*/ 460 w 918"/>
                <a:gd name="T51" fmla="*/ 1475 h 1475"/>
                <a:gd name="T52" fmla="*/ 509 w 918"/>
                <a:gd name="T53" fmla="*/ 1474 h 1475"/>
                <a:gd name="T54" fmla="*/ 601 w 918"/>
                <a:gd name="T55" fmla="*/ 1455 h 1475"/>
                <a:gd name="T56" fmla="*/ 683 w 918"/>
                <a:gd name="T57" fmla="*/ 1419 h 1475"/>
                <a:gd name="T58" fmla="*/ 756 w 918"/>
                <a:gd name="T59" fmla="*/ 1367 h 1475"/>
                <a:gd name="T60" fmla="*/ 818 w 918"/>
                <a:gd name="T61" fmla="*/ 1301 h 1475"/>
                <a:gd name="T62" fmla="*/ 866 w 918"/>
                <a:gd name="T63" fmla="*/ 1225 h 1475"/>
                <a:gd name="T64" fmla="*/ 899 w 918"/>
                <a:gd name="T65" fmla="*/ 1138 h 1475"/>
                <a:gd name="T66" fmla="*/ 916 w 918"/>
                <a:gd name="T67" fmla="*/ 1045 h 1475"/>
                <a:gd name="T68" fmla="*/ 918 w 918"/>
                <a:gd name="T69" fmla="*/ 996 h 1475"/>
                <a:gd name="T70" fmla="*/ 916 w 918"/>
                <a:gd name="T71" fmla="*/ 940 h 1475"/>
                <a:gd name="T72" fmla="*/ 900 w 918"/>
                <a:gd name="T73" fmla="*/ 839 h 1475"/>
                <a:gd name="T74" fmla="*/ 870 w 918"/>
                <a:gd name="T75" fmla="*/ 749 h 1475"/>
                <a:gd name="T76" fmla="*/ 828 w 918"/>
                <a:gd name="T77" fmla="*/ 669 h 1475"/>
                <a:gd name="T78" fmla="*/ 755 w 918"/>
                <a:gd name="T79" fmla="*/ 555 h 1475"/>
                <a:gd name="T80" fmla="*/ 676 w 918"/>
                <a:gd name="T81" fmla="*/ 441 h 1475"/>
                <a:gd name="T82" fmla="*/ 624 w 918"/>
                <a:gd name="T83" fmla="*/ 359 h 1475"/>
                <a:gd name="T84" fmla="*/ 601 w 918"/>
                <a:gd name="T85" fmla="*/ 314 h 1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18" h="1475">
                  <a:moveTo>
                    <a:pt x="601" y="314"/>
                  </a:moveTo>
                  <a:lnTo>
                    <a:pt x="566" y="255"/>
                  </a:lnTo>
                  <a:lnTo>
                    <a:pt x="512" y="146"/>
                  </a:lnTo>
                  <a:lnTo>
                    <a:pt x="464" y="21"/>
                  </a:lnTo>
                  <a:lnTo>
                    <a:pt x="460" y="0"/>
                  </a:lnTo>
                  <a:lnTo>
                    <a:pt x="454" y="21"/>
                  </a:lnTo>
                  <a:lnTo>
                    <a:pt x="406" y="146"/>
                  </a:lnTo>
                  <a:lnTo>
                    <a:pt x="352" y="255"/>
                  </a:lnTo>
                  <a:lnTo>
                    <a:pt x="317" y="314"/>
                  </a:lnTo>
                  <a:lnTo>
                    <a:pt x="294" y="359"/>
                  </a:lnTo>
                  <a:lnTo>
                    <a:pt x="244" y="441"/>
                  </a:lnTo>
                  <a:lnTo>
                    <a:pt x="163" y="556"/>
                  </a:lnTo>
                  <a:lnTo>
                    <a:pt x="90" y="669"/>
                  </a:lnTo>
                  <a:lnTo>
                    <a:pt x="49" y="751"/>
                  </a:lnTo>
                  <a:lnTo>
                    <a:pt x="19" y="839"/>
                  </a:lnTo>
                  <a:lnTo>
                    <a:pt x="2" y="940"/>
                  </a:lnTo>
                  <a:lnTo>
                    <a:pt x="0" y="996"/>
                  </a:lnTo>
                  <a:lnTo>
                    <a:pt x="2" y="1045"/>
                  </a:lnTo>
                  <a:lnTo>
                    <a:pt x="19" y="1138"/>
                  </a:lnTo>
                  <a:lnTo>
                    <a:pt x="52" y="1225"/>
                  </a:lnTo>
                  <a:lnTo>
                    <a:pt x="101" y="1301"/>
                  </a:lnTo>
                  <a:lnTo>
                    <a:pt x="162" y="1367"/>
                  </a:lnTo>
                  <a:lnTo>
                    <a:pt x="235" y="1419"/>
                  </a:lnTo>
                  <a:lnTo>
                    <a:pt x="319" y="1455"/>
                  </a:lnTo>
                  <a:lnTo>
                    <a:pt x="411" y="1474"/>
                  </a:lnTo>
                  <a:lnTo>
                    <a:pt x="460" y="1475"/>
                  </a:lnTo>
                  <a:lnTo>
                    <a:pt x="509" y="1474"/>
                  </a:lnTo>
                  <a:lnTo>
                    <a:pt x="601" y="1455"/>
                  </a:lnTo>
                  <a:lnTo>
                    <a:pt x="683" y="1419"/>
                  </a:lnTo>
                  <a:lnTo>
                    <a:pt x="756" y="1367"/>
                  </a:lnTo>
                  <a:lnTo>
                    <a:pt x="818" y="1301"/>
                  </a:lnTo>
                  <a:lnTo>
                    <a:pt x="866" y="1225"/>
                  </a:lnTo>
                  <a:lnTo>
                    <a:pt x="899" y="1138"/>
                  </a:lnTo>
                  <a:lnTo>
                    <a:pt x="916" y="1045"/>
                  </a:lnTo>
                  <a:lnTo>
                    <a:pt x="918" y="996"/>
                  </a:lnTo>
                  <a:lnTo>
                    <a:pt x="916" y="940"/>
                  </a:lnTo>
                  <a:lnTo>
                    <a:pt x="900" y="839"/>
                  </a:lnTo>
                  <a:lnTo>
                    <a:pt x="870" y="749"/>
                  </a:lnTo>
                  <a:lnTo>
                    <a:pt x="828" y="669"/>
                  </a:lnTo>
                  <a:lnTo>
                    <a:pt x="755" y="555"/>
                  </a:lnTo>
                  <a:lnTo>
                    <a:pt x="676" y="441"/>
                  </a:lnTo>
                  <a:lnTo>
                    <a:pt x="624" y="359"/>
                  </a:lnTo>
                  <a:lnTo>
                    <a:pt x="601" y="314"/>
                  </a:lnTo>
                  <a:close/>
                </a:path>
              </a:pathLst>
            </a:custGeom>
            <a:solidFill>
              <a:srgbClr val="91C5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5119242" y="2121769"/>
              <a:ext cx="149079" cy="382015"/>
            </a:xfrm>
            <a:custGeom>
              <a:avLst/>
              <a:gdLst>
                <a:gd name="T0" fmla="*/ 259 w 576"/>
                <a:gd name="T1" fmla="*/ 314 h 1475"/>
                <a:gd name="T2" fmla="*/ 224 w 576"/>
                <a:gd name="T3" fmla="*/ 255 h 1475"/>
                <a:gd name="T4" fmla="*/ 170 w 576"/>
                <a:gd name="T5" fmla="*/ 146 h 1475"/>
                <a:gd name="T6" fmla="*/ 122 w 576"/>
                <a:gd name="T7" fmla="*/ 21 h 1475"/>
                <a:gd name="T8" fmla="*/ 118 w 576"/>
                <a:gd name="T9" fmla="*/ 0 h 1475"/>
                <a:gd name="T10" fmla="*/ 109 w 576"/>
                <a:gd name="T11" fmla="*/ 47 h 1475"/>
                <a:gd name="T12" fmla="*/ 64 w 576"/>
                <a:gd name="T13" fmla="*/ 340 h 1475"/>
                <a:gd name="T14" fmla="*/ 31 w 576"/>
                <a:gd name="T15" fmla="*/ 600 h 1475"/>
                <a:gd name="T16" fmla="*/ 7 w 576"/>
                <a:gd name="T17" fmla="*/ 876 h 1475"/>
                <a:gd name="T18" fmla="*/ 0 w 576"/>
                <a:gd name="T19" fmla="*/ 1073 h 1475"/>
                <a:gd name="T20" fmla="*/ 1 w 576"/>
                <a:gd name="T21" fmla="*/ 1192 h 1475"/>
                <a:gd name="T22" fmla="*/ 11 w 576"/>
                <a:gd name="T23" fmla="*/ 1295 h 1475"/>
                <a:gd name="T24" fmla="*/ 28 w 576"/>
                <a:gd name="T25" fmla="*/ 1380 h 1475"/>
                <a:gd name="T26" fmla="*/ 56 w 576"/>
                <a:gd name="T27" fmla="*/ 1441 h 1475"/>
                <a:gd name="T28" fmla="*/ 83 w 576"/>
                <a:gd name="T29" fmla="*/ 1467 h 1475"/>
                <a:gd name="T30" fmla="*/ 105 w 576"/>
                <a:gd name="T31" fmla="*/ 1475 h 1475"/>
                <a:gd name="T32" fmla="*/ 118 w 576"/>
                <a:gd name="T33" fmla="*/ 1475 h 1475"/>
                <a:gd name="T34" fmla="*/ 167 w 576"/>
                <a:gd name="T35" fmla="*/ 1474 h 1475"/>
                <a:gd name="T36" fmla="*/ 259 w 576"/>
                <a:gd name="T37" fmla="*/ 1455 h 1475"/>
                <a:gd name="T38" fmla="*/ 341 w 576"/>
                <a:gd name="T39" fmla="*/ 1419 h 1475"/>
                <a:gd name="T40" fmla="*/ 414 w 576"/>
                <a:gd name="T41" fmla="*/ 1367 h 1475"/>
                <a:gd name="T42" fmla="*/ 476 w 576"/>
                <a:gd name="T43" fmla="*/ 1301 h 1475"/>
                <a:gd name="T44" fmla="*/ 524 w 576"/>
                <a:gd name="T45" fmla="*/ 1225 h 1475"/>
                <a:gd name="T46" fmla="*/ 557 w 576"/>
                <a:gd name="T47" fmla="*/ 1138 h 1475"/>
                <a:gd name="T48" fmla="*/ 574 w 576"/>
                <a:gd name="T49" fmla="*/ 1045 h 1475"/>
                <a:gd name="T50" fmla="*/ 576 w 576"/>
                <a:gd name="T51" fmla="*/ 996 h 1475"/>
                <a:gd name="T52" fmla="*/ 574 w 576"/>
                <a:gd name="T53" fmla="*/ 940 h 1475"/>
                <a:gd name="T54" fmla="*/ 558 w 576"/>
                <a:gd name="T55" fmla="*/ 839 h 1475"/>
                <a:gd name="T56" fmla="*/ 528 w 576"/>
                <a:gd name="T57" fmla="*/ 749 h 1475"/>
                <a:gd name="T58" fmla="*/ 486 w 576"/>
                <a:gd name="T59" fmla="*/ 669 h 1475"/>
                <a:gd name="T60" fmla="*/ 413 w 576"/>
                <a:gd name="T61" fmla="*/ 555 h 1475"/>
                <a:gd name="T62" fmla="*/ 334 w 576"/>
                <a:gd name="T63" fmla="*/ 441 h 1475"/>
                <a:gd name="T64" fmla="*/ 282 w 576"/>
                <a:gd name="T65" fmla="*/ 359 h 1475"/>
                <a:gd name="T66" fmla="*/ 259 w 576"/>
                <a:gd name="T67" fmla="*/ 314 h 1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76" h="1475">
                  <a:moveTo>
                    <a:pt x="259" y="314"/>
                  </a:moveTo>
                  <a:lnTo>
                    <a:pt x="224" y="255"/>
                  </a:lnTo>
                  <a:lnTo>
                    <a:pt x="170" y="146"/>
                  </a:lnTo>
                  <a:lnTo>
                    <a:pt x="122" y="21"/>
                  </a:lnTo>
                  <a:lnTo>
                    <a:pt x="118" y="0"/>
                  </a:lnTo>
                  <a:lnTo>
                    <a:pt x="109" y="47"/>
                  </a:lnTo>
                  <a:lnTo>
                    <a:pt x="64" y="340"/>
                  </a:lnTo>
                  <a:lnTo>
                    <a:pt x="31" y="600"/>
                  </a:lnTo>
                  <a:lnTo>
                    <a:pt x="7" y="876"/>
                  </a:lnTo>
                  <a:lnTo>
                    <a:pt x="0" y="1073"/>
                  </a:lnTo>
                  <a:lnTo>
                    <a:pt x="1" y="1192"/>
                  </a:lnTo>
                  <a:lnTo>
                    <a:pt x="11" y="1295"/>
                  </a:lnTo>
                  <a:lnTo>
                    <a:pt x="28" y="1380"/>
                  </a:lnTo>
                  <a:lnTo>
                    <a:pt x="56" y="1441"/>
                  </a:lnTo>
                  <a:lnTo>
                    <a:pt x="83" y="1467"/>
                  </a:lnTo>
                  <a:lnTo>
                    <a:pt x="105" y="1475"/>
                  </a:lnTo>
                  <a:lnTo>
                    <a:pt x="118" y="1475"/>
                  </a:lnTo>
                  <a:lnTo>
                    <a:pt x="167" y="1474"/>
                  </a:lnTo>
                  <a:lnTo>
                    <a:pt x="259" y="1455"/>
                  </a:lnTo>
                  <a:lnTo>
                    <a:pt x="341" y="1419"/>
                  </a:lnTo>
                  <a:lnTo>
                    <a:pt x="414" y="1367"/>
                  </a:lnTo>
                  <a:lnTo>
                    <a:pt x="476" y="1301"/>
                  </a:lnTo>
                  <a:lnTo>
                    <a:pt x="524" y="1225"/>
                  </a:lnTo>
                  <a:lnTo>
                    <a:pt x="557" y="1138"/>
                  </a:lnTo>
                  <a:lnTo>
                    <a:pt x="574" y="1045"/>
                  </a:lnTo>
                  <a:lnTo>
                    <a:pt x="576" y="996"/>
                  </a:lnTo>
                  <a:lnTo>
                    <a:pt x="574" y="940"/>
                  </a:lnTo>
                  <a:lnTo>
                    <a:pt x="558" y="839"/>
                  </a:lnTo>
                  <a:lnTo>
                    <a:pt x="528" y="749"/>
                  </a:lnTo>
                  <a:lnTo>
                    <a:pt x="486" y="669"/>
                  </a:lnTo>
                  <a:lnTo>
                    <a:pt x="413" y="555"/>
                  </a:lnTo>
                  <a:lnTo>
                    <a:pt x="334" y="441"/>
                  </a:lnTo>
                  <a:lnTo>
                    <a:pt x="282" y="359"/>
                  </a:lnTo>
                  <a:lnTo>
                    <a:pt x="259" y="314"/>
                  </a:lnTo>
                  <a:close/>
                </a:path>
              </a:pathLst>
            </a:custGeom>
            <a:solidFill>
              <a:srgbClr val="B9E4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5144089" y="2371787"/>
              <a:ext cx="104821" cy="111809"/>
            </a:xfrm>
            <a:custGeom>
              <a:avLst/>
              <a:gdLst>
                <a:gd name="T0" fmla="*/ 46 w 405"/>
                <a:gd name="T1" fmla="*/ 434 h 434"/>
                <a:gd name="T2" fmla="*/ 85 w 405"/>
                <a:gd name="T3" fmla="*/ 432 h 434"/>
                <a:gd name="T4" fmla="*/ 157 w 405"/>
                <a:gd name="T5" fmla="*/ 416 h 434"/>
                <a:gd name="T6" fmla="*/ 222 w 405"/>
                <a:gd name="T7" fmla="*/ 387 h 434"/>
                <a:gd name="T8" fmla="*/ 278 w 405"/>
                <a:gd name="T9" fmla="*/ 347 h 434"/>
                <a:gd name="T10" fmla="*/ 327 w 405"/>
                <a:gd name="T11" fmla="*/ 297 h 434"/>
                <a:gd name="T12" fmla="*/ 364 w 405"/>
                <a:gd name="T13" fmla="*/ 236 h 434"/>
                <a:gd name="T14" fmla="*/ 390 w 405"/>
                <a:gd name="T15" fmla="*/ 169 h 434"/>
                <a:gd name="T16" fmla="*/ 403 w 405"/>
                <a:gd name="T17" fmla="*/ 95 h 434"/>
                <a:gd name="T18" fmla="*/ 405 w 405"/>
                <a:gd name="T19" fmla="*/ 56 h 434"/>
                <a:gd name="T20" fmla="*/ 405 w 405"/>
                <a:gd name="T21" fmla="*/ 36 h 434"/>
                <a:gd name="T22" fmla="*/ 392 w 405"/>
                <a:gd name="T23" fmla="*/ 10 h 434"/>
                <a:gd name="T24" fmla="*/ 369 w 405"/>
                <a:gd name="T25" fmla="*/ 0 h 434"/>
                <a:gd name="T26" fmla="*/ 339 w 405"/>
                <a:gd name="T27" fmla="*/ 6 h 434"/>
                <a:gd name="T28" fmla="*/ 281 w 405"/>
                <a:gd name="T29" fmla="*/ 36 h 434"/>
                <a:gd name="T30" fmla="*/ 192 w 405"/>
                <a:gd name="T31" fmla="*/ 109 h 434"/>
                <a:gd name="T32" fmla="*/ 105 w 405"/>
                <a:gd name="T33" fmla="*/ 202 h 434"/>
                <a:gd name="T34" fmla="*/ 36 w 405"/>
                <a:gd name="T35" fmla="*/ 298 h 434"/>
                <a:gd name="T36" fmla="*/ 7 w 405"/>
                <a:gd name="T37" fmla="*/ 360 h 434"/>
                <a:gd name="T38" fmla="*/ 0 w 405"/>
                <a:gd name="T39" fmla="*/ 393 h 434"/>
                <a:gd name="T40" fmla="*/ 6 w 405"/>
                <a:gd name="T41" fmla="*/ 419 h 434"/>
                <a:gd name="T42" fmla="*/ 29 w 405"/>
                <a:gd name="T43" fmla="*/ 432 h 434"/>
                <a:gd name="T44" fmla="*/ 46 w 405"/>
                <a:gd name="T45" fmla="*/ 434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05" h="434">
                  <a:moveTo>
                    <a:pt x="46" y="434"/>
                  </a:moveTo>
                  <a:lnTo>
                    <a:pt x="85" y="432"/>
                  </a:lnTo>
                  <a:lnTo>
                    <a:pt x="157" y="416"/>
                  </a:lnTo>
                  <a:lnTo>
                    <a:pt x="222" y="387"/>
                  </a:lnTo>
                  <a:lnTo>
                    <a:pt x="278" y="347"/>
                  </a:lnTo>
                  <a:lnTo>
                    <a:pt x="327" y="297"/>
                  </a:lnTo>
                  <a:lnTo>
                    <a:pt x="364" y="236"/>
                  </a:lnTo>
                  <a:lnTo>
                    <a:pt x="390" y="169"/>
                  </a:lnTo>
                  <a:lnTo>
                    <a:pt x="403" y="95"/>
                  </a:lnTo>
                  <a:lnTo>
                    <a:pt x="405" y="56"/>
                  </a:lnTo>
                  <a:lnTo>
                    <a:pt x="405" y="36"/>
                  </a:lnTo>
                  <a:lnTo>
                    <a:pt x="392" y="10"/>
                  </a:lnTo>
                  <a:lnTo>
                    <a:pt x="369" y="0"/>
                  </a:lnTo>
                  <a:lnTo>
                    <a:pt x="339" y="6"/>
                  </a:lnTo>
                  <a:lnTo>
                    <a:pt x="281" y="36"/>
                  </a:lnTo>
                  <a:lnTo>
                    <a:pt x="192" y="109"/>
                  </a:lnTo>
                  <a:lnTo>
                    <a:pt x="105" y="202"/>
                  </a:lnTo>
                  <a:lnTo>
                    <a:pt x="36" y="298"/>
                  </a:lnTo>
                  <a:lnTo>
                    <a:pt x="7" y="360"/>
                  </a:lnTo>
                  <a:lnTo>
                    <a:pt x="0" y="393"/>
                  </a:lnTo>
                  <a:lnTo>
                    <a:pt x="6" y="419"/>
                  </a:lnTo>
                  <a:lnTo>
                    <a:pt x="29" y="432"/>
                  </a:lnTo>
                  <a:lnTo>
                    <a:pt x="46" y="434"/>
                  </a:lnTo>
                  <a:close/>
                </a:path>
              </a:pathLst>
            </a:custGeom>
            <a:solidFill>
              <a:srgbClr val="F2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09" name="직사각형 108"/>
          <p:cNvSpPr/>
          <p:nvPr/>
        </p:nvSpPr>
        <p:spPr>
          <a:xfrm>
            <a:off x="371832" y="1515382"/>
            <a:ext cx="11389864" cy="5212480"/>
          </a:xfrm>
          <a:prstGeom prst="rect">
            <a:avLst/>
          </a:prstGeom>
          <a:solidFill>
            <a:srgbClr val="DD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DDF9FF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1672419" y="486287"/>
            <a:ext cx="5410043" cy="807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i="1" dirty="0">
                <a:solidFill>
                  <a:prstClr val="white"/>
                </a:solidFill>
              </a:rPr>
              <a:t>Review Data </a:t>
            </a:r>
            <a:r>
              <a:rPr lang="ko-KR" altLang="en-US" sz="2400" b="1" i="1" dirty="0">
                <a:solidFill>
                  <a:prstClr val="white"/>
                </a:solidFill>
              </a:rPr>
              <a:t>웹 </a:t>
            </a:r>
            <a:r>
              <a:rPr lang="ko-KR" altLang="en-US" sz="2400" b="1" i="1" dirty="0" err="1">
                <a:solidFill>
                  <a:prstClr val="white"/>
                </a:solidFill>
              </a:rPr>
              <a:t>크롤링</a:t>
            </a:r>
            <a:endParaRPr lang="en-US" altLang="ko-KR" sz="2400" b="1" i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prstClr val="white"/>
                </a:solidFill>
              </a:rPr>
              <a:t>MetacriticCrawler.py, NaverMovieCrawler.py Part1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86F2E73-0932-49A2-8BAC-06C344EB4A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74" y="2228192"/>
            <a:ext cx="1962519" cy="7954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2D9251A-8220-4F69-AAD6-308FEB427B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320" y="1766385"/>
            <a:ext cx="6755362" cy="908070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E4DE5F2E-38DB-4E9E-80F8-CA6F6292F4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720" y="3466012"/>
            <a:ext cx="3683832" cy="187540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A14F911-166D-49BD-8145-D651014B0E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11" y="5400162"/>
            <a:ext cx="7690222" cy="1119509"/>
          </a:xfrm>
          <a:prstGeom prst="rect">
            <a:avLst/>
          </a:prstGeom>
        </p:spPr>
      </p:pic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7ACCA3EA-C095-4F0F-8421-6CD3D39C03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49" y="3383280"/>
            <a:ext cx="4937669" cy="15083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64E5F48-B51E-47D2-BE15-B9778A51250D}"/>
              </a:ext>
            </a:extLst>
          </p:cNvPr>
          <p:cNvSpPr txBox="1"/>
          <p:nvPr/>
        </p:nvSpPr>
        <p:spPr>
          <a:xfrm>
            <a:off x="888176" y="1851088"/>
            <a:ext cx="2427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라이브러리 사용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2E2B72-7188-420A-AF6B-E898538BDDF8}"/>
              </a:ext>
            </a:extLst>
          </p:cNvPr>
          <p:cNvSpPr txBox="1"/>
          <p:nvPr/>
        </p:nvSpPr>
        <p:spPr>
          <a:xfrm>
            <a:off x="5383976" y="2792211"/>
            <a:ext cx="259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Str(page)</a:t>
            </a:r>
            <a:r>
              <a:rPr lang="ko-KR" altLang="en-US" dirty="0"/>
              <a:t> 활용 및 종료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5BE029-558B-446E-BD00-45D05B15D487}"/>
              </a:ext>
            </a:extLst>
          </p:cNvPr>
          <p:cNvSpPr txBox="1"/>
          <p:nvPr/>
        </p:nvSpPr>
        <p:spPr>
          <a:xfrm>
            <a:off x="888175" y="4937337"/>
            <a:ext cx="2427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Header(Metacritic)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7C6CBEC-BCAF-4116-8B85-5DC8F5ACA910}"/>
              </a:ext>
            </a:extLst>
          </p:cNvPr>
          <p:cNvCxnSpPr/>
          <p:nvPr/>
        </p:nvCxnSpPr>
        <p:spPr>
          <a:xfrm>
            <a:off x="1843850" y="3023632"/>
            <a:ext cx="0" cy="313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0C64A47-1BF7-424D-8676-DFEF8890BDD3}"/>
              </a:ext>
            </a:extLst>
          </p:cNvPr>
          <p:cNvCxnSpPr>
            <a:cxnSpLocks/>
          </p:cNvCxnSpPr>
          <p:nvPr/>
        </p:nvCxnSpPr>
        <p:spPr>
          <a:xfrm flipV="1">
            <a:off x="5675398" y="3178709"/>
            <a:ext cx="787115" cy="958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6C6D893-2AD6-4036-8937-21DAF3975320}"/>
              </a:ext>
            </a:extLst>
          </p:cNvPr>
          <p:cNvCxnSpPr/>
          <p:nvPr/>
        </p:nvCxnSpPr>
        <p:spPr>
          <a:xfrm>
            <a:off x="8165592" y="2792211"/>
            <a:ext cx="0" cy="636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355CB30-384B-49F5-9407-20958B494CE6}"/>
              </a:ext>
            </a:extLst>
          </p:cNvPr>
          <p:cNvSpPr txBox="1"/>
          <p:nvPr/>
        </p:nvSpPr>
        <p:spPr>
          <a:xfrm>
            <a:off x="2850702" y="2925939"/>
            <a:ext cx="2427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수집 및 기록</a:t>
            </a:r>
          </a:p>
        </p:txBody>
      </p:sp>
    </p:spTree>
    <p:extLst>
      <p:ext uri="{BB962C8B-B14F-4D97-AF65-F5344CB8AC3E}">
        <p14:creationId xmlns:p14="http://schemas.microsoft.com/office/powerpoint/2010/main" val="2832458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4F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자유형 109"/>
          <p:cNvSpPr/>
          <p:nvPr/>
        </p:nvSpPr>
        <p:spPr>
          <a:xfrm>
            <a:off x="301752" y="1498217"/>
            <a:ext cx="11534787" cy="5359783"/>
          </a:xfrm>
          <a:custGeom>
            <a:avLst/>
            <a:gdLst>
              <a:gd name="connsiteX0" fmla="*/ 0 w 11532878"/>
              <a:gd name="connsiteY0" fmla="*/ 0 h 5351379"/>
              <a:gd name="connsiteX1" fmla="*/ 82619 w 11532878"/>
              <a:gd name="connsiteY1" fmla="*/ 0 h 5351379"/>
              <a:gd name="connsiteX2" fmla="*/ 82619 w 11532878"/>
              <a:gd name="connsiteY2" fmla="*/ 5220407 h 5351379"/>
              <a:gd name="connsiteX3" fmla="*/ 11450258 w 11532878"/>
              <a:gd name="connsiteY3" fmla="*/ 5220407 h 5351379"/>
              <a:gd name="connsiteX4" fmla="*/ 11450258 w 11532878"/>
              <a:gd name="connsiteY4" fmla="*/ 0 h 5351379"/>
              <a:gd name="connsiteX5" fmla="*/ 11532878 w 11532878"/>
              <a:gd name="connsiteY5" fmla="*/ 0 h 5351379"/>
              <a:gd name="connsiteX6" fmla="*/ 11532878 w 11532878"/>
              <a:gd name="connsiteY6" fmla="*/ 5351379 h 5351379"/>
              <a:gd name="connsiteX7" fmla="*/ 0 w 11532878"/>
              <a:gd name="connsiteY7" fmla="*/ 5351379 h 5351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532878" h="5351379">
                <a:moveTo>
                  <a:pt x="0" y="0"/>
                </a:moveTo>
                <a:lnTo>
                  <a:pt x="82619" y="0"/>
                </a:lnTo>
                <a:lnTo>
                  <a:pt x="82619" y="5220407"/>
                </a:lnTo>
                <a:lnTo>
                  <a:pt x="11450258" y="5220407"/>
                </a:lnTo>
                <a:lnTo>
                  <a:pt x="11450258" y="0"/>
                </a:lnTo>
                <a:lnTo>
                  <a:pt x="11532878" y="0"/>
                </a:lnTo>
                <a:lnTo>
                  <a:pt x="11532878" y="5351379"/>
                </a:lnTo>
                <a:lnTo>
                  <a:pt x="0" y="5351379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8" name="그룹 57"/>
          <p:cNvGrpSpPr/>
          <p:nvPr/>
        </p:nvGrpSpPr>
        <p:grpSpPr>
          <a:xfrm>
            <a:off x="1237398" y="883049"/>
            <a:ext cx="150008" cy="241189"/>
            <a:chOff x="5030727" y="2121769"/>
            <a:chExt cx="237595" cy="382015"/>
          </a:xfrm>
        </p:grpSpPr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5030727" y="2121769"/>
              <a:ext cx="237595" cy="382015"/>
            </a:xfrm>
            <a:custGeom>
              <a:avLst/>
              <a:gdLst>
                <a:gd name="T0" fmla="*/ 601 w 918"/>
                <a:gd name="T1" fmla="*/ 314 h 1475"/>
                <a:gd name="T2" fmla="*/ 566 w 918"/>
                <a:gd name="T3" fmla="*/ 255 h 1475"/>
                <a:gd name="T4" fmla="*/ 512 w 918"/>
                <a:gd name="T5" fmla="*/ 146 h 1475"/>
                <a:gd name="T6" fmla="*/ 464 w 918"/>
                <a:gd name="T7" fmla="*/ 21 h 1475"/>
                <a:gd name="T8" fmla="*/ 460 w 918"/>
                <a:gd name="T9" fmla="*/ 0 h 1475"/>
                <a:gd name="T10" fmla="*/ 454 w 918"/>
                <a:gd name="T11" fmla="*/ 21 h 1475"/>
                <a:gd name="T12" fmla="*/ 406 w 918"/>
                <a:gd name="T13" fmla="*/ 146 h 1475"/>
                <a:gd name="T14" fmla="*/ 352 w 918"/>
                <a:gd name="T15" fmla="*/ 255 h 1475"/>
                <a:gd name="T16" fmla="*/ 317 w 918"/>
                <a:gd name="T17" fmla="*/ 314 h 1475"/>
                <a:gd name="T18" fmla="*/ 294 w 918"/>
                <a:gd name="T19" fmla="*/ 359 h 1475"/>
                <a:gd name="T20" fmla="*/ 244 w 918"/>
                <a:gd name="T21" fmla="*/ 441 h 1475"/>
                <a:gd name="T22" fmla="*/ 163 w 918"/>
                <a:gd name="T23" fmla="*/ 556 h 1475"/>
                <a:gd name="T24" fmla="*/ 90 w 918"/>
                <a:gd name="T25" fmla="*/ 669 h 1475"/>
                <a:gd name="T26" fmla="*/ 49 w 918"/>
                <a:gd name="T27" fmla="*/ 751 h 1475"/>
                <a:gd name="T28" fmla="*/ 19 w 918"/>
                <a:gd name="T29" fmla="*/ 839 h 1475"/>
                <a:gd name="T30" fmla="*/ 2 w 918"/>
                <a:gd name="T31" fmla="*/ 940 h 1475"/>
                <a:gd name="T32" fmla="*/ 0 w 918"/>
                <a:gd name="T33" fmla="*/ 996 h 1475"/>
                <a:gd name="T34" fmla="*/ 2 w 918"/>
                <a:gd name="T35" fmla="*/ 1045 h 1475"/>
                <a:gd name="T36" fmla="*/ 19 w 918"/>
                <a:gd name="T37" fmla="*/ 1138 h 1475"/>
                <a:gd name="T38" fmla="*/ 52 w 918"/>
                <a:gd name="T39" fmla="*/ 1225 h 1475"/>
                <a:gd name="T40" fmla="*/ 101 w 918"/>
                <a:gd name="T41" fmla="*/ 1301 h 1475"/>
                <a:gd name="T42" fmla="*/ 162 w 918"/>
                <a:gd name="T43" fmla="*/ 1367 h 1475"/>
                <a:gd name="T44" fmla="*/ 235 w 918"/>
                <a:gd name="T45" fmla="*/ 1419 h 1475"/>
                <a:gd name="T46" fmla="*/ 319 w 918"/>
                <a:gd name="T47" fmla="*/ 1455 h 1475"/>
                <a:gd name="T48" fmla="*/ 411 w 918"/>
                <a:gd name="T49" fmla="*/ 1474 h 1475"/>
                <a:gd name="T50" fmla="*/ 460 w 918"/>
                <a:gd name="T51" fmla="*/ 1475 h 1475"/>
                <a:gd name="T52" fmla="*/ 509 w 918"/>
                <a:gd name="T53" fmla="*/ 1474 h 1475"/>
                <a:gd name="T54" fmla="*/ 601 w 918"/>
                <a:gd name="T55" fmla="*/ 1455 h 1475"/>
                <a:gd name="T56" fmla="*/ 683 w 918"/>
                <a:gd name="T57" fmla="*/ 1419 h 1475"/>
                <a:gd name="T58" fmla="*/ 756 w 918"/>
                <a:gd name="T59" fmla="*/ 1367 h 1475"/>
                <a:gd name="T60" fmla="*/ 818 w 918"/>
                <a:gd name="T61" fmla="*/ 1301 h 1475"/>
                <a:gd name="T62" fmla="*/ 866 w 918"/>
                <a:gd name="T63" fmla="*/ 1225 h 1475"/>
                <a:gd name="T64" fmla="*/ 899 w 918"/>
                <a:gd name="T65" fmla="*/ 1138 h 1475"/>
                <a:gd name="T66" fmla="*/ 916 w 918"/>
                <a:gd name="T67" fmla="*/ 1045 h 1475"/>
                <a:gd name="T68" fmla="*/ 918 w 918"/>
                <a:gd name="T69" fmla="*/ 996 h 1475"/>
                <a:gd name="T70" fmla="*/ 916 w 918"/>
                <a:gd name="T71" fmla="*/ 940 h 1475"/>
                <a:gd name="T72" fmla="*/ 900 w 918"/>
                <a:gd name="T73" fmla="*/ 839 h 1475"/>
                <a:gd name="T74" fmla="*/ 870 w 918"/>
                <a:gd name="T75" fmla="*/ 749 h 1475"/>
                <a:gd name="T76" fmla="*/ 828 w 918"/>
                <a:gd name="T77" fmla="*/ 669 h 1475"/>
                <a:gd name="T78" fmla="*/ 755 w 918"/>
                <a:gd name="T79" fmla="*/ 555 h 1475"/>
                <a:gd name="T80" fmla="*/ 676 w 918"/>
                <a:gd name="T81" fmla="*/ 441 h 1475"/>
                <a:gd name="T82" fmla="*/ 624 w 918"/>
                <a:gd name="T83" fmla="*/ 359 h 1475"/>
                <a:gd name="T84" fmla="*/ 601 w 918"/>
                <a:gd name="T85" fmla="*/ 314 h 1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18" h="1475">
                  <a:moveTo>
                    <a:pt x="601" y="314"/>
                  </a:moveTo>
                  <a:lnTo>
                    <a:pt x="566" y="255"/>
                  </a:lnTo>
                  <a:lnTo>
                    <a:pt x="512" y="146"/>
                  </a:lnTo>
                  <a:lnTo>
                    <a:pt x="464" y="21"/>
                  </a:lnTo>
                  <a:lnTo>
                    <a:pt x="460" y="0"/>
                  </a:lnTo>
                  <a:lnTo>
                    <a:pt x="454" y="21"/>
                  </a:lnTo>
                  <a:lnTo>
                    <a:pt x="406" y="146"/>
                  </a:lnTo>
                  <a:lnTo>
                    <a:pt x="352" y="255"/>
                  </a:lnTo>
                  <a:lnTo>
                    <a:pt x="317" y="314"/>
                  </a:lnTo>
                  <a:lnTo>
                    <a:pt x="294" y="359"/>
                  </a:lnTo>
                  <a:lnTo>
                    <a:pt x="244" y="441"/>
                  </a:lnTo>
                  <a:lnTo>
                    <a:pt x="163" y="556"/>
                  </a:lnTo>
                  <a:lnTo>
                    <a:pt x="90" y="669"/>
                  </a:lnTo>
                  <a:lnTo>
                    <a:pt x="49" y="751"/>
                  </a:lnTo>
                  <a:lnTo>
                    <a:pt x="19" y="839"/>
                  </a:lnTo>
                  <a:lnTo>
                    <a:pt x="2" y="940"/>
                  </a:lnTo>
                  <a:lnTo>
                    <a:pt x="0" y="996"/>
                  </a:lnTo>
                  <a:lnTo>
                    <a:pt x="2" y="1045"/>
                  </a:lnTo>
                  <a:lnTo>
                    <a:pt x="19" y="1138"/>
                  </a:lnTo>
                  <a:lnTo>
                    <a:pt x="52" y="1225"/>
                  </a:lnTo>
                  <a:lnTo>
                    <a:pt x="101" y="1301"/>
                  </a:lnTo>
                  <a:lnTo>
                    <a:pt x="162" y="1367"/>
                  </a:lnTo>
                  <a:lnTo>
                    <a:pt x="235" y="1419"/>
                  </a:lnTo>
                  <a:lnTo>
                    <a:pt x="319" y="1455"/>
                  </a:lnTo>
                  <a:lnTo>
                    <a:pt x="411" y="1474"/>
                  </a:lnTo>
                  <a:lnTo>
                    <a:pt x="460" y="1475"/>
                  </a:lnTo>
                  <a:lnTo>
                    <a:pt x="509" y="1474"/>
                  </a:lnTo>
                  <a:lnTo>
                    <a:pt x="601" y="1455"/>
                  </a:lnTo>
                  <a:lnTo>
                    <a:pt x="683" y="1419"/>
                  </a:lnTo>
                  <a:lnTo>
                    <a:pt x="756" y="1367"/>
                  </a:lnTo>
                  <a:lnTo>
                    <a:pt x="818" y="1301"/>
                  </a:lnTo>
                  <a:lnTo>
                    <a:pt x="866" y="1225"/>
                  </a:lnTo>
                  <a:lnTo>
                    <a:pt x="899" y="1138"/>
                  </a:lnTo>
                  <a:lnTo>
                    <a:pt x="916" y="1045"/>
                  </a:lnTo>
                  <a:lnTo>
                    <a:pt x="918" y="996"/>
                  </a:lnTo>
                  <a:lnTo>
                    <a:pt x="916" y="940"/>
                  </a:lnTo>
                  <a:lnTo>
                    <a:pt x="900" y="839"/>
                  </a:lnTo>
                  <a:lnTo>
                    <a:pt x="870" y="749"/>
                  </a:lnTo>
                  <a:lnTo>
                    <a:pt x="828" y="669"/>
                  </a:lnTo>
                  <a:lnTo>
                    <a:pt x="755" y="555"/>
                  </a:lnTo>
                  <a:lnTo>
                    <a:pt x="676" y="441"/>
                  </a:lnTo>
                  <a:lnTo>
                    <a:pt x="624" y="359"/>
                  </a:lnTo>
                  <a:lnTo>
                    <a:pt x="601" y="314"/>
                  </a:lnTo>
                  <a:close/>
                </a:path>
              </a:pathLst>
            </a:custGeom>
            <a:solidFill>
              <a:srgbClr val="91C5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5119242" y="2121769"/>
              <a:ext cx="149079" cy="382015"/>
            </a:xfrm>
            <a:custGeom>
              <a:avLst/>
              <a:gdLst>
                <a:gd name="T0" fmla="*/ 259 w 576"/>
                <a:gd name="T1" fmla="*/ 314 h 1475"/>
                <a:gd name="T2" fmla="*/ 224 w 576"/>
                <a:gd name="T3" fmla="*/ 255 h 1475"/>
                <a:gd name="T4" fmla="*/ 170 w 576"/>
                <a:gd name="T5" fmla="*/ 146 h 1475"/>
                <a:gd name="T6" fmla="*/ 122 w 576"/>
                <a:gd name="T7" fmla="*/ 21 h 1475"/>
                <a:gd name="T8" fmla="*/ 118 w 576"/>
                <a:gd name="T9" fmla="*/ 0 h 1475"/>
                <a:gd name="T10" fmla="*/ 109 w 576"/>
                <a:gd name="T11" fmla="*/ 47 h 1475"/>
                <a:gd name="T12" fmla="*/ 64 w 576"/>
                <a:gd name="T13" fmla="*/ 340 h 1475"/>
                <a:gd name="T14" fmla="*/ 31 w 576"/>
                <a:gd name="T15" fmla="*/ 600 h 1475"/>
                <a:gd name="T16" fmla="*/ 7 w 576"/>
                <a:gd name="T17" fmla="*/ 876 h 1475"/>
                <a:gd name="T18" fmla="*/ 0 w 576"/>
                <a:gd name="T19" fmla="*/ 1073 h 1475"/>
                <a:gd name="T20" fmla="*/ 1 w 576"/>
                <a:gd name="T21" fmla="*/ 1192 h 1475"/>
                <a:gd name="T22" fmla="*/ 11 w 576"/>
                <a:gd name="T23" fmla="*/ 1295 h 1475"/>
                <a:gd name="T24" fmla="*/ 28 w 576"/>
                <a:gd name="T25" fmla="*/ 1380 h 1475"/>
                <a:gd name="T26" fmla="*/ 56 w 576"/>
                <a:gd name="T27" fmla="*/ 1441 h 1475"/>
                <a:gd name="T28" fmla="*/ 83 w 576"/>
                <a:gd name="T29" fmla="*/ 1467 h 1475"/>
                <a:gd name="T30" fmla="*/ 105 w 576"/>
                <a:gd name="T31" fmla="*/ 1475 h 1475"/>
                <a:gd name="T32" fmla="*/ 118 w 576"/>
                <a:gd name="T33" fmla="*/ 1475 h 1475"/>
                <a:gd name="T34" fmla="*/ 167 w 576"/>
                <a:gd name="T35" fmla="*/ 1474 h 1475"/>
                <a:gd name="T36" fmla="*/ 259 w 576"/>
                <a:gd name="T37" fmla="*/ 1455 h 1475"/>
                <a:gd name="T38" fmla="*/ 341 w 576"/>
                <a:gd name="T39" fmla="*/ 1419 h 1475"/>
                <a:gd name="T40" fmla="*/ 414 w 576"/>
                <a:gd name="T41" fmla="*/ 1367 h 1475"/>
                <a:gd name="T42" fmla="*/ 476 w 576"/>
                <a:gd name="T43" fmla="*/ 1301 h 1475"/>
                <a:gd name="T44" fmla="*/ 524 w 576"/>
                <a:gd name="T45" fmla="*/ 1225 h 1475"/>
                <a:gd name="T46" fmla="*/ 557 w 576"/>
                <a:gd name="T47" fmla="*/ 1138 h 1475"/>
                <a:gd name="T48" fmla="*/ 574 w 576"/>
                <a:gd name="T49" fmla="*/ 1045 h 1475"/>
                <a:gd name="T50" fmla="*/ 576 w 576"/>
                <a:gd name="T51" fmla="*/ 996 h 1475"/>
                <a:gd name="T52" fmla="*/ 574 w 576"/>
                <a:gd name="T53" fmla="*/ 940 h 1475"/>
                <a:gd name="T54" fmla="*/ 558 w 576"/>
                <a:gd name="T55" fmla="*/ 839 h 1475"/>
                <a:gd name="T56" fmla="*/ 528 w 576"/>
                <a:gd name="T57" fmla="*/ 749 h 1475"/>
                <a:gd name="T58" fmla="*/ 486 w 576"/>
                <a:gd name="T59" fmla="*/ 669 h 1475"/>
                <a:gd name="T60" fmla="*/ 413 w 576"/>
                <a:gd name="T61" fmla="*/ 555 h 1475"/>
                <a:gd name="T62" fmla="*/ 334 w 576"/>
                <a:gd name="T63" fmla="*/ 441 h 1475"/>
                <a:gd name="T64" fmla="*/ 282 w 576"/>
                <a:gd name="T65" fmla="*/ 359 h 1475"/>
                <a:gd name="T66" fmla="*/ 259 w 576"/>
                <a:gd name="T67" fmla="*/ 314 h 1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76" h="1475">
                  <a:moveTo>
                    <a:pt x="259" y="314"/>
                  </a:moveTo>
                  <a:lnTo>
                    <a:pt x="224" y="255"/>
                  </a:lnTo>
                  <a:lnTo>
                    <a:pt x="170" y="146"/>
                  </a:lnTo>
                  <a:lnTo>
                    <a:pt x="122" y="21"/>
                  </a:lnTo>
                  <a:lnTo>
                    <a:pt x="118" y="0"/>
                  </a:lnTo>
                  <a:lnTo>
                    <a:pt x="109" y="47"/>
                  </a:lnTo>
                  <a:lnTo>
                    <a:pt x="64" y="340"/>
                  </a:lnTo>
                  <a:lnTo>
                    <a:pt x="31" y="600"/>
                  </a:lnTo>
                  <a:lnTo>
                    <a:pt x="7" y="876"/>
                  </a:lnTo>
                  <a:lnTo>
                    <a:pt x="0" y="1073"/>
                  </a:lnTo>
                  <a:lnTo>
                    <a:pt x="1" y="1192"/>
                  </a:lnTo>
                  <a:lnTo>
                    <a:pt x="11" y="1295"/>
                  </a:lnTo>
                  <a:lnTo>
                    <a:pt x="28" y="1380"/>
                  </a:lnTo>
                  <a:lnTo>
                    <a:pt x="56" y="1441"/>
                  </a:lnTo>
                  <a:lnTo>
                    <a:pt x="83" y="1467"/>
                  </a:lnTo>
                  <a:lnTo>
                    <a:pt x="105" y="1475"/>
                  </a:lnTo>
                  <a:lnTo>
                    <a:pt x="118" y="1475"/>
                  </a:lnTo>
                  <a:lnTo>
                    <a:pt x="167" y="1474"/>
                  </a:lnTo>
                  <a:lnTo>
                    <a:pt x="259" y="1455"/>
                  </a:lnTo>
                  <a:lnTo>
                    <a:pt x="341" y="1419"/>
                  </a:lnTo>
                  <a:lnTo>
                    <a:pt x="414" y="1367"/>
                  </a:lnTo>
                  <a:lnTo>
                    <a:pt x="476" y="1301"/>
                  </a:lnTo>
                  <a:lnTo>
                    <a:pt x="524" y="1225"/>
                  </a:lnTo>
                  <a:lnTo>
                    <a:pt x="557" y="1138"/>
                  </a:lnTo>
                  <a:lnTo>
                    <a:pt x="574" y="1045"/>
                  </a:lnTo>
                  <a:lnTo>
                    <a:pt x="576" y="996"/>
                  </a:lnTo>
                  <a:lnTo>
                    <a:pt x="574" y="940"/>
                  </a:lnTo>
                  <a:lnTo>
                    <a:pt x="558" y="839"/>
                  </a:lnTo>
                  <a:lnTo>
                    <a:pt x="528" y="749"/>
                  </a:lnTo>
                  <a:lnTo>
                    <a:pt x="486" y="669"/>
                  </a:lnTo>
                  <a:lnTo>
                    <a:pt x="413" y="555"/>
                  </a:lnTo>
                  <a:lnTo>
                    <a:pt x="334" y="441"/>
                  </a:lnTo>
                  <a:lnTo>
                    <a:pt x="282" y="359"/>
                  </a:lnTo>
                  <a:lnTo>
                    <a:pt x="259" y="314"/>
                  </a:lnTo>
                  <a:close/>
                </a:path>
              </a:pathLst>
            </a:custGeom>
            <a:solidFill>
              <a:srgbClr val="B9E4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5144089" y="2371787"/>
              <a:ext cx="104821" cy="111809"/>
            </a:xfrm>
            <a:custGeom>
              <a:avLst/>
              <a:gdLst>
                <a:gd name="T0" fmla="*/ 46 w 405"/>
                <a:gd name="T1" fmla="*/ 434 h 434"/>
                <a:gd name="T2" fmla="*/ 85 w 405"/>
                <a:gd name="T3" fmla="*/ 432 h 434"/>
                <a:gd name="T4" fmla="*/ 157 w 405"/>
                <a:gd name="T5" fmla="*/ 416 h 434"/>
                <a:gd name="T6" fmla="*/ 222 w 405"/>
                <a:gd name="T7" fmla="*/ 387 h 434"/>
                <a:gd name="T8" fmla="*/ 278 w 405"/>
                <a:gd name="T9" fmla="*/ 347 h 434"/>
                <a:gd name="T10" fmla="*/ 327 w 405"/>
                <a:gd name="T11" fmla="*/ 297 h 434"/>
                <a:gd name="T12" fmla="*/ 364 w 405"/>
                <a:gd name="T13" fmla="*/ 236 h 434"/>
                <a:gd name="T14" fmla="*/ 390 w 405"/>
                <a:gd name="T15" fmla="*/ 169 h 434"/>
                <a:gd name="T16" fmla="*/ 403 w 405"/>
                <a:gd name="T17" fmla="*/ 95 h 434"/>
                <a:gd name="T18" fmla="*/ 405 w 405"/>
                <a:gd name="T19" fmla="*/ 56 h 434"/>
                <a:gd name="T20" fmla="*/ 405 w 405"/>
                <a:gd name="T21" fmla="*/ 36 h 434"/>
                <a:gd name="T22" fmla="*/ 392 w 405"/>
                <a:gd name="T23" fmla="*/ 10 h 434"/>
                <a:gd name="T24" fmla="*/ 369 w 405"/>
                <a:gd name="T25" fmla="*/ 0 h 434"/>
                <a:gd name="T26" fmla="*/ 339 w 405"/>
                <a:gd name="T27" fmla="*/ 6 h 434"/>
                <a:gd name="T28" fmla="*/ 281 w 405"/>
                <a:gd name="T29" fmla="*/ 36 h 434"/>
                <a:gd name="T30" fmla="*/ 192 w 405"/>
                <a:gd name="T31" fmla="*/ 109 h 434"/>
                <a:gd name="T32" fmla="*/ 105 w 405"/>
                <a:gd name="T33" fmla="*/ 202 h 434"/>
                <a:gd name="T34" fmla="*/ 36 w 405"/>
                <a:gd name="T35" fmla="*/ 298 h 434"/>
                <a:gd name="T36" fmla="*/ 7 w 405"/>
                <a:gd name="T37" fmla="*/ 360 h 434"/>
                <a:gd name="T38" fmla="*/ 0 w 405"/>
                <a:gd name="T39" fmla="*/ 393 h 434"/>
                <a:gd name="T40" fmla="*/ 6 w 405"/>
                <a:gd name="T41" fmla="*/ 419 h 434"/>
                <a:gd name="T42" fmla="*/ 29 w 405"/>
                <a:gd name="T43" fmla="*/ 432 h 434"/>
                <a:gd name="T44" fmla="*/ 46 w 405"/>
                <a:gd name="T45" fmla="*/ 434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05" h="434">
                  <a:moveTo>
                    <a:pt x="46" y="434"/>
                  </a:moveTo>
                  <a:lnTo>
                    <a:pt x="85" y="432"/>
                  </a:lnTo>
                  <a:lnTo>
                    <a:pt x="157" y="416"/>
                  </a:lnTo>
                  <a:lnTo>
                    <a:pt x="222" y="387"/>
                  </a:lnTo>
                  <a:lnTo>
                    <a:pt x="278" y="347"/>
                  </a:lnTo>
                  <a:lnTo>
                    <a:pt x="327" y="297"/>
                  </a:lnTo>
                  <a:lnTo>
                    <a:pt x="364" y="236"/>
                  </a:lnTo>
                  <a:lnTo>
                    <a:pt x="390" y="169"/>
                  </a:lnTo>
                  <a:lnTo>
                    <a:pt x="403" y="95"/>
                  </a:lnTo>
                  <a:lnTo>
                    <a:pt x="405" y="56"/>
                  </a:lnTo>
                  <a:lnTo>
                    <a:pt x="405" y="36"/>
                  </a:lnTo>
                  <a:lnTo>
                    <a:pt x="392" y="10"/>
                  </a:lnTo>
                  <a:lnTo>
                    <a:pt x="369" y="0"/>
                  </a:lnTo>
                  <a:lnTo>
                    <a:pt x="339" y="6"/>
                  </a:lnTo>
                  <a:lnTo>
                    <a:pt x="281" y="36"/>
                  </a:lnTo>
                  <a:lnTo>
                    <a:pt x="192" y="109"/>
                  </a:lnTo>
                  <a:lnTo>
                    <a:pt x="105" y="202"/>
                  </a:lnTo>
                  <a:lnTo>
                    <a:pt x="36" y="298"/>
                  </a:lnTo>
                  <a:lnTo>
                    <a:pt x="7" y="360"/>
                  </a:lnTo>
                  <a:lnTo>
                    <a:pt x="0" y="393"/>
                  </a:lnTo>
                  <a:lnTo>
                    <a:pt x="6" y="419"/>
                  </a:lnTo>
                  <a:lnTo>
                    <a:pt x="29" y="432"/>
                  </a:lnTo>
                  <a:lnTo>
                    <a:pt x="46" y="434"/>
                  </a:lnTo>
                  <a:close/>
                </a:path>
              </a:pathLst>
            </a:custGeom>
            <a:solidFill>
              <a:srgbClr val="F2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09" name="직사각형 108"/>
          <p:cNvSpPr/>
          <p:nvPr/>
        </p:nvSpPr>
        <p:spPr>
          <a:xfrm>
            <a:off x="371832" y="1515382"/>
            <a:ext cx="11389864" cy="5212480"/>
          </a:xfrm>
          <a:prstGeom prst="rect">
            <a:avLst/>
          </a:prstGeom>
          <a:solidFill>
            <a:srgbClr val="DD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DDF9FF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1672419" y="486287"/>
            <a:ext cx="5410043" cy="807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i="1" dirty="0">
                <a:solidFill>
                  <a:prstClr val="white"/>
                </a:solidFill>
              </a:rPr>
              <a:t>Korean Reviews </a:t>
            </a:r>
            <a:r>
              <a:rPr lang="ko-KR" altLang="en-US" sz="2400" b="1" i="1" dirty="0">
                <a:solidFill>
                  <a:prstClr val="white"/>
                </a:solidFill>
              </a:rPr>
              <a:t>데이터 </a:t>
            </a:r>
            <a:r>
              <a:rPr lang="ko-KR" altLang="en-US" sz="2400" b="1" i="1" dirty="0" err="1">
                <a:solidFill>
                  <a:prstClr val="white"/>
                </a:solidFill>
              </a:rPr>
              <a:t>전처리</a:t>
            </a:r>
            <a:endParaRPr lang="en-US" altLang="ko-KR" sz="2400" b="1" i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prstClr val="white"/>
                </a:solidFill>
              </a:rPr>
              <a:t>NaverNouns.py NaverSignalNouns.py NaverEscapeNouns.py Part1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4E5F48-B51E-47D2-BE15-B9778A51250D}"/>
              </a:ext>
            </a:extLst>
          </p:cNvPr>
          <p:cNvSpPr txBox="1"/>
          <p:nvPr/>
        </p:nvSpPr>
        <p:spPr>
          <a:xfrm>
            <a:off x="888176" y="1851088"/>
            <a:ext cx="2427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Konlpy</a:t>
            </a:r>
            <a:r>
              <a:rPr lang="ko-KR" altLang="en-US" dirty="0"/>
              <a:t>의 </a:t>
            </a:r>
            <a:r>
              <a:rPr lang="en-US" altLang="ko-KR" dirty="0"/>
              <a:t>Okt </a:t>
            </a:r>
            <a:r>
              <a:rPr lang="ko-KR" altLang="en-US" dirty="0"/>
              <a:t>사용</a:t>
            </a:r>
          </a:p>
        </p:txBody>
      </p:sp>
      <p:pic>
        <p:nvPicPr>
          <p:cNvPr id="4" name="그림 3" descr="개체이(가) 표시된 사진&#10;&#10;자동 생성된 설명">
            <a:extLst>
              <a:ext uri="{FF2B5EF4-FFF2-40B4-BE49-F238E27FC236}">
                <a16:creationId xmlns:a16="http://schemas.microsoft.com/office/drawing/2014/main" id="{C304C141-194C-4E17-9680-529A23A2F0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76" y="2237585"/>
            <a:ext cx="3494636" cy="45224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DEF6F9D-530D-46A9-AE1C-935B6102B8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08" y="4100453"/>
            <a:ext cx="4011783" cy="121678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5780DCA-C338-4BA2-B782-B7AF20802FAF}"/>
              </a:ext>
            </a:extLst>
          </p:cNvPr>
          <p:cNvSpPr txBox="1"/>
          <p:nvPr/>
        </p:nvSpPr>
        <p:spPr>
          <a:xfrm>
            <a:off x="795908" y="3600983"/>
            <a:ext cx="2427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불용어</a:t>
            </a:r>
            <a:r>
              <a:rPr lang="ko-KR" altLang="en-US" dirty="0"/>
              <a:t> 제거</a:t>
            </a:r>
            <a:r>
              <a:rPr lang="en-US" altLang="ko-KR" dirty="0"/>
              <a:t>(</a:t>
            </a:r>
            <a:r>
              <a:rPr lang="ko-KR" altLang="en-US" dirty="0"/>
              <a:t>관람객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44DF640-68AE-4F38-B4C6-036551C04D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191" y="2242840"/>
            <a:ext cx="6439757" cy="419699"/>
          </a:xfrm>
          <a:prstGeom prst="rect">
            <a:avLst/>
          </a:prstGeom>
        </p:spPr>
      </p:pic>
      <p:pic>
        <p:nvPicPr>
          <p:cNvPr id="19" name="그림 18" descr="개체이(가) 표시된 사진&#10;&#10;자동 생성된 설명">
            <a:extLst>
              <a:ext uri="{FF2B5EF4-FFF2-40B4-BE49-F238E27FC236}">
                <a16:creationId xmlns:a16="http://schemas.microsoft.com/office/drawing/2014/main" id="{45E2C384-AF12-4622-A1D7-4D6799905B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908" y="4617569"/>
            <a:ext cx="6557900" cy="538260"/>
          </a:xfrm>
          <a:prstGeom prst="rect">
            <a:avLst/>
          </a:prstGeom>
        </p:spPr>
      </p:pic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27A1678-6CFF-423B-9D0A-4E20A1D7D6EC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635494" y="2689832"/>
            <a:ext cx="441338" cy="1410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FA81C3B-DEE1-4A85-A4A5-2F49919FBAED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4807691" y="2689833"/>
            <a:ext cx="2187469" cy="2019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243B4B5-A829-450C-9CC5-F53B5399FE46}"/>
              </a:ext>
            </a:extLst>
          </p:cNvPr>
          <p:cNvSpPr txBox="1"/>
          <p:nvPr/>
        </p:nvSpPr>
        <p:spPr>
          <a:xfrm>
            <a:off x="5192308" y="1986457"/>
            <a:ext cx="4387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Okt(twitter) </a:t>
            </a:r>
            <a:r>
              <a:rPr lang="ko-KR" altLang="en-US" dirty="0"/>
              <a:t>통해서 형태소 </a:t>
            </a:r>
            <a:r>
              <a:rPr lang="ko-KR" altLang="en-US" dirty="0" err="1"/>
              <a:t>태깅해주기</a:t>
            </a:r>
            <a:endParaRPr lang="ko-KR" altLang="en-US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4F91FF51-9FEE-4514-A7A4-EC3942462295}"/>
              </a:ext>
            </a:extLst>
          </p:cNvPr>
          <p:cNvCxnSpPr/>
          <p:nvPr/>
        </p:nvCxnSpPr>
        <p:spPr>
          <a:xfrm>
            <a:off x="8997696" y="2689832"/>
            <a:ext cx="0" cy="1809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6FC9A3C-BAD2-4100-8CC6-B9B940A69E25}"/>
              </a:ext>
            </a:extLst>
          </p:cNvPr>
          <p:cNvSpPr txBox="1"/>
          <p:nvPr/>
        </p:nvSpPr>
        <p:spPr>
          <a:xfrm>
            <a:off x="5192308" y="4282897"/>
            <a:ext cx="4387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명사</a:t>
            </a:r>
            <a:r>
              <a:rPr lang="en-US" altLang="ko-KR" dirty="0"/>
              <a:t>, </a:t>
            </a:r>
            <a:r>
              <a:rPr lang="ko-KR" altLang="en-US" dirty="0"/>
              <a:t>형용사 동사만 추출</a:t>
            </a:r>
          </a:p>
        </p:txBody>
      </p:sp>
    </p:spTree>
    <p:extLst>
      <p:ext uri="{BB962C8B-B14F-4D97-AF65-F5344CB8AC3E}">
        <p14:creationId xmlns:p14="http://schemas.microsoft.com/office/powerpoint/2010/main" val="3361394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4F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자유형 109"/>
          <p:cNvSpPr/>
          <p:nvPr/>
        </p:nvSpPr>
        <p:spPr>
          <a:xfrm>
            <a:off x="301752" y="1498217"/>
            <a:ext cx="11534787" cy="5359783"/>
          </a:xfrm>
          <a:custGeom>
            <a:avLst/>
            <a:gdLst>
              <a:gd name="connsiteX0" fmla="*/ 0 w 11532878"/>
              <a:gd name="connsiteY0" fmla="*/ 0 h 5351379"/>
              <a:gd name="connsiteX1" fmla="*/ 82619 w 11532878"/>
              <a:gd name="connsiteY1" fmla="*/ 0 h 5351379"/>
              <a:gd name="connsiteX2" fmla="*/ 82619 w 11532878"/>
              <a:gd name="connsiteY2" fmla="*/ 5220407 h 5351379"/>
              <a:gd name="connsiteX3" fmla="*/ 11450258 w 11532878"/>
              <a:gd name="connsiteY3" fmla="*/ 5220407 h 5351379"/>
              <a:gd name="connsiteX4" fmla="*/ 11450258 w 11532878"/>
              <a:gd name="connsiteY4" fmla="*/ 0 h 5351379"/>
              <a:gd name="connsiteX5" fmla="*/ 11532878 w 11532878"/>
              <a:gd name="connsiteY5" fmla="*/ 0 h 5351379"/>
              <a:gd name="connsiteX6" fmla="*/ 11532878 w 11532878"/>
              <a:gd name="connsiteY6" fmla="*/ 5351379 h 5351379"/>
              <a:gd name="connsiteX7" fmla="*/ 0 w 11532878"/>
              <a:gd name="connsiteY7" fmla="*/ 5351379 h 5351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532878" h="5351379">
                <a:moveTo>
                  <a:pt x="0" y="0"/>
                </a:moveTo>
                <a:lnTo>
                  <a:pt x="82619" y="0"/>
                </a:lnTo>
                <a:lnTo>
                  <a:pt x="82619" y="5220407"/>
                </a:lnTo>
                <a:lnTo>
                  <a:pt x="11450258" y="5220407"/>
                </a:lnTo>
                <a:lnTo>
                  <a:pt x="11450258" y="0"/>
                </a:lnTo>
                <a:lnTo>
                  <a:pt x="11532878" y="0"/>
                </a:lnTo>
                <a:lnTo>
                  <a:pt x="11532878" y="5351379"/>
                </a:lnTo>
                <a:lnTo>
                  <a:pt x="0" y="5351379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8" name="그룹 57"/>
          <p:cNvGrpSpPr/>
          <p:nvPr/>
        </p:nvGrpSpPr>
        <p:grpSpPr>
          <a:xfrm>
            <a:off x="1237398" y="883049"/>
            <a:ext cx="150008" cy="241189"/>
            <a:chOff x="5030727" y="2121769"/>
            <a:chExt cx="237595" cy="382015"/>
          </a:xfrm>
        </p:grpSpPr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5030727" y="2121769"/>
              <a:ext cx="237595" cy="382015"/>
            </a:xfrm>
            <a:custGeom>
              <a:avLst/>
              <a:gdLst>
                <a:gd name="T0" fmla="*/ 601 w 918"/>
                <a:gd name="T1" fmla="*/ 314 h 1475"/>
                <a:gd name="T2" fmla="*/ 566 w 918"/>
                <a:gd name="T3" fmla="*/ 255 h 1475"/>
                <a:gd name="T4" fmla="*/ 512 w 918"/>
                <a:gd name="T5" fmla="*/ 146 h 1475"/>
                <a:gd name="T6" fmla="*/ 464 w 918"/>
                <a:gd name="T7" fmla="*/ 21 h 1475"/>
                <a:gd name="T8" fmla="*/ 460 w 918"/>
                <a:gd name="T9" fmla="*/ 0 h 1475"/>
                <a:gd name="T10" fmla="*/ 454 w 918"/>
                <a:gd name="T11" fmla="*/ 21 h 1475"/>
                <a:gd name="T12" fmla="*/ 406 w 918"/>
                <a:gd name="T13" fmla="*/ 146 h 1475"/>
                <a:gd name="T14" fmla="*/ 352 w 918"/>
                <a:gd name="T15" fmla="*/ 255 h 1475"/>
                <a:gd name="T16" fmla="*/ 317 w 918"/>
                <a:gd name="T17" fmla="*/ 314 h 1475"/>
                <a:gd name="T18" fmla="*/ 294 w 918"/>
                <a:gd name="T19" fmla="*/ 359 h 1475"/>
                <a:gd name="T20" fmla="*/ 244 w 918"/>
                <a:gd name="T21" fmla="*/ 441 h 1475"/>
                <a:gd name="T22" fmla="*/ 163 w 918"/>
                <a:gd name="T23" fmla="*/ 556 h 1475"/>
                <a:gd name="T24" fmla="*/ 90 w 918"/>
                <a:gd name="T25" fmla="*/ 669 h 1475"/>
                <a:gd name="T26" fmla="*/ 49 w 918"/>
                <a:gd name="T27" fmla="*/ 751 h 1475"/>
                <a:gd name="T28" fmla="*/ 19 w 918"/>
                <a:gd name="T29" fmla="*/ 839 h 1475"/>
                <a:gd name="T30" fmla="*/ 2 w 918"/>
                <a:gd name="T31" fmla="*/ 940 h 1475"/>
                <a:gd name="T32" fmla="*/ 0 w 918"/>
                <a:gd name="T33" fmla="*/ 996 h 1475"/>
                <a:gd name="T34" fmla="*/ 2 w 918"/>
                <a:gd name="T35" fmla="*/ 1045 h 1475"/>
                <a:gd name="T36" fmla="*/ 19 w 918"/>
                <a:gd name="T37" fmla="*/ 1138 h 1475"/>
                <a:gd name="T38" fmla="*/ 52 w 918"/>
                <a:gd name="T39" fmla="*/ 1225 h 1475"/>
                <a:gd name="T40" fmla="*/ 101 w 918"/>
                <a:gd name="T41" fmla="*/ 1301 h 1475"/>
                <a:gd name="T42" fmla="*/ 162 w 918"/>
                <a:gd name="T43" fmla="*/ 1367 h 1475"/>
                <a:gd name="T44" fmla="*/ 235 w 918"/>
                <a:gd name="T45" fmla="*/ 1419 h 1475"/>
                <a:gd name="T46" fmla="*/ 319 w 918"/>
                <a:gd name="T47" fmla="*/ 1455 h 1475"/>
                <a:gd name="T48" fmla="*/ 411 w 918"/>
                <a:gd name="T49" fmla="*/ 1474 h 1475"/>
                <a:gd name="T50" fmla="*/ 460 w 918"/>
                <a:gd name="T51" fmla="*/ 1475 h 1475"/>
                <a:gd name="T52" fmla="*/ 509 w 918"/>
                <a:gd name="T53" fmla="*/ 1474 h 1475"/>
                <a:gd name="T54" fmla="*/ 601 w 918"/>
                <a:gd name="T55" fmla="*/ 1455 h 1475"/>
                <a:gd name="T56" fmla="*/ 683 w 918"/>
                <a:gd name="T57" fmla="*/ 1419 h 1475"/>
                <a:gd name="T58" fmla="*/ 756 w 918"/>
                <a:gd name="T59" fmla="*/ 1367 h 1475"/>
                <a:gd name="T60" fmla="*/ 818 w 918"/>
                <a:gd name="T61" fmla="*/ 1301 h 1475"/>
                <a:gd name="T62" fmla="*/ 866 w 918"/>
                <a:gd name="T63" fmla="*/ 1225 h 1475"/>
                <a:gd name="T64" fmla="*/ 899 w 918"/>
                <a:gd name="T65" fmla="*/ 1138 h 1475"/>
                <a:gd name="T66" fmla="*/ 916 w 918"/>
                <a:gd name="T67" fmla="*/ 1045 h 1475"/>
                <a:gd name="T68" fmla="*/ 918 w 918"/>
                <a:gd name="T69" fmla="*/ 996 h 1475"/>
                <a:gd name="T70" fmla="*/ 916 w 918"/>
                <a:gd name="T71" fmla="*/ 940 h 1475"/>
                <a:gd name="T72" fmla="*/ 900 w 918"/>
                <a:gd name="T73" fmla="*/ 839 h 1475"/>
                <a:gd name="T74" fmla="*/ 870 w 918"/>
                <a:gd name="T75" fmla="*/ 749 h 1475"/>
                <a:gd name="T76" fmla="*/ 828 w 918"/>
                <a:gd name="T77" fmla="*/ 669 h 1475"/>
                <a:gd name="T78" fmla="*/ 755 w 918"/>
                <a:gd name="T79" fmla="*/ 555 h 1475"/>
                <a:gd name="T80" fmla="*/ 676 w 918"/>
                <a:gd name="T81" fmla="*/ 441 h 1475"/>
                <a:gd name="T82" fmla="*/ 624 w 918"/>
                <a:gd name="T83" fmla="*/ 359 h 1475"/>
                <a:gd name="T84" fmla="*/ 601 w 918"/>
                <a:gd name="T85" fmla="*/ 314 h 1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18" h="1475">
                  <a:moveTo>
                    <a:pt x="601" y="314"/>
                  </a:moveTo>
                  <a:lnTo>
                    <a:pt x="566" y="255"/>
                  </a:lnTo>
                  <a:lnTo>
                    <a:pt x="512" y="146"/>
                  </a:lnTo>
                  <a:lnTo>
                    <a:pt x="464" y="21"/>
                  </a:lnTo>
                  <a:lnTo>
                    <a:pt x="460" y="0"/>
                  </a:lnTo>
                  <a:lnTo>
                    <a:pt x="454" y="21"/>
                  </a:lnTo>
                  <a:lnTo>
                    <a:pt x="406" y="146"/>
                  </a:lnTo>
                  <a:lnTo>
                    <a:pt x="352" y="255"/>
                  </a:lnTo>
                  <a:lnTo>
                    <a:pt x="317" y="314"/>
                  </a:lnTo>
                  <a:lnTo>
                    <a:pt x="294" y="359"/>
                  </a:lnTo>
                  <a:lnTo>
                    <a:pt x="244" y="441"/>
                  </a:lnTo>
                  <a:lnTo>
                    <a:pt x="163" y="556"/>
                  </a:lnTo>
                  <a:lnTo>
                    <a:pt x="90" y="669"/>
                  </a:lnTo>
                  <a:lnTo>
                    <a:pt x="49" y="751"/>
                  </a:lnTo>
                  <a:lnTo>
                    <a:pt x="19" y="839"/>
                  </a:lnTo>
                  <a:lnTo>
                    <a:pt x="2" y="940"/>
                  </a:lnTo>
                  <a:lnTo>
                    <a:pt x="0" y="996"/>
                  </a:lnTo>
                  <a:lnTo>
                    <a:pt x="2" y="1045"/>
                  </a:lnTo>
                  <a:lnTo>
                    <a:pt x="19" y="1138"/>
                  </a:lnTo>
                  <a:lnTo>
                    <a:pt x="52" y="1225"/>
                  </a:lnTo>
                  <a:lnTo>
                    <a:pt x="101" y="1301"/>
                  </a:lnTo>
                  <a:lnTo>
                    <a:pt x="162" y="1367"/>
                  </a:lnTo>
                  <a:lnTo>
                    <a:pt x="235" y="1419"/>
                  </a:lnTo>
                  <a:lnTo>
                    <a:pt x="319" y="1455"/>
                  </a:lnTo>
                  <a:lnTo>
                    <a:pt x="411" y="1474"/>
                  </a:lnTo>
                  <a:lnTo>
                    <a:pt x="460" y="1475"/>
                  </a:lnTo>
                  <a:lnTo>
                    <a:pt x="509" y="1474"/>
                  </a:lnTo>
                  <a:lnTo>
                    <a:pt x="601" y="1455"/>
                  </a:lnTo>
                  <a:lnTo>
                    <a:pt x="683" y="1419"/>
                  </a:lnTo>
                  <a:lnTo>
                    <a:pt x="756" y="1367"/>
                  </a:lnTo>
                  <a:lnTo>
                    <a:pt x="818" y="1301"/>
                  </a:lnTo>
                  <a:lnTo>
                    <a:pt x="866" y="1225"/>
                  </a:lnTo>
                  <a:lnTo>
                    <a:pt x="899" y="1138"/>
                  </a:lnTo>
                  <a:lnTo>
                    <a:pt x="916" y="1045"/>
                  </a:lnTo>
                  <a:lnTo>
                    <a:pt x="918" y="996"/>
                  </a:lnTo>
                  <a:lnTo>
                    <a:pt x="916" y="940"/>
                  </a:lnTo>
                  <a:lnTo>
                    <a:pt x="900" y="839"/>
                  </a:lnTo>
                  <a:lnTo>
                    <a:pt x="870" y="749"/>
                  </a:lnTo>
                  <a:lnTo>
                    <a:pt x="828" y="669"/>
                  </a:lnTo>
                  <a:lnTo>
                    <a:pt x="755" y="555"/>
                  </a:lnTo>
                  <a:lnTo>
                    <a:pt x="676" y="441"/>
                  </a:lnTo>
                  <a:lnTo>
                    <a:pt x="624" y="359"/>
                  </a:lnTo>
                  <a:lnTo>
                    <a:pt x="601" y="314"/>
                  </a:lnTo>
                  <a:close/>
                </a:path>
              </a:pathLst>
            </a:custGeom>
            <a:solidFill>
              <a:srgbClr val="91C5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5119242" y="2121769"/>
              <a:ext cx="149079" cy="382015"/>
            </a:xfrm>
            <a:custGeom>
              <a:avLst/>
              <a:gdLst>
                <a:gd name="T0" fmla="*/ 259 w 576"/>
                <a:gd name="T1" fmla="*/ 314 h 1475"/>
                <a:gd name="T2" fmla="*/ 224 w 576"/>
                <a:gd name="T3" fmla="*/ 255 h 1475"/>
                <a:gd name="T4" fmla="*/ 170 w 576"/>
                <a:gd name="T5" fmla="*/ 146 h 1475"/>
                <a:gd name="T6" fmla="*/ 122 w 576"/>
                <a:gd name="T7" fmla="*/ 21 h 1475"/>
                <a:gd name="T8" fmla="*/ 118 w 576"/>
                <a:gd name="T9" fmla="*/ 0 h 1475"/>
                <a:gd name="T10" fmla="*/ 109 w 576"/>
                <a:gd name="T11" fmla="*/ 47 h 1475"/>
                <a:gd name="T12" fmla="*/ 64 w 576"/>
                <a:gd name="T13" fmla="*/ 340 h 1475"/>
                <a:gd name="T14" fmla="*/ 31 w 576"/>
                <a:gd name="T15" fmla="*/ 600 h 1475"/>
                <a:gd name="T16" fmla="*/ 7 w 576"/>
                <a:gd name="T17" fmla="*/ 876 h 1475"/>
                <a:gd name="T18" fmla="*/ 0 w 576"/>
                <a:gd name="T19" fmla="*/ 1073 h 1475"/>
                <a:gd name="T20" fmla="*/ 1 w 576"/>
                <a:gd name="T21" fmla="*/ 1192 h 1475"/>
                <a:gd name="T22" fmla="*/ 11 w 576"/>
                <a:gd name="T23" fmla="*/ 1295 h 1475"/>
                <a:gd name="T24" fmla="*/ 28 w 576"/>
                <a:gd name="T25" fmla="*/ 1380 h 1475"/>
                <a:gd name="T26" fmla="*/ 56 w 576"/>
                <a:gd name="T27" fmla="*/ 1441 h 1475"/>
                <a:gd name="T28" fmla="*/ 83 w 576"/>
                <a:gd name="T29" fmla="*/ 1467 h 1475"/>
                <a:gd name="T30" fmla="*/ 105 w 576"/>
                <a:gd name="T31" fmla="*/ 1475 h 1475"/>
                <a:gd name="T32" fmla="*/ 118 w 576"/>
                <a:gd name="T33" fmla="*/ 1475 h 1475"/>
                <a:gd name="T34" fmla="*/ 167 w 576"/>
                <a:gd name="T35" fmla="*/ 1474 h 1475"/>
                <a:gd name="T36" fmla="*/ 259 w 576"/>
                <a:gd name="T37" fmla="*/ 1455 h 1475"/>
                <a:gd name="T38" fmla="*/ 341 w 576"/>
                <a:gd name="T39" fmla="*/ 1419 h 1475"/>
                <a:gd name="T40" fmla="*/ 414 w 576"/>
                <a:gd name="T41" fmla="*/ 1367 h 1475"/>
                <a:gd name="T42" fmla="*/ 476 w 576"/>
                <a:gd name="T43" fmla="*/ 1301 h 1475"/>
                <a:gd name="T44" fmla="*/ 524 w 576"/>
                <a:gd name="T45" fmla="*/ 1225 h 1475"/>
                <a:gd name="T46" fmla="*/ 557 w 576"/>
                <a:gd name="T47" fmla="*/ 1138 h 1475"/>
                <a:gd name="T48" fmla="*/ 574 w 576"/>
                <a:gd name="T49" fmla="*/ 1045 h 1475"/>
                <a:gd name="T50" fmla="*/ 576 w 576"/>
                <a:gd name="T51" fmla="*/ 996 h 1475"/>
                <a:gd name="T52" fmla="*/ 574 w 576"/>
                <a:gd name="T53" fmla="*/ 940 h 1475"/>
                <a:gd name="T54" fmla="*/ 558 w 576"/>
                <a:gd name="T55" fmla="*/ 839 h 1475"/>
                <a:gd name="T56" fmla="*/ 528 w 576"/>
                <a:gd name="T57" fmla="*/ 749 h 1475"/>
                <a:gd name="T58" fmla="*/ 486 w 576"/>
                <a:gd name="T59" fmla="*/ 669 h 1475"/>
                <a:gd name="T60" fmla="*/ 413 w 576"/>
                <a:gd name="T61" fmla="*/ 555 h 1475"/>
                <a:gd name="T62" fmla="*/ 334 w 576"/>
                <a:gd name="T63" fmla="*/ 441 h 1475"/>
                <a:gd name="T64" fmla="*/ 282 w 576"/>
                <a:gd name="T65" fmla="*/ 359 h 1475"/>
                <a:gd name="T66" fmla="*/ 259 w 576"/>
                <a:gd name="T67" fmla="*/ 314 h 1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76" h="1475">
                  <a:moveTo>
                    <a:pt x="259" y="314"/>
                  </a:moveTo>
                  <a:lnTo>
                    <a:pt x="224" y="255"/>
                  </a:lnTo>
                  <a:lnTo>
                    <a:pt x="170" y="146"/>
                  </a:lnTo>
                  <a:lnTo>
                    <a:pt x="122" y="21"/>
                  </a:lnTo>
                  <a:lnTo>
                    <a:pt x="118" y="0"/>
                  </a:lnTo>
                  <a:lnTo>
                    <a:pt x="109" y="47"/>
                  </a:lnTo>
                  <a:lnTo>
                    <a:pt x="64" y="340"/>
                  </a:lnTo>
                  <a:lnTo>
                    <a:pt x="31" y="600"/>
                  </a:lnTo>
                  <a:lnTo>
                    <a:pt x="7" y="876"/>
                  </a:lnTo>
                  <a:lnTo>
                    <a:pt x="0" y="1073"/>
                  </a:lnTo>
                  <a:lnTo>
                    <a:pt x="1" y="1192"/>
                  </a:lnTo>
                  <a:lnTo>
                    <a:pt x="11" y="1295"/>
                  </a:lnTo>
                  <a:lnTo>
                    <a:pt x="28" y="1380"/>
                  </a:lnTo>
                  <a:lnTo>
                    <a:pt x="56" y="1441"/>
                  </a:lnTo>
                  <a:lnTo>
                    <a:pt x="83" y="1467"/>
                  </a:lnTo>
                  <a:lnTo>
                    <a:pt x="105" y="1475"/>
                  </a:lnTo>
                  <a:lnTo>
                    <a:pt x="118" y="1475"/>
                  </a:lnTo>
                  <a:lnTo>
                    <a:pt x="167" y="1474"/>
                  </a:lnTo>
                  <a:lnTo>
                    <a:pt x="259" y="1455"/>
                  </a:lnTo>
                  <a:lnTo>
                    <a:pt x="341" y="1419"/>
                  </a:lnTo>
                  <a:lnTo>
                    <a:pt x="414" y="1367"/>
                  </a:lnTo>
                  <a:lnTo>
                    <a:pt x="476" y="1301"/>
                  </a:lnTo>
                  <a:lnTo>
                    <a:pt x="524" y="1225"/>
                  </a:lnTo>
                  <a:lnTo>
                    <a:pt x="557" y="1138"/>
                  </a:lnTo>
                  <a:lnTo>
                    <a:pt x="574" y="1045"/>
                  </a:lnTo>
                  <a:lnTo>
                    <a:pt x="576" y="996"/>
                  </a:lnTo>
                  <a:lnTo>
                    <a:pt x="574" y="940"/>
                  </a:lnTo>
                  <a:lnTo>
                    <a:pt x="558" y="839"/>
                  </a:lnTo>
                  <a:lnTo>
                    <a:pt x="528" y="749"/>
                  </a:lnTo>
                  <a:lnTo>
                    <a:pt x="486" y="669"/>
                  </a:lnTo>
                  <a:lnTo>
                    <a:pt x="413" y="555"/>
                  </a:lnTo>
                  <a:lnTo>
                    <a:pt x="334" y="441"/>
                  </a:lnTo>
                  <a:lnTo>
                    <a:pt x="282" y="359"/>
                  </a:lnTo>
                  <a:lnTo>
                    <a:pt x="259" y="314"/>
                  </a:lnTo>
                  <a:close/>
                </a:path>
              </a:pathLst>
            </a:custGeom>
            <a:solidFill>
              <a:srgbClr val="B9E4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5144089" y="2371787"/>
              <a:ext cx="104821" cy="111809"/>
            </a:xfrm>
            <a:custGeom>
              <a:avLst/>
              <a:gdLst>
                <a:gd name="T0" fmla="*/ 46 w 405"/>
                <a:gd name="T1" fmla="*/ 434 h 434"/>
                <a:gd name="T2" fmla="*/ 85 w 405"/>
                <a:gd name="T3" fmla="*/ 432 h 434"/>
                <a:gd name="T4" fmla="*/ 157 w 405"/>
                <a:gd name="T5" fmla="*/ 416 h 434"/>
                <a:gd name="T6" fmla="*/ 222 w 405"/>
                <a:gd name="T7" fmla="*/ 387 h 434"/>
                <a:gd name="T8" fmla="*/ 278 w 405"/>
                <a:gd name="T9" fmla="*/ 347 h 434"/>
                <a:gd name="T10" fmla="*/ 327 w 405"/>
                <a:gd name="T11" fmla="*/ 297 h 434"/>
                <a:gd name="T12" fmla="*/ 364 w 405"/>
                <a:gd name="T13" fmla="*/ 236 h 434"/>
                <a:gd name="T14" fmla="*/ 390 w 405"/>
                <a:gd name="T15" fmla="*/ 169 h 434"/>
                <a:gd name="T16" fmla="*/ 403 w 405"/>
                <a:gd name="T17" fmla="*/ 95 h 434"/>
                <a:gd name="T18" fmla="*/ 405 w 405"/>
                <a:gd name="T19" fmla="*/ 56 h 434"/>
                <a:gd name="T20" fmla="*/ 405 w 405"/>
                <a:gd name="T21" fmla="*/ 36 h 434"/>
                <a:gd name="T22" fmla="*/ 392 w 405"/>
                <a:gd name="T23" fmla="*/ 10 h 434"/>
                <a:gd name="T24" fmla="*/ 369 w 405"/>
                <a:gd name="T25" fmla="*/ 0 h 434"/>
                <a:gd name="T26" fmla="*/ 339 w 405"/>
                <a:gd name="T27" fmla="*/ 6 h 434"/>
                <a:gd name="T28" fmla="*/ 281 w 405"/>
                <a:gd name="T29" fmla="*/ 36 h 434"/>
                <a:gd name="T30" fmla="*/ 192 w 405"/>
                <a:gd name="T31" fmla="*/ 109 h 434"/>
                <a:gd name="T32" fmla="*/ 105 w 405"/>
                <a:gd name="T33" fmla="*/ 202 h 434"/>
                <a:gd name="T34" fmla="*/ 36 w 405"/>
                <a:gd name="T35" fmla="*/ 298 h 434"/>
                <a:gd name="T36" fmla="*/ 7 w 405"/>
                <a:gd name="T37" fmla="*/ 360 h 434"/>
                <a:gd name="T38" fmla="*/ 0 w 405"/>
                <a:gd name="T39" fmla="*/ 393 h 434"/>
                <a:gd name="T40" fmla="*/ 6 w 405"/>
                <a:gd name="T41" fmla="*/ 419 h 434"/>
                <a:gd name="T42" fmla="*/ 29 w 405"/>
                <a:gd name="T43" fmla="*/ 432 h 434"/>
                <a:gd name="T44" fmla="*/ 46 w 405"/>
                <a:gd name="T45" fmla="*/ 434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05" h="434">
                  <a:moveTo>
                    <a:pt x="46" y="434"/>
                  </a:moveTo>
                  <a:lnTo>
                    <a:pt x="85" y="432"/>
                  </a:lnTo>
                  <a:lnTo>
                    <a:pt x="157" y="416"/>
                  </a:lnTo>
                  <a:lnTo>
                    <a:pt x="222" y="387"/>
                  </a:lnTo>
                  <a:lnTo>
                    <a:pt x="278" y="347"/>
                  </a:lnTo>
                  <a:lnTo>
                    <a:pt x="327" y="297"/>
                  </a:lnTo>
                  <a:lnTo>
                    <a:pt x="364" y="236"/>
                  </a:lnTo>
                  <a:lnTo>
                    <a:pt x="390" y="169"/>
                  </a:lnTo>
                  <a:lnTo>
                    <a:pt x="403" y="95"/>
                  </a:lnTo>
                  <a:lnTo>
                    <a:pt x="405" y="56"/>
                  </a:lnTo>
                  <a:lnTo>
                    <a:pt x="405" y="36"/>
                  </a:lnTo>
                  <a:lnTo>
                    <a:pt x="392" y="10"/>
                  </a:lnTo>
                  <a:lnTo>
                    <a:pt x="369" y="0"/>
                  </a:lnTo>
                  <a:lnTo>
                    <a:pt x="339" y="6"/>
                  </a:lnTo>
                  <a:lnTo>
                    <a:pt x="281" y="36"/>
                  </a:lnTo>
                  <a:lnTo>
                    <a:pt x="192" y="109"/>
                  </a:lnTo>
                  <a:lnTo>
                    <a:pt x="105" y="202"/>
                  </a:lnTo>
                  <a:lnTo>
                    <a:pt x="36" y="298"/>
                  </a:lnTo>
                  <a:lnTo>
                    <a:pt x="7" y="360"/>
                  </a:lnTo>
                  <a:lnTo>
                    <a:pt x="0" y="393"/>
                  </a:lnTo>
                  <a:lnTo>
                    <a:pt x="6" y="419"/>
                  </a:lnTo>
                  <a:lnTo>
                    <a:pt x="29" y="432"/>
                  </a:lnTo>
                  <a:lnTo>
                    <a:pt x="46" y="434"/>
                  </a:lnTo>
                  <a:close/>
                </a:path>
              </a:pathLst>
            </a:custGeom>
            <a:solidFill>
              <a:srgbClr val="F2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09" name="직사각형 108"/>
          <p:cNvSpPr/>
          <p:nvPr/>
        </p:nvSpPr>
        <p:spPr>
          <a:xfrm>
            <a:off x="371832" y="1515382"/>
            <a:ext cx="11389864" cy="5212480"/>
          </a:xfrm>
          <a:prstGeom prst="rect">
            <a:avLst/>
          </a:prstGeom>
          <a:solidFill>
            <a:srgbClr val="DD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DDF9FF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1672419" y="486287"/>
            <a:ext cx="5410043" cy="807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i="1" dirty="0">
                <a:solidFill>
                  <a:prstClr val="white"/>
                </a:solidFill>
              </a:rPr>
              <a:t>English Reviews </a:t>
            </a:r>
            <a:r>
              <a:rPr lang="ko-KR" altLang="en-US" sz="2400" b="1" i="1" dirty="0">
                <a:solidFill>
                  <a:prstClr val="white"/>
                </a:solidFill>
              </a:rPr>
              <a:t>데이터 </a:t>
            </a:r>
            <a:r>
              <a:rPr lang="ko-KR" altLang="en-US" sz="2400" b="1" i="1" dirty="0" err="1">
                <a:solidFill>
                  <a:prstClr val="white"/>
                </a:solidFill>
              </a:rPr>
              <a:t>전처리</a:t>
            </a:r>
            <a:endParaRPr lang="en-US" altLang="ko-KR" sz="2400" b="1" i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prstClr val="white"/>
                </a:solidFill>
              </a:rPr>
              <a:t>MetacriticNouns.py Part1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4E5F48-B51E-47D2-BE15-B9778A51250D}"/>
              </a:ext>
            </a:extLst>
          </p:cNvPr>
          <p:cNvSpPr txBox="1"/>
          <p:nvPr/>
        </p:nvSpPr>
        <p:spPr>
          <a:xfrm>
            <a:off x="888176" y="1851088"/>
            <a:ext cx="2427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Nltk </a:t>
            </a:r>
            <a:r>
              <a:rPr lang="ko-KR" altLang="en-US" dirty="0"/>
              <a:t>사용</a:t>
            </a: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C300D2A5-6958-4E46-8618-55F964D80B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76" y="2311824"/>
            <a:ext cx="2520950" cy="565150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0F76B022-048C-4EBF-A22F-B35DFBA6C0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68" y="4530775"/>
            <a:ext cx="3646788" cy="1234922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6E71EB62-3B91-4F89-91E1-42EEE8423583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2148651" y="2876974"/>
            <a:ext cx="175011" cy="1653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 descr="스크린샷이(가) 표시된 사진&#10;&#10;자동 생성된 설명">
            <a:extLst>
              <a:ext uri="{FF2B5EF4-FFF2-40B4-BE49-F238E27FC236}">
                <a16:creationId xmlns:a16="http://schemas.microsoft.com/office/drawing/2014/main" id="{D82F1734-7012-4C23-94DE-BBA56BBF85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351" y="1667475"/>
            <a:ext cx="5510942" cy="498669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E7B0B5E-739D-4AEC-9AB0-C8B8089D4177}"/>
              </a:ext>
            </a:extLst>
          </p:cNvPr>
          <p:cNvSpPr txBox="1"/>
          <p:nvPr/>
        </p:nvSpPr>
        <p:spPr>
          <a:xfrm>
            <a:off x="585572" y="4063534"/>
            <a:ext cx="2427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각종 기호 제거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7801BE9-2EBB-45AC-B9B7-A3DC6CE21895}"/>
              </a:ext>
            </a:extLst>
          </p:cNvPr>
          <p:cNvSpPr txBox="1"/>
          <p:nvPr/>
        </p:nvSpPr>
        <p:spPr>
          <a:xfrm>
            <a:off x="7330302" y="2242805"/>
            <a:ext cx="2427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Stopwords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3F2A174-A77C-4823-8B6E-59BEC3D07C56}"/>
              </a:ext>
            </a:extLst>
          </p:cNvPr>
          <p:cNvSpPr txBox="1"/>
          <p:nvPr/>
        </p:nvSpPr>
        <p:spPr>
          <a:xfrm>
            <a:off x="7090181" y="2816858"/>
            <a:ext cx="2427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Stopwords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E594A7-4B7E-4A2F-AAAA-3ACACDE7318D}"/>
              </a:ext>
            </a:extLst>
          </p:cNvPr>
          <p:cNvSpPr txBox="1"/>
          <p:nvPr/>
        </p:nvSpPr>
        <p:spPr>
          <a:xfrm>
            <a:off x="7724495" y="3936956"/>
            <a:ext cx="2427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대문자제거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65F3A6-D1E2-43DD-A10D-D8259E0505D1}"/>
              </a:ext>
            </a:extLst>
          </p:cNvPr>
          <p:cNvSpPr txBox="1"/>
          <p:nvPr/>
        </p:nvSpPr>
        <p:spPr>
          <a:xfrm>
            <a:off x="8428830" y="4679099"/>
            <a:ext cx="2427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원형화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313F5B4-8227-4DAE-8931-A7E52FE5CB47}"/>
              </a:ext>
            </a:extLst>
          </p:cNvPr>
          <p:cNvSpPr txBox="1"/>
          <p:nvPr/>
        </p:nvSpPr>
        <p:spPr>
          <a:xfrm>
            <a:off x="8428830" y="5518814"/>
            <a:ext cx="242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형태소 </a:t>
            </a:r>
            <a:r>
              <a:rPr lang="ko-KR" altLang="en-US" dirty="0" err="1"/>
              <a:t>태깅</a:t>
            </a:r>
            <a:r>
              <a:rPr lang="ko-KR" altLang="en-US" dirty="0"/>
              <a:t> 후 </a:t>
            </a:r>
            <a:endParaRPr lang="en-US" altLang="ko-KR" dirty="0"/>
          </a:p>
          <a:p>
            <a:r>
              <a:rPr lang="ko-KR" altLang="en-US" dirty="0"/>
              <a:t>특정 품사들만 추출</a:t>
            </a:r>
          </a:p>
        </p:txBody>
      </p:sp>
    </p:spTree>
    <p:extLst>
      <p:ext uri="{BB962C8B-B14F-4D97-AF65-F5344CB8AC3E}">
        <p14:creationId xmlns:p14="http://schemas.microsoft.com/office/powerpoint/2010/main" val="3262002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4F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자유형 109"/>
          <p:cNvSpPr/>
          <p:nvPr/>
        </p:nvSpPr>
        <p:spPr>
          <a:xfrm>
            <a:off x="301752" y="1498217"/>
            <a:ext cx="11534787" cy="5359783"/>
          </a:xfrm>
          <a:custGeom>
            <a:avLst/>
            <a:gdLst>
              <a:gd name="connsiteX0" fmla="*/ 0 w 11532878"/>
              <a:gd name="connsiteY0" fmla="*/ 0 h 5351379"/>
              <a:gd name="connsiteX1" fmla="*/ 82619 w 11532878"/>
              <a:gd name="connsiteY1" fmla="*/ 0 h 5351379"/>
              <a:gd name="connsiteX2" fmla="*/ 82619 w 11532878"/>
              <a:gd name="connsiteY2" fmla="*/ 5220407 h 5351379"/>
              <a:gd name="connsiteX3" fmla="*/ 11450258 w 11532878"/>
              <a:gd name="connsiteY3" fmla="*/ 5220407 h 5351379"/>
              <a:gd name="connsiteX4" fmla="*/ 11450258 w 11532878"/>
              <a:gd name="connsiteY4" fmla="*/ 0 h 5351379"/>
              <a:gd name="connsiteX5" fmla="*/ 11532878 w 11532878"/>
              <a:gd name="connsiteY5" fmla="*/ 0 h 5351379"/>
              <a:gd name="connsiteX6" fmla="*/ 11532878 w 11532878"/>
              <a:gd name="connsiteY6" fmla="*/ 5351379 h 5351379"/>
              <a:gd name="connsiteX7" fmla="*/ 0 w 11532878"/>
              <a:gd name="connsiteY7" fmla="*/ 5351379 h 5351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532878" h="5351379">
                <a:moveTo>
                  <a:pt x="0" y="0"/>
                </a:moveTo>
                <a:lnTo>
                  <a:pt x="82619" y="0"/>
                </a:lnTo>
                <a:lnTo>
                  <a:pt x="82619" y="5220407"/>
                </a:lnTo>
                <a:lnTo>
                  <a:pt x="11450258" y="5220407"/>
                </a:lnTo>
                <a:lnTo>
                  <a:pt x="11450258" y="0"/>
                </a:lnTo>
                <a:lnTo>
                  <a:pt x="11532878" y="0"/>
                </a:lnTo>
                <a:lnTo>
                  <a:pt x="11532878" y="5351379"/>
                </a:lnTo>
                <a:lnTo>
                  <a:pt x="0" y="5351379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8" name="그룹 57"/>
          <p:cNvGrpSpPr/>
          <p:nvPr/>
        </p:nvGrpSpPr>
        <p:grpSpPr>
          <a:xfrm>
            <a:off x="1237398" y="883049"/>
            <a:ext cx="150008" cy="241189"/>
            <a:chOff x="5030727" y="2121769"/>
            <a:chExt cx="237595" cy="382015"/>
          </a:xfrm>
        </p:grpSpPr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5030727" y="2121769"/>
              <a:ext cx="237595" cy="382015"/>
            </a:xfrm>
            <a:custGeom>
              <a:avLst/>
              <a:gdLst>
                <a:gd name="T0" fmla="*/ 601 w 918"/>
                <a:gd name="T1" fmla="*/ 314 h 1475"/>
                <a:gd name="T2" fmla="*/ 566 w 918"/>
                <a:gd name="T3" fmla="*/ 255 h 1475"/>
                <a:gd name="T4" fmla="*/ 512 w 918"/>
                <a:gd name="T5" fmla="*/ 146 h 1475"/>
                <a:gd name="T6" fmla="*/ 464 w 918"/>
                <a:gd name="T7" fmla="*/ 21 h 1475"/>
                <a:gd name="T8" fmla="*/ 460 w 918"/>
                <a:gd name="T9" fmla="*/ 0 h 1475"/>
                <a:gd name="T10" fmla="*/ 454 w 918"/>
                <a:gd name="T11" fmla="*/ 21 h 1475"/>
                <a:gd name="T12" fmla="*/ 406 w 918"/>
                <a:gd name="T13" fmla="*/ 146 h 1475"/>
                <a:gd name="T14" fmla="*/ 352 w 918"/>
                <a:gd name="T15" fmla="*/ 255 h 1475"/>
                <a:gd name="T16" fmla="*/ 317 w 918"/>
                <a:gd name="T17" fmla="*/ 314 h 1475"/>
                <a:gd name="T18" fmla="*/ 294 w 918"/>
                <a:gd name="T19" fmla="*/ 359 h 1475"/>
                <a:gd name="T20" fmla="*/ 244 w 918"/>
                <a:gd name="T21" fmla="*/ 441 h 1475"/>
                <a:gd name="T22" fmla="*/ 163 w 918"/>
                <a:gd name="T23" fmla="*/ 556 h 1475"/>
                <a:gd name="T24" fmla="*/ 90 w 918"/>
                <a:gd name="T25" fmla="*/ 669 h 1475"/>
                <a:gd name="T26" fmla="*/ 49 w 918"/>
                <a:gd name="T27" fmla="*/ 751 h 1475"/>
                <a:gd name="T28" fmla="*/ 19 w 918"/>
                <a:gd name="T29" fmla="*/ 839 h 1475"/>
                <a:gd name="T30" fmla="*/ 2 w 918"/>
                <a:gd name="T31" fmla="*/ 940 h 1475"/>
                <a:gd name="T32" fmla="*/ 0 w 918"/>
                <a:gd name="T33" fmla="*/ 996 h 1475"/>
                <a:gd name="T34" fmla="*/ 2 w 918"/>
                <a:gd name="T35" fmla="*/ 1045 h 1475"/>
                <a:gd name="T36" fmla="*/ 19 w 918"/>
                <a:gd name="T37" fmla="*/ 1138 h 1475"/>
                <a:gd name="T38" fmla="*/ 52 w 918"/>
                <a:gd name="T39" fmla="*/ 1225 h 1475"/>
                <a:gd name="T40" fmla="*/ 101 w 918"/>
                <a:gd name="T41" fmla="*/ 1301 h 1475"/>
                <a:gd name="T42" fmla="*/ 162 w 918"/>
                <a:gd name="T43" fmla="*/ 1367 h 1475"/>
                <a:gd name="T44" fmla="*/ 235 w 918"/>
                <a:gd name="T45" fmla="*/ 1419 h 1475"/>
                <a:gd name="T46" fmla="*/ 319 w 918"/>
                <a:gd name="T47" fmla="*/ 1455 h 1475"/>
                <a:gd name="T48" fmla="*/ 411 w 918"/>
                <a:gd name="T49" fmla="*/ 1474 h 1475"/>
                <a:gd name="T50" fmla="*/ 460 w 918"/>
                <a:gd name="T51" fmla="*/ 1475 h 1475"/>
                <a:gd name="T52" fmla="*/ 509 w 918"/>
                <a:gd name="T53" fmla="*/ 1474 h 1475"/>
                <a:gd name="T54" fmla="*/ 601 w 918"/>
                <a:gd name="T55" fmla="*/ 1455 h 1475"/>
                <a:gd name="T56" fmla="*/ 683 w 918"/>
                <a:gd name="T57" fmla="*/ 1419 h 1475"/>
                <a:gd name="T58" fmla="*/ 756 w 918"/>
                <a:gd name="T59" fmla="*/ 1367 h 1475"/>
                <a:gd name="T60" fmla="*/ 818 w 918"/>
                <a:gd name="T61" fmla="*/ 1301 h 1475"/>
                <a:gd name="T62" fmla="*/ 866 w 918"/>
                <a:gd name="T63" fmla="*/ 1225 h 1475"/>
                <a:gd name="T64" fmla="*/ 899 w 918"/>
                <a:gd name="T65" fmla="*/ 1138 h 1475"/>
                <a:gd name="T66" fmla="*/ 916 w 918"/>
                <a:gd name="T67" fmla="*/ 1045 h 1475"/>
                <a:gd name="T68" fmla="*/ 918 w 918"/>
                <a:gd name="T69" fmla="*/ 996 h 1475"/>
                <a:gd name="T70" fmla="*/ 916 w 918"/>
                <a:gd name="T71" fmla="*/ 940 h 1475"/>
                <a:gd name="T72" fmla="*/ 900 w 918"/>
                <a:gd name="T73" fmla="*/ 839 h 1475"/>
                <a:gd name="T74" fmla="*/ 870 w 918"/>
                <a:gd name="T75" fmla="*/ 749 h 1475"/>
                <a:gd name="T76" fmla="*/ 828 w 918"/>
                <a:gd name="T77" fmla="*/ 669 h 1475"/>
                <a:gd name="T78" fmla="*/ 755 w 918"/>
                <a:gd name="T79" fmla="*/ 555 h 1475"/>
                <a:gd name="T80" fmla="*/ 676 w 918"/>
                <a:gd name="T81" fmla="*/ 441 h 1475"/>
                <a:gd name="T82" fmla="*/ 624 w 918"/>
                <a:gd name="T83" fmla="*/ 359 h 1475"/>
                <a:gd name="T84" fmla="*/ 601 w 918"/>
                <a:gd name="T85" fmla="*/ 314 h 1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18" h="1475">
                  <a:moveTo>
                    <a:pt x="601" y="314"/>
                  </a:moveTo>
                  <a:lnTo>
                    <a:pt x="566" y="255"/>
                  </a:lnTo>
                  <a:lnTo>
                    <a:pt x="512" y="146"/>
                  </a:lnTo>
                  <a:lnTo>
                    <a:pt x="464" y="21"/>
                  </a:lnTo>
                  <a:lnTo>
                    <a:pt x="460" y="0"/>
                  </a:lnTo>
                  <a:lnTo>
                    <a:pt x="454" y="21"/>
                  </a:lnTo>
                  <a:lnTo>
                    <a:pt x="406" y="146"/>
                  </a:lnTo>
                  <a:lnTo>
                    <a:pt x="352" y="255"/>
                  </a:lnTo>
                  <a:lnTo>
                    <a:pt x="317" y="314"/>
                  </a:lnTo>
                  <a:lnTo>
                    <a:pt x="294" y="359"/>
                  </a:lnTo>
                  <a:lnTo>
                    <a:pt x="244" y="441"/>
                  </a:lnTo>
                  <a:lnTo>
                    <a:pt x="163" y="556"/>
                  </a:lnTo>
                  <a:lnTo>
                    <a:pt x="90" y="669"/>
                  </a:lnTo>
                  <a:lnTo>
                    <a:pt x="49" y="751"/>
                  </a:lnTo>
                  <a:lnTo>
                    <a:pt x="19" y="839"/>
                  </a:lnTo>
                  <a:lnTo>
                    <a:pt x="2" y="940"/>
                  </a:lnTo>
                  <a:lnTo>
                    <a:pt x="0" y="996"/>
                  </a:lnTo>
                  <a:lnTo>
                    <a:pt x="2" y="1045"/>
                  </a:lnTo>
                  <a:lnTo>
                    <a:pt x="19" y="1138"/>
                  </a:lnTo>
                  <a:lnTo>
                    <a:pt x="52" y="1225"/>
                  </a:lnTo>
                  <a:lnTo>
                    <a:pt x="101" y="1301"/>
                  </a:lnTo>
                  <a:lnTo>
                    <a:pt x="162" y="1367"/>
                  </a:lnTo>
                  <a:lnTo>
                    <a:pt x="235" y="1419"/>
                  </a:lnTo>
                  <a:lnTo>
                    <a:pt x="319" y="1455"/>
                  </a:lnTo>
                  <a:lnTo>
                    <a:pt x="411" y="1474"/>
                  </a:lnTo>
                  <a:lnTo>
                    <a:pt x="460" y="1475"/>
                  </a:lnTo>
                  <a:lnTo>
                    <a:pt x="509" y="1474"/>
                  </a:lnTo>
                  <a:lnTo>
                    <a:pt x="601" y="1455"/>
                  </a:lnTo>
                  <a:lnTo>
                    <a:pt x="683" y="1419"/>
                  </a:lnTo>
                  <a:lnTo>
                    <a:pt x="756" y="1367"/>
                  </a:lnTo>
                  <a:lnTo>
                    <a:pt x="818" y="1301"/>
                  </a:lnTo>
                  <a:lnTo>
                    <a:pt x="866" y="1225"/>
                  </a:lnTo>
                  <a:lnTo>
                    <a:pt x="899" y="1138"/>
                  </a:lnTo>
                  <a:lnTo>
                    <a:pt x="916" y="1045"/>
                  </a:lnTo>
                  <a:lnTo>
                    <a:pt x="918" y="996"/>
                  </a:lnTo>
                  <a:lnTo>
                    <a:pt x="916" y="940"/>
                  </a:lnTo>
                  <a:lnTo>
                    <a:pt x="900" y="839"/>
                  </a:lnTo>
                  <a:lnTo>
                    <a:pt x="870" y="749"/>
                  </a:lnTo>
                  <a:lnTo>
                    <a:pt x="828" y="669"/>
                  </a:lnTo>
                  <a:lnTo>
                    <a:pt x="755" y="555"/>
                  </a:lnTo>
                  <a:lnTo>
                    <a:pt x="676" y="441"/>
                  </a:lnTo>
                  <a:lnTo>
                    <a:pt x="624" y="359"/>
                  </a:lnTo>
                  <a:lnTo>
                    <a:pt x="601" y="314"/>
                  </a:lnTo>
                  <a:close/>
                </a:path>
              </a:pathLst>
            </a:custGeom>
            <a:solidFill>
              <a:srgbClr val="91C5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5119242" y="2121769"/>
              <a:ext cx="149079" cy="382015"/>
            </a:xfrm>
            <a:custGeom>
              <a:avLst/>
              <a:gdLst>
                <a:gd name="T0" fmla="*/ 259 w 576"/>
                <a:gd name="T1" fmla="*/ 314 h 1475"/>
                <a:gd name="T2" fmla="*/ 224 w 576"/>
                <a:gd name="T3" fmla="*/ 255 h 1475"/>
                <a:gd name="T4" fmla="*/ 170 w 576"/>
                <a:gd name="T5" fmla="*/ 146 h 1475"/>
                <a:gd name="T6" fmla="*/ 122 w 576"/>
                <a:gd name="T7" fmla="*/ 21 h 1475"/>
                <a:gd name="T8" fmla="*/ 118 w 576"/>
                <a:gd name="T9" fmla="*/ 0 h 1475"/>
                <a:gd name="T10" fmla="*/ 109 w 576"/>
                <a:gd name="T11" fmla="*/ 47 h 1475"/>
                <a:gd name="T12" fmla="*/ 64 w 576"/>
                <a:gd name="T13" fmla="*/ 340 h 1475"/>
                <a:gd name="T14" fmla="*/ 31 w 576"/>
                <a:gd name="T15" fmla="*/ 600 h 1475"/>
                <a:gd name="T16" fmla="*/ 7 w 576"/>
                <a:gd name="T17" fmla="*/ 876 h 1475"/>
                <a:gd name="T18" fmla="*/ 0 w 576"/>
                <a:gd name="T19" fmla="*/ 1073 h 1475"/>
                <a:gd name="T20" fmla="*/ 1 w 576"/>
                <a:gd name="T21" fmla="*/ 1192 h 1475"/>
                <a:gd name="T22" fmla="*/ 11 w 576"/>
                <a:gd name="T23" fmla="*/ 1295 h 1475"/>
                <a:gd name="T24" fmla="*/ 28 w 576"/>
                <a:gd name="T25" fmla="*/ 1380 h 1475"/>
                <a:gd name="T26" fmla="*/ 56 w 576"/>
                <a:gd name="T27" fmla="*/ 1441 h 1475"/>
                <a:gd name="T28" fmla="*/ 83 w 576"/>
                <a:gd name="T29" fmla="*/ 1467 h 1475"/>
                <a:gd name="T30" fmla="*/ 105 w 576"/>
                <a:gd name="T31" fmla="*/ 1475 h 1475"/>
                <a:gd name="T32" fmla="*/ 118 w 576"/>
                <a:gd name="T33" fmla="*/ 1475 h 1475"/>
                <a:gd name="T34" fmla="*/ 167 w 576"/>
                <a:gd name="T35" fmla="*/ 1474 h 1475"/>
                <a:gd name="T36" fmla="*/ 259 w 576"/>
                <a:gd name="T37" fmla="*/ 1455 h 1475"/>
                <a:gd name="T38" fmla="*/ 341 w 576"/>
                <a:gd name="T39" fmla="*/ 1419 h 1475"/>
                <a:gd name="T40" fmla="*/ 414 w 576"/>
                <a:gd name="T41" fmla="*/ 1367 h 1475"/>
                <a:gd name="T42" fmla="*/ 476 w 576"/>
                <a:gd name="T43" fmla="*/ 1301 h 1475"/>
                <a:gd name="T44" fmla="*/ 524 w 576"/>
                <a:gd name="T45" fmla="*/ 1225 h 1475"/>
                <a:gd name="T46" fmla="*/ 557 w 576"/>
                <a:gd name="T47" fmla="*/ 1138 h 1475"/>
                <a:gd name="T48" fmla="*/ 574 w 576"/>
                <a:gd name="T49" fmla="*/ 1045 h 1475"/>
                <a:gd name="T50" fmla="*/ 576 w 576"/>
                <a:gd name="T51" fmla="*/ 996 h 1475"/>
                <a:gd name="T52" fmla="*/ 574 w 576"/>
                <a:gd name="T53" fmla="*/ 940 h 1475"/>
                <a:gd name="T54" fmla="*/ 558 w 576"/>
                <a:gd name="T55" fmla="*/ 839 h 1475"/>
                <a:gd name="T56" fmla="*/ 528 w 576"/>
                <a:gd name="T57" fmla="*/ 749 h 1475"/>
                <a:gd name="T58" fmla="*/ 486 w 576"/>
                <a:gd name="T59" fmla="*/ 669 h 1475"/>
                <a:gd name="T60" fmla="*/ 413 w 576"/>
                <a:gd name="T61" fmla="*/ 555 h 1475"/>
                <a:gd name="T62" fmla="*/ 334 w 576"/>
                <a:gd name="T63" fmla="*/ 441 h 1475"/>
                <a:gd name="T64" fmla="*/ 282 w 576"/>
                <a:gd name="T65" fmla="*/ 359 h 1475"/>
                <a:gd name="T66" fmla="*/ 259 w 576"/>
                <a:gd name="T67" fmla="*/ 314 h 1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76" h="1475">
                  <a:moveTo>
                    <a:pt x="259" y="314"/>
                  </a:moveTo>
                  <a:lnTo>
                    <a:pt x="224" y="255"/>
                  </a:lnTo>
                  <a:lnTo>
                    <a:pt x="170" y="146"/>
                  </a:lnTo>
                  <a:lnTo>
                    <a:pt x="122" y="21"/>
                  </a:lnTo>
                  <a:lnTo>
                    <a:pt x="118" y="0"/>
                  </a:lnTo>
                  <a:lnTo>
                    <a:pt x="109" y="47"/>
                  </a:lnTo>
                  <a:lnTo>
                    <a:pt x="64" y="340"/>
                  </a:lnTo>
                  <a:lnTo>
                    <a:pt x="31" y="600"/>
                  </a:lnTo>
                  <a:lnTo>
                    <a:pt x="7" y="876"/>
                  </a:lnTo>
                  <a:lnTo>
                    <a:pt x="0" y="1073"/>
                  </a:lnTo>
                  <a:lnTo>
                    <a:pt x="1" y="1192"/>
                  </a:lnTo>
                  <a:lnTo>
                    <a:pt x="11" y="1295"/>
                  </a:lnTo>
                  <a:lnTo>
                    <a:pt x="28" y="1380"/>
                  </a:lnTo>
                  <a:lnTo>
                    <a:pt x="56" y="1441"/>
                  </a:lnTo>
                  <a:lnTo>
                    <a:pt x="83" y="1467"/>
                  </a:lnTo>
                  <a:lnTo>
                    <a:pt x="105" y="1475"/>
                  </a:lnTo>
                  <a:lnTo>
                    <a:pt x="118" y="1475"/>
                  </a:lnTo>
                  <a:lnTo>
                    <a:pt x="167" y="1474"/>
                  </a:lnTo>
                  <a:lnTo>
                    <a:pt x="259" y="1455"/>
                  </a:lnTo>
                  <a:lnTo>
                    <a:pt x="341" y="1419"/>
                  </a:lnTo>
                  <a:lnTo>
                    <a:pt x="414" y="1367"/>
                  </a:lnTo>
                  <a:lnTo>
                    <a:pt x="476" y="1301"/>
                  </a:lnTo>
                  <a:lnTo>
                    <a:pt x="524" y="1225"/>
                  </a:lnTo>
                  <a:lnTo>
                    <a:pt x="557" y="1138"/>
                  </a:lnTo>
                  <a:lnTo>
                    <a:pt x="574" y="1045"/>
                  </a:lnTo>
                  <a:lnTo>
                    <a:pt x="576" y="996"/>
                  </a:lnTo>
                  <a:lnTo>
                    <a:pt x="574" y="940"/>
                  </a:lnTo>
                  <a:lnTo>
                    <a:pt x="558" y="839"/>
                  </a:lnTo>
                  <a:lnTo>
                    <a:pt x="528" y="749"/>
                  </a:lnTo>
                  <a:lnTo>
                    <a:pt x="486" y="669"/>
                  </a:lnTo>
                  <a:lnTo>
                    <a:pt x="413" y="555"/>
                  </a:lnTo>
                  <a:lnTo>
                    <a:pt x="334" y="441"/>
                  </a:lnTo>
                  <a:lnTo>
                    <a:pt x="282" y="359"/>
                  </a:lnTo>
                  <a:lnTo>
                    <a:pt x="259" y="314"/>
                  </a:lnTo>
                  <a:close/>
                </a:path>
              </a:pathLst>
            </a:custGeom>
            <a:solidFill>
              <a:srgbClr val="B9E4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5144089" y="2371787"/>
              <a:ext cx="104821" cy="111809"/>
            </a:xfrm>
            <a:custGeom>
              <a:avLst/>
              <a:gdLst>
                <a:gd name="T0" fmla="*/ 46 w 405"/>
                <a:gd name="T1" fmla="*/ 434 h 434"/>
                <a:gd name="T2" fmla="*/ 85 w 405"/>
                <a:gd name="T3" fmla="*/ 432 h 434"/>
                <a:gd name="T4" fmla="*/ 157 w 405"/>
                <a:gd name="T5" fmla="*/ 416 h 434"/>
                <a:gd name="T6" fmla="*/ 222 w 405"/>
                <a:gd name="T7" fmla="*/ 387 h 434"/>
                <a:gd name="T8" fmla="*/ 278 w 405"/>
                <a:gd name="T9" fmla="*/ 347 h 434"/>
                <a:gd name="T10" fmla="*/ 327 w 405"/>
                <a:gd name="T11" fmla="*/ 297 h 434"/>
                <a:gd name="T12" fmla="*/ 364 w 405"/>
                <a:gd name="T13" fmla="*/ 236 h 434"/>
                <a:gd name="T14" fmla="*/ 390 w 405"/>
                <a:gd name="T15" fmla="*/ 169 h 434"/>
                <a:gd name="T16" fmla="*/ 403 w 405"/>
                <a:gd name="T17" fmla="*/ 95 h 434"/>
                <a:gd name="T18" fmla="*/ 405 w 405"/>
                <a:gd name="T19" fmla="*/ 56 h 434"/>
                <a:gd name="T20" fmla="*/ 405 w 405"/>
                <a:gd name="T21" fmla="*/ 36 h 434"/>
                <a:gd name="T22" fmla="*/ 392 w 405"/>
                <a:gd name="T23" fmla="*/ 10 h 434"/>
                <a:gd name="T24" fmla="*/ 369 w 405"/>
                <a:gd name="T25" fmla="*/ 0 h 434"/>
                <a:gd name="T26" fmla="*/ 339 w 405"/>
                <a:gd name="T27" fmla="*/ 6 h 434"/>
                <a:gd name="T28" fmla="*/ 281 w 405"/>
                <a:gd name="T29" fmla="*/ 36 h 434"/>
                <a:gd name="T30" fmla="*/ 192 w 405"/>
                <a:gd name="T31" fmla="*/ 109 h 434"/>
                <a:gd name="T32" fmla="*/ 105 w 405"/>
                <a:gd name="T33" fmla="*/ 202 h 434"/>
                <a:gd name="T34" fmla="*/ 36 w 405"/>
                <a:gd name="T35" fmla="*/ 298 h 434"/>
                <a:gd name="T36" fmla="*/ 7 w 405"/>
                <a:gd name="T37" fmla="*/ 360 h 434"/>
                <a:gd name="T38" fmla="*/ 0 w 405"/>
                <a:gd name="T39" fmla="*/ 393 h 434"/>
                <a:gd name="T40" fmla="*/ 6 w 405"/>
                <a:gd name="T41" fmla="*/ 419 h 434"/>
                <a:gd name="T42" fmla="*/ 29 w 405"/>
                <a:gd name="T43" fmla="*/ 432 h 434"/>
                <a:gd name="T44" fmla="*/ 46 w 405"/>
                <a:gd name="T45" fmla="*/ 434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05" h="434">
                  <a:moveTo>
                    <a:pt x="46" y="434"/>
                  </a:moveTo>
                  <a:lnTo>
                    <a:pt x="85" y="432"/>
                  </a:lnTo>
                  <a:lnTo>
                    <a:pt x="157" y="416"/>
                  </a:lnTo>
                  <a:lnTo>
                    <a:pt x="222" y="387"/>
                  </a:lnTo>
                  <a:lnTo>
                    <a:pt x="278" y="347"/>
                  </a:lnTo>
                  <a:lnTo>
                    <a:pt x="327" y="297"/>
                  </a:lnTo>
                  <a:lnTo>
                    <a:pt x="364" y="236"/>
                  </a:lnTo>
                  <a:lnTo>
                    <a:pt x="390" y="169"/>
                  </a:lnTo>
                  <a:lnTo>
                    <a:pt x="403" y="95"/>
                  </a:lnTo>
                  <a:lnTo>
                    <a:pt x="405" y="56"/>
                  </a:lnTo>
                  <a:lnTo>
                    <a:pt x="405" y="36"/>
                  </a:lnTo>
                  <a:lnTo>
                    <a:pt x="392" y="10"/>
                  </a:lnTo>
                  <a:lnTo>
                    <a:pt x="369" y="0"/>
                  </a:lnTo>
                  <a:lnTo>
                    <a:pt x="339" y="6"/>
                  </a:lnTo>
                  <a:lnTo>
                    <a:pt x="281" y="36"/>
                  </a:lnTo>
                  <a:lnTo>
                    <a:pt x="192" y="109"/>
                  </a:lnTo>
                  <a:lnTo>
                    <a:pt x="105" y="202"/>
                  </a:lnTo>
                  <a:lnTo>
                    <a:pt x="36" y="298"/>
                  </a:lnTo>
                  <a:lnTo>
                    <a:pt x="7" y="360"/>
                  </a:lnTo>
                  <a:lnTo>
                    <a:pt x="0" y="393"/>
                  </a:lnTo>
                  <a:lnTo>
                    <a:pt x="6" y="419"/>
                  </a:lnTo>
                  <a:lnTo>
                    <a:pt x="29" y="432"/>
                  </a:lnTo>
                  <a:lnTo>
                    <a:pt x="46" y="434"/>
                  </a:lnTo>
                  <a:close/>
                </a:path>
              </a:pathLst>
            </a:custGeom>
            <a:solidFill>
              <a:srgbClr val="F2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09" name="직사각형 108"/>
          <p:cNvSpPr/>
          <p:nvPr/>
        </p:nvSpPr>
        <p:spPr>
          <a:xfrm>
            <a:off x="371832" y="1515382"/>
            <a:ext cx="11389864" cy="5212480"/>
          </a:xfrm>
          <a:prstGeom prst="rect">
            <a:avLst/>
          </a:prstGeom>
          <a:solidFill>
            <a:srgbClr val="DD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DDF9FF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1672419" y="486287"/>
            <a:ext cx="5410043" cy="807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i="1" dirty="0">
                <a:solidFill>
                  <a:prstClr val="white"/>
                </a:solidFill>
              </a:rPr>
              <a:t>Matplolib</a:t>
            </a:r>
            <a:r>
              <a:rPr lang="ko-KR" altLang="en-US" i="1" dirty="0">
                <a:solidFill>
                  <a:prstClr val="white"/>
                </a:solidFill>
              </a:rPr>
              <a:t>이용 </a:t>
            </a:r>
            <a:r>
              <a:rPr lang="ko-KR" altLang="en-US" sz="2400" b="1" i="1" dirty="0">
                <a:solidFill>
                  <a:prstClr val="white"/>
                </a:solidFill>
              </a:rPr>
              <a:t>단어빈도 측정 결과</a:t>
            </a:r>
            <a:endParaRPr lang="en-US" altLang="ko-KR" sz="2400" b="1" i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prstClr val="white"/>
                </a:solidFill>
              </a:rPr>
              <a:t>Freqeuncy.py Part1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0321DD4C-F462-444A-8CE0-C3CB9C7E9A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" y="1667475"/>
            <a:ext cx="5429140" cy="4185321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C05F4783-0CF7-40C6-ACE1-62D0D250C2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67475"/>
            <a:ext cx="5572656" cy="41853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6B0EDF8-C375-44BB-837F-4AB7C9526AD5}"/>
              </a:ext>
            </a:extLst>
          </p:cNvPr>
          <p:cNvSpPr txBox="1"/>
          <p:nvPr/>
        </p:nvSpPr>
        <p:spPr>
          <a:xfrm>
            <a:off x="552450" y="5887777"/>
            <a:ext cx="5429140" cy="646331"/>
          </a:xfrm>
          <a:prstGeom prst="rect">
            <a:avLst/>
          </a:prstGeom>
          <a:solidFill>
            <a:srgbClr val="5B9BD5"/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댓글 개수 </a:t>
            </a:r>
            <a:r>
              <a:rPr lang="en-US" altLang="ko-KR" dirty="0">
                <a:solidFill>
                  <a:schemeClr val="bg1"/>
                </a:solidFill>
              </a:rPr>
              <a:t>: 751</a:t>
            </a:r>
            <a:r>
              <a:rPr lang="ko-KR" altLang="en-US" dirty="0">
                <a:solidFill>
                  <a:schemeClr val="bg1"/>
                </a:solidFill>
              </a:rPr>
              <a:t>개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단어 </a:t>
            </a:r>
            <a:r>
              <a:rPr lang="en-US" altLang="ko-KR" dirty="0">
                <a:solidFill>
                  <a:schemeClr val="bg1"/>
                </a:solidFill>
              </a:rPr>
              <a:t>38398</a:t>
            </a:r>
            <a:r>
              <a:rPr lang="ko-KR" altLang="en-US" dirty="0">
                <a:solidFill>
                  <a:schemeClr val="bg1"/>
                </a:solidFill>
              </a:rPr>
              <a:t>개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중복포함</a:t>
            </a:r>
            <a:r>
              <a:rPr lang="en-US" altLang="ko-KR" dirty="0">
                <a:solidFill>
                  <a:schemeClr val="bg1"/>
                </a:solidFill>
              </a:rPr>
              <a:t>) 7041</a:t>
            </a:r>
            <a:r>
              <a:rPr lang="ko-KR" altLang="en-US" dirty="0">
                <a:solidFill>
                  <a:schemeClr val="bg1"/>
                </a:solidFill>
              </a:rPr>
              <a:t>개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중복제외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CD0F420-0846-43EF-9F09-1DF28FBBB1C2}"/>
              </a:ext>
            </a:extLst>
          </p:cNvPr>
          <p:cNvSpPr txBox="1"/>
          <p:nvPr/>
        </p:nvSpPr>
        <p:spPr>
          <a:xfrm>
            <a:off x="6157073" y="5967163"/>
            <a:ext cx="5429140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댓글 개수 </a:t>
            </a:r>
            <a:r>
              <a:rPr lang="en-US" altLang="ko-KR" dirty="0">
                <a:solidFill>
                  <a:schemeClr val="bg1"/>
                </a:solidFill>
              </a:rPr>
              <a:t>: 35544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단어 </a:t>
            </a:r>
            <a:r>
              <a:rPr lang="en-US" altLang="ko-KR" dirty="0">
                <a:solidFill>
                  <a:schemeClr val="bg1"/>
                </a:solidFill>
              </a:rPr>
              <a:t>207884</a:t>
            </a:r>
            <a:r>
              <a:rPr lang="ko-KR" altLang="en-US" dirty="0">
                <a:solidFill>
                  <a:schemeClr val="bg1"/>
                </a:solidFill>
              </a:rPr>
              <a:t>개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중복포함</a:t>
            </a:r>
            <a:r>
              <a:rPr lang="en-US" altLang="ko-KR" dirty="0">
                <a:solidFill>
                  <a:schemeClr val="bg1"/>
                </a:solidFill>
              </a:rPr>
              <a:t>) 54847</a:t>
            </a:r>
            <a:r>
              <a:rPr lang="ko-KR" altLang="en-US" dirty="0">
                <a:solidFill>
                  <a:schemeClr val="bg1"/>
                </a:solidFill>
              </a:rPr>
              <a:t>개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중복제외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800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4F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자유형 109"/>
          <p:cNvSpPr/>
          <p:nvPr/>
        </p:nvSpPr>
        <p:spPr>
          <a:xfrm>
            <a:off x="301752" y="1498217"/>
            <a:ext cx="11534787" cy="5359783"/>
          </a:xfrm>
          <a:custGeom>
            <a:avLst/>
            <a:gdLst>
              <a:gd name="connsiteX0" fmla="*/ 0 w 11532878"/>
              <a:gd name="connsiteY0" fmla="*/ 0 h 5351379"/>
              <a:gd name="connsiteX1" fmla="*/ 82619 w 11532878"/>
              <a:gd name="connsiteY1" fmla="*/ 0 h 5351379"/>
              <a:gd name="connsiteX2" fmla="*/ 82619 w 11532878"/>
              <a:gd name="connsiteY2" fmla="*/ 5220407 h 5351379"/>
              <a:gd name="connsiteX3" fmla="*/ 11450258 w 11532878"/>
              <a:gd name="connsiteY3" fmla="*/ 5220407 h 5351379"/>
              <a:gd name="connsiteX4" fmla="*/ 11450258 w 11532878"/>
              <a:gd name="connsiteY4" fmla="*/ 0 h 5351379"/>
              <a:gd name="connsiteX5" fmla="*/ 11532878 w 11532878"/>
              <a:gd name="connsiteY5" fmla="*/ 0 h 5351379"/>
              <a:gd name="connsiteX6" fmla="*/ 11532878 w 11532878"/>
              <a:gd name="connsiteY6" fmla="*/ 5351379 h 5351379"/>
              <a:gd name="connsiteX7" fmla="*/ 0 w 11532878"/>
              <a:gd name="connsiteY7" fmla="*/ 5351379 h 5351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532878" h="5351379">
                <a:moveTo>
                  <a:pt x="0" y="0"/>
                </a:moveTo>
                <a:lnTo>
                  <a:pt x="82619" y="0"/>
                </a:lnTo>
                <a:lnTo>
                  <a:pt x="82619" y="5220407"/>
                </a:lnTo>
                <a:lnTo>
                  <a:pt x="11450258" y="5220407"/>
                </a:lnTo>
                <a:lnTo>
                  <a:pt x="11450258" y="0"/>
                </a:lnTo>
                <a:lnTo>
                  <a:pt x="11532878" y="0"/>
                </a:lnTo>
                <a:lnTo>
                  <a:pt x="11532878" y="5351379"/>
                </a:lnTo>
                <a:lnTo>
                  <a:pt x="0" y="5351379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8" name="그룹 57"/>
          <p:cNvGrpSpPr/>
          <p:nvPr/>
        </p:nvGrpSpPr>
        <p:grpSpPr>
          <a:xfrm>
            <a:off x="1237398" y="883049"/>
            <a:ext cx="150008" cy="241189"/>
            <a:chOff x="5030727" y="2121769"/>
            <a:chExt cx="237595" cy="382015"/>
          </a:xfrm>
        </p:grpSpPr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5030727" y="2121769"/>
              <a:ext cx="237595" cy="382015"/>
            </a:xfrm>
            <a:custGeom>
              <a:avLst/>
              <a:gdLst>
                <a:gd name="T0" fmla="*/ 601 w 918"/>
                <a:gd name="T1" fmla="*/ 314 h 1475"/>
                <a:gd name="T2" fmla="*/ 566 w 918"/>
                <a:gd name="T3" fmla="*/ 255 h 1475"/>
                <a:gd name="T4" fmla="*/ 512 w 918"/>
                <a:gd name="T5" fmla="*/ 146 h 1475"/>
                <a:gd name="T6" fmla="*/ 464 w 918"/>
                <a:gd name="T7" fmla="*/ 21 h 1475"/>
                <a:gd name="T8" fmla="*/ 460 w 918"/>
                <a:gd name="T9" fmla="*/ 0 h 1475"/>
                <a:gd name="T10" fmla="*/ 454 w 918"/>
                <a:gd name="T11" fmla="*/ 21 h 1475"/>
                <a:gd name="T12" fmla="*/ 406 w 918"/>
                <a:gd name="T13" fmla="*/ 146 h 1475"/>
                <a:gd name="T14" fmla="*/ 352 w 918"/>
                <a:gd name="T15" fmla="*/ 255 h 1475"/>
                <a:gd name="T16" fmla="*/ 317 w 918"/>
                <a:gd name="T17" fmla="*/ 314 h 1475"/>
                <a:gd name="T18" fmla="*/ 294 w 918"/>
                <a:gd name="T19" fmla="*/ 359 h 1475"/>
                <a:gd name="T20" fmla="*/ 244 w 918"/>
                <a:gd name="T21" fmla="*/ 441 h 1475"/>
                <a:gd name="T22" fmla="*/ 163 w 918"/>
                <a:gd name="T23" fmla="*/ 556 h 1475"/>
                <a:gd name="T24" fmla="*/ 90 w 918"/>
                <a:gd name="T25" fmla="*/ 669 h 1475"/>
                <a:gd name="T26" fmla="*/ 49 w 918"/>
                <a:gd name="T27" fmla="*/ 751 h 1475"/>
                <a:gd name="T28" fmla="*/ 19 w 918"/>
                <a:gd name="T29" fmla="*/ 839 h 1475"/>
                <a:gd name="T30" fmla="*/ 2 w 918"/>
                <a:gd name="T31" fmla="*/ 940 h 1475"/>
                <a:gd name="T32" fmla="*/ 0 w 918"/>
                <a:gd name="T33" fmla="*/ 996 h 1475"/>
                <a:gd name="T34" fmla="*/ 2 w 918"/>
                <a:gd name="T35" fmla="*/ 1045 h 1475"/>
                <a:gd name="T36" fmla="*/ 19 w 918"/>
                <a:gd name="T37" fmla="*/ 1138 h 1475"/>
                <a:gd name="T38" fmla="*/ 52 w 918"/>
                <a:gd name="T39" fmla="*/ 1225 h 1475"/>
                <a:gd name="T40" fmla="*/ 101 w 918"/>
                <a:gd name="T41" fmla="*/ 1301 h 1475"/>
                <a:gd name="T42" fmla="*/ 162 w 918"/>
                <a:gd name="T43" fmla="*/ 1367 h 1475"/>
                <a:gd name="T44" fmla="*/ 235 w 918"/>
                <a:gd name="T45" fmla="*/ 1419 h 1475"/>
                <a:gd name="T46" fmla="*/ 319 w 918"/>
                <a:gd name="T47" fmla="*/ 1455 h 1475"/>
                <a:gd name="T48" fmla="*/ 411 w 918"/>
                <a:gd name="T49" fmla="*/ 1474 h 1475"/>
                <a:gd name="T50" fmla="*/ 460 w 918"/>
                <a:gd name="T51" fmla="*/ 1475 h 1475"/>
                <a:gd name="T52" fmla="*/ 509 w 918"/>
                <a:gd name="T53" fmla="*/ 1474 h 1475"/>
                <a:gd name="T54" fmla="*/ 601 w 918"/>
                <a:gd name="T55" fmla="*/ 1455 h 1475"/>
                <a:gd name="T56" fmla="*/ 683 w 918"/>
                <a:gd name="T57" fmla="*/ 1419 h 1475"/>
                <a:gd name="T58" fmla="*/ 756 w 918"/>
                <a:gd name="T59" fmla="*/ 1367 h 1475"/>
                <a:gd name="T60" fmla="*/ 818 w 918"/>
                <a:gd name="T61" fmla="*/ 1301 h 1475"/>
                <a:gd name="T62" fmla="*/ 866 w 918"/>
                <a:gd name="T63" fmla="*/ 1225 h 1475"/>
                <a:gd name="T64" fmla="*/ 899 w 918"/>
                <a:gd name="T65" fmla="*/ 1138 h 1475"/>
                <a:gd name="T66" fmla="*/ 916 w 918"/>
                <a:gd name="T67" fmla="*/ 1045 h 1475"/>
                <a:gd name="T68" fmla="*/ 918 w 918"/>
                <a:gd name="T69" fmla="*/ 996 h 1475"/>
                <a:gd name="T70" fmla="*/ 916 w 918"/>
                <a:gd name="T71" fmla="*/ 940 h 1475"/>
                <a:gd name="T72" fmla="*/ 900 w 918"/>
                <a:gd name="T73" fmla="*/ 839 h 1475"/>
                <a:gd name="T74" fmla="*/ 870 w 918"/>
                <a:gd name="T75" fmla="*/ 749 h 1475"/>
                <a:gd name="T76" fmla="*/ 828 w 918"/>
                <a:gd name="T77" fmla="*/ 669 h 1475"/>
                <a:gd name="T78" fmla="*/ 755 w 918"/>
                <a:gd name="T79" fmla="*/ 555 h 1475"/>
                <a:gd name="T80" fmla="*/ 676 w 918"/>
                <a:gd name="T81" fmla="*/ 441 h 1475"/>
                <a:gd name="T82" fmla="*/ 624 w 918"/>
                <a:gd name="T83" fmla="*/ 359 h 1475"/>
                <a:gd name="T84" fmla="*/ 601 w 918"/>
                <a:gd name="T85" fmla="*/ 314 h 1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18" h="1475">
                  <a:moveTo>
                    <a:pt x="601" y="314"/>
                  </a:moveTo>
                  <a:lnTo>
                    <a:pt x="566" y="255"/>
                  </a:lnTo>
                  <a:lnTo>
                    <a:pt x="512" y="146"/>
                  </a:lnTo>
                  <a:lnTo>
                    <a:pt x="464" y="21"/>
                  </a:lnTo>
                  <a:lnTo>
                    <a:pt x="460" y="0"/>
                  </a:lnTo>
                  <a:lnTo>
                    <a:pt x="454" y="21"/>
                  </a:lnTo>
                  <a:lnTo>
                    <a:pt x="406" y="146"/>
                  </a:lnTo>
                  <a:lnTo>
                    <a:pt x="352" y="255"/>
                  </a:lnTo>
                  <a:lnTo>
                    <a:pt x="317" y="314"/>
                  </a:lnTo>
                  <a:lnTo>
                    <a:pt x="294" y="359"/>
                  </a:lnTo>
                  <a:lnTo>
                    <a:pt x="244" y="441"/>
                  </a:lnTo>
                  <a:lnTo>
                    <a:pt x="163" y="556"/>
                  </a:lnTo>
                  <a:lnTo>
                    <a:pt x="90" y="669"/>
                  </a:lnTo>
                  <a:lnTo>
                    <a:pt x="49" y="751"/>
                  </a:lnTo>
                  <a:lnTo>
                    <a:pt x="19" y="839"/>
                  </a:lnTo>
                  <a:lnTo>
                    <a:pt x="2" y="940"/>
                  </a:lnTo>
                  <a:lnTo>
                    <a:pt x="0" y="996"/>
                  </a:lnTo>
                  <a:lnTo>
                    <a:pt x="2" y="1045"/>
                  </a:lnTo>
                  <a:lnTo>
                    <a:pt x="19" y="1138"/>
                  </a:lnTo>
                  <a:lnTo>
                    <a:pt x="52" y="1225"/>
                  </a:lnTo>
                  <a:lnTo>
                    <a:pt x="101" y="1301"/>
                  </a:lnTo>
                  <a:lnTo>
                    <a:pt x="162" y="1367"/>
                  </a:lnTo>
                  <a:lnTo>
                    <a:pt x="235" y="1419"/>
                  </a:lnTo>
                  <a:lnTo>
                    <a:pt x="319" y="1455"/>
                  </a:lnTo>
                  <a:lnTo>
                    <a:pt x="411" y="1474"/>
                  </a:lnTo>
                  <a:lnTo>
                    <a:pt x="460" y="1475"/>
                  </a:lnTo>
                  <a:lnTo>
                    <a:pt x="509" y="1474"/>
                  </a:lnTo>
                  <a:lnTo>
                    <a:pt x="601" y="1455"/>
                  </a:lnTo>
                  <a:lnTo>
                    <a:pt x="683" y="1419"/>
                  </a:lnTo>
                  <a:lnTo>
                    <a:pt x="756" y="1367"/>
                  </a:lnTo>
                  <a:lnTo>
                    <a:pt x="818" y="1301"/>
                  </a:lnTo>
                  <a:lnTo>
                    <a:pt x="866" y="1225"/>
                  </a:lnTo>
                  <a:lnTo>
                    <a:pt x="899" y="1138"/>
                  </a:lnTo>
                  <a:lnTo>
                    <a:pt x="916" y="1045"/>
                  </a:lnTo>
                  <a:lnTo>
                    <a:pt x="918" y="996"/>
                  </a:lnTo>
                  <a:lnTo>
                    <a:pt x="916" y="940"/>
                  </a:lnTo>
                  <a:lnTo>
                    <a:pt x="900" y="839"/>
                  </a:lnTo>
                  <a:lnTo>
                    <a:pt x="870" y="749"/>
                  </a:lnTo>
                  <a:lnTo>
                    <a:pt x="828" y="669"/>
                  </a:lnTo>
                  <a:lnTo>
                    <a:pt x="755" y="555"/>
                  </a:lnTo>
                  <a:lnTo>
                    <a:pt x="676" y="441"/>
                  </a:lnTo>
                  <a:lnTo>
                    <a:pt x="624" y="359"/>
                  </a:lnTo>
                  <a:lnTo>
                    <a:pt x="601" y="314"/>
                  </a:lnTo>
                  <a:close/>
                </a:path>
              </a:pathLst>
            </a:custGeom>
            <a:solidFill>
              <a:srgbClr val="91C5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5119242" y="2121769"/>
              <a:ext cx="149079" cy="382015"/>
            </a:xfrm>
            <a:custGeom>
              <a:avLst/>
              <a:gdLst>
                <a:gd name="T0" fmla="*/ 259 w 576"/>
                <a:gd name="T1" fmla="*/ 314 h 1475"/>
                <a:gd name="T2" fmla="*/ 224 w 576"/>
                <a:gd name="T3" fmla="*/ 255 h 1475"/>
                <a:gd name="T4" fmla="*/ 170 w 576"/>
                <a:gd name="T5" fmla="*/ 146 h 1475"/>
                <a:gd name="T6" fmla="*/ 122 w 576"/>
                <a:gd name="T7" fmla="*/ 21 h 1475"/>
                <a:gd name="T8" fmla="*/ 118 w 576"/>
                <a:gd name="T9" fmla="*/ 0 h 1475"/>
                <a:gd name="T10" fmla="*/ 109 w 576"/>
                <a:gd name="T11" fmla="*/ 47 h 1475"/>
                <a:gd name="T12" fmla="*/ 64 w 576"/>
                <a:gd name="T13" fmla="*/ 340 h 1475"/>
                <a:gd name="T14" fmla="*/ 31 w 576"/>
                <a:gd name="T15" fmla="*/ 600 h 1475"/>
                <a:gd name="T16" fmla="*/ 7 w 576"/>
                <a:gd name="T17" fmla="*/ 876 h 1475"/>
                <a:gd name="T18" fmla="*/ 0 w 576"/>
                <a:gd name="T19" fmla="*/ 1073 h 1475"/>
                <a:gd name="T20" fmla="*/ 1 w 576"/>
                <a:gd name="T21" fmla="*/ 1192 h 1475"/>
                <a:gd name="T22" fmla="*/ 11 w 576"/>
                <a:gd name="T23" fmla="*/ 1295 h 1475"/>
                <a:gd name="T24" fmla="*/ 28 w 576"/>
                <a:gd name="T25" fmla="*/ 1380 h 1475"/>
                <a:gd name="T26" fmla="*/ 56 w 576"/>
                <a:gd name="T27" fmla="*/ 1441 h 1475"/>
                <a:gd name="T28" fmla="*/ 83 w 576"/>
                <a:gd name="T29" fmla="*/ 1467 h 1475"/>
                <a:gd name="T30" fmla="*/ 105 w 576"/>
                <a:gd name="T31" fmla="*/ 1475 h 1475"/>
                <a:gd name="T32" fmla="*/ 118 w 576"/>
                <a:gd name="T33" fmla="*/ 1475 h 1475"/>
                <a:gd name="T34" fmla="*/ 167 w 576"/>
                <a:gd name="T35" fmla="*/ 1474 h 1475"/>
                <a:gd name="T36" fmla="*/ 259 w 576"/>
                <a:gd name="T37" fmla="*/ 1455 h 1475"/>
                <a:gd name="T38" fmla="*/ 341 w 576"/>
                <a:gd name="T39" fmla="*/ 1419 h 1475"/>
                <a:gd name="T40" fmla="*/ 414 w 576"/>
                <a:gd name="T41" fmla="*/ 1367 h 1475"/>
                <a:gd name="T42" fmla="*/ 476 w 576"/>
                <a:gd name="T43" fmla="*/ 1301 h 1475"/>
                <a:gd name="T44" fmla="*/ 524 w 576"/>
                <a:gd name="T45" fmla="*/ 1225 h 1475"/>
                <a:gd name="T46" fmla="*/ 557 w 576"/>
                <a:gd name="T47" fmla="*/ 1138 h 1475"/>
                <a:gd name="T48" fmla="*/ 574 w 576"/>
                <a:gd name="T49" fmla="*/ 1045 h 1475"/>
                <a:gd name="T50" fmla="*/ 576 w 576"/>
                <a:gd name="T51" fmla="*/ 996 h 1475"/>
                <a:gd name="T52" fmla="*/ 574 w 576"/>
                <a:gd name="T53" fmla="*/ 940 h 1475"/>
                <a:gd name="T54" fmla="*/ 558 w 576"/>
                <a:gd name="T55" fmla="*/ 839 h 1475"/>
                <a:gd name="T56" fmla="*/ 528 w 576"/>
                <a:gd name="T57" fmla="*/ 749 h 1475"/>
                <a:gd name="T58" fmla="*/ 486 w 576"/>
                <a:gd name="T59" fmla="*/ 669 h 1475"/>
                <a:gd name="T60" fmla="*/ 413 w 576"/>
                <a:gd name="T61" fmla="*/ 555 h 1475"/>
                <a:gd name="T62" fmla="*/ 334 w 576"/>
                <a:gd name="T63" fmla="*/ 441 h 1475"/>
                <a:gd name="T64" fmla="*/ 282 w 576"/>
                <a:gd name="T65" fmla="*/ 359 h 1475"/>
                <a:gd name="T66" fmla="*/ 259 w 576"/>
                <a:gd name="T67" fmla="*/ 314 h 1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76" h="1475">
                  <a:moveTo>
                    <a:pt x="259" y="314"/>
                  </a:moveTo>
                  <a:lnTo>
                    <a:pt x="224" y="255"/>
                  </a:lnTo>
                  <a:lnTo>
                    <a:pt x="170" y="146"/>
                  </a:lnTo>
                  <a:lnTo>
                    <a:pt x="122" y="21"/>
                  </a:lnTo>
                  <a:lnTo>
                    <a:pt x="118" y="0"/>
                  </a:lnTo>
                  <a:lnTo>
                    <a:pt x="109" y="47"/>
                  </a:lnTo>
                  <a:lnTo>
                    <a:pt x="64" y="340"/>
                  </a:lnTo>
                  <a:lnTo>
                    <a:pt x="31" y="600"/>
                  </a:lnTo>
                  <a:lnTo>
                    <a:pt x="7" y="876"/>
                  </a:lnTo>
                  <a:lnTo>
                    <a:pt x="0" y="1073"/>
                  </a:lnTo>
                  <a:lnTo>
                    <a:pt x="1" y="1192"/>
                  </a:lnTo>
                  <a:lnTo>
                    <a:pt x="11" y="1295"/>
                  </a:lnTo>
                  <a:lnTo>
                    <a:pt x="28" y="1380"/>
                  </a:lnTo>
                  <a:lnTo>
                    <a:pt x="56" y="1441"/>
                  </a:lnTo>
                  <a:lnTo>
                    <a:pt x="83" y="1467"/>
                  </a:lnTo>
                  <a:lnTo>
                    <a:pt x="105" y="1475"/>
                  </a:lnTo>
                  <a:lnTo>
                    <a:pt x="118" y="1475"/>
                  </a:lnTo>
                  <a:lnTo>
                    <a:pt x="167" y="1474"/>
                  </a:lnTo>
                  <a:lnTo>
                    <a:pt x="259" y="1455"/>
                  </a:lnTo>
                  <a:lnTo>
                    <a:pt x="341" y="1419"/>
                  </a:lnTo>
                  <a:lnTo>
                    <a:pt x="414" y="1367"/>
                  </a:lnTo>
                  <a:lnTo>
                    <a:pt x="476" y="1301"/>
                  </a:lnTo>
                  <a:lnTo>
                    <a:pt x="524" y="1225"/>
                  </a:lnTo>
                  <a:lnTo>
                    <a:pt x="557" y="1138"/>
                  </a:lnTo>
                  <a:lnTo>
                    <a:pt x="574" y="1045"/>
                  </a:lnTo>
                  <a:lnTo>
                    <a:pt x="576" y="996"/>
                  </a:lnTo>
                  <a:lnTo>
                    <a:pt x="574" y="940"/>
                  </a:lnTo>
                  <a:lnTo>
                    <a:pt x="558" y="839"/>
                  </a:lnTo>
                  <a:lnTo>
                    <a:pt x="528" y="749"/>
                  </a:lnTo>
                  <a:lnTo>
                    <a:pt x="486" y="669"/>
                  </a:lnTo>
                  <a:lnTo>
                    <a:pt x="413" y="555"/>
                  </a:lnTo>
                  <a:lnTo>
                    <a:pt x="334" y="441"/>
                  </a:lnTo>
                  <a:lnTo>
                    <a:pt x="282" y="359"/>
                  </a:lnTo>
                  <a:lnTo>
                    <a:pt x="259" y="314"/>
                  </a:lnTo>
                  <a:close/>
                </a:path>
              </a:pathLst>
            </a:custGeom>
            <a:solidFill>
              <a:srgbClr val="B9E4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5144089" y="2371787"/>
              <a:ext cx="104821" cy="111809"/>
            </a:xfrm>
            <a:custGeom>
              <a:avLst/>
              <a:gdLst>
                <a:gd name="T0" fmla="*/ 46 w 405"/>
                <a:gd name="T1" fmla="*/ 434 h 434"/>
                <a:gd name="T2" fmla="*/ 85 w 405"/>
                <a:gd name="T3" fmla="*/ 432 h 434"/>
                <a:gd name="T4" fmla="*/ 157 w 405"/>
                <a:gd name="T5" fmla="*/ 416 h 434"/>
                <a:gd name="T6" fmla="*/ 222 w 405"/>
                <a:gd name="T7" fmla="*/ 387 h 434"/>
                <a:gd name="T8" fmla="*/ 278 w 405"/>
                <a:gd name="T9" fmla="*/ 347 h 434"/>
                <a:gd name="T10" fmla="*/ 327 w 405"/>
                <a:gd name="T11" fmla="*/ 297 h 434"/>
                <a:gd name="T12" fmla="*/ 364 w 405"/>
                <a:gd name="T13" fmla="*/ 236 h 434"/>
                <a:gd name="T14" fmla="*/ 390 w 405"/>
                <a:gd name="T15" fmla="*/ 169 h 434"/>
                <a:gd name="T16" fmla="*/ 403 w 405"/>
                <a:gd name="T17" fmla="*/ 95 h 434"/>
                <a:gd name="T18" fmla="*/ 405 w 405"/>
                <a:gd name="T19" fmla="*/ 56 h 434"/>
                <a:gd name="T20" fmla="*/ 405 w 405"/>
                <a:gd name="T21" fmla="*/ 36 h 434"/>
                <a:gd name="T22" fmla="*/ 392 w 405"/>
                <a:gd name="T23" fmla="*/ 10 h 434"/>
                <a:gd name="T24" fmla="*/ 369 w 405"/>
                <a:gd name="T25" fmla="*/ 0 h 434"/>
                <a:gd name="T26" fmla="*/ 339 w 405"/>
                <a:gd name="T27" fmla="*/ 6 h 434"/>
                <a:gd name="T28" fmla="*/ 281 w 405"/>
                <a:gd name="T29" fmla="*/ 36 h 434"/>
                <a:gd name="T30" fmla="*/ 192 w 405"/>
                <a:gd name="T31" fmla="*/ 109 h 434"/>
                <a:gd name="T32" fmla="*/ 105 w 405"/>
                <a:gd name="T33" fmla="*/ 202 h 434"/>
                <a:gd name="T34" fmla="*/ 36 w 405"/>
                <a:gd name="T35" fmla="*/ 298 h 434"/>
                <a:gd name="T36" fmla="*/ 7 w 405"/>
                <a:gd name="T37" fmla="*/ 360 h 434"/>
                <a:gd name="T38" fmla="*/ 0 w 405"/>
                <a:gd name="T39" fmla="*/ 393 h 434"/>
                <a:gd name="T40" fmla="*/ 6 w 405"/>
                <a:gd name="T41" fmla="*/ 419 h 434"/>
                <a:gd name="T42" fmla="*/ 29 w 405"/>
                <a:gd name="T43" fmla="*/ 432 h 434"/>
                <a:gd name="T44" fmla="*/ 46 w 405"/>
                <a:gd name="T45" fmla="*/ 434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05" h="434">
                  <a:moveTo>
                    <a:pt x="46" y="434"/>
                  </a:moveTo>
                  <a:lnTo>
                    <a:pt x="85" y="432"/>
                  </a:lnTo>
                  <a:lnTo>
                    <a:pt x="157" y="416"/>
                  </a:lnTo>
                  <a:lnTo>
                    <a:pt x="222" y="387"/>
                  </a:lnTo>
                  <a:lnTo>
                    <a:pt x="278" y="347"/>
                  </a:lnTo>
                  <a:lnTo>
                    <a:pt x="327" y="297"/>
                  </a:lnTo>
                  <a:lnTo>
                    <a:pt x="364" y="236"/>
                  </a:lnTo>
                  <a:lnTo>
                    <a:pt x="390" y="169"/>
                  </a:lnTo>
                  <a:lnTo>
                    <a:pt x="403" y="95"/>
                  </a:lnTo>
                  <a:lnTo>
                    <a:pt x="405" y="56"/>
                  </a:lnTo>
                  <a:lnTo>
                    <a:pt x="405" y="36"/>
                  </a:lnTo>
                  <a:lnTo>
                    <a:pt x="392" y="10"/>
                  </a:lnTo>
                  <a:lnTo>
                    <a:pt x="369" y="0"/>
                  </a:lnTo>
                  <a:lnTo>
                    <a:pt x="339" y="6"/>
                  </a:lnTo>
                  <a:lnTo>
                    <a:pt x="281" y="36"/>
                  </a:lnTo>
                  <a:lnTo>
                    <a:pt x="192" y="109"/>
                  </a:lnTo>
                  <a:lnTo>
                    <a:pt x="105" y="202"/>
                  </a:lnTo>
                  <a:lnTo>
                    <a:pt x="36" y="298"/>
                  </a:lnTo>
                  <a:lnTo>
                    <a:pt x="7" y="360"/>
                  </a:lnTo>
                  <a:lnTo>
                    <a:pt x="0" y="393"/>
                  </a:lnTo>
                  <a:lnTo>
                    <a:pt x="6" y="419"/>
                  </a:lnTo>
                  <a:lnTo>
                    <a:pt x="29" y="432"/>
                  </a:lnTo>
                  <a:lnTo>
                    <a:pt x="46" y="434"/>
                  </a:lnTo>
                  <a:close/>
                </a:path>
              </a:pathLst>
            </a:custGeom>
            <a:solidFill>
              <a:srgbClr val="F2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09" name="직사각형 108"/>
          <p:cNvSpPr/>
          <p:nvPr/>
        </p:nvSpPr>
        <p:spPr>
          <a:xfrm>
            <a:off x="371832" y="1515382"/>
            <a:ext cx="11389864" cy="5212480"/>
          </a:xfrm>
          <a:prstGeom prst="rect">
            <a:avLst/>
          </a:prstGeom>
          <a:solidFill>
            <a:srgbClr val="DD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DDF9FF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1672419" y="486287"/>
            <a:ext cx="5410043" cy="807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i="1" dirty="0">
                <a:solidFill>
                  <a:prstClr val="white"/>
                </a:solidFill>
              </a:rPr>
              <a:t>Count, Set</a:t>
            </a:r>
            <a:r>
              <a:rPr lang="ko-KR" altLang="en-US" i="1" dirty="0">
                <a:solidFill>
                  <a:prstClr val="white"/>
                </a:solidFill>
              </a:rPr>
              <a:t>함수 </a:t>
            </a:r>
            <a:r>
              <a:rPr lang="ko-KR" altLang="en-US" sz="2400" b="1" i="1" dirty="0">
                <a:solidFill>
                  <a:prstClr val="white"/>
                </a:solidFill>
              </a:rPr>
              <a:t>동시 출현 단어 분석</a:t>
            </a:r>
            <a:endParaRPr lang="en-US" altLang="ko-KR" sz="2400" b="1" i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prstClr val="white"/>
                </a:solidFill>
              </a:rPr>
              <a:t>Coocurrences.py Part1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75EB8F58-298B-4124-9647-99139D5B1C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247" y="1667475"/>
            <a:ext cx="3668488" cy="4895250"/>
          </a:xfrm>
          <a:prstGeom prst="rect">
            <a:avLst/>
          </a:prstGeom>
        </p:spPr>
      </p:pic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68BFA82C-7381-4568-9837-75CC5191FA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14" y="1667475"/>
            <a:ext cx="3493751" cy="480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137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4F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자유형 109"/>
          <p:cNvSpPr/>
          <p:nvPr/>
        </p:nvSpPr>
        <p:spPr>
          <a:xfrm>
            <a:off x="301752" y="1498217"/>
            <a:ext cx="11534787" cy="5359783"/>
          </a:xfrm>
          <a:custGeom>
            <a:avLst/>
            <a:gdLst>
              <a:gd name="connsiteX0" fmla="*/ 0 w 11532878"/>
              <a:gd name="connsiteY0" fmla="*/ 0 h 5351379"/>
              <a:gd name="connsiteX1" fmla="*/ 82619 w 11532878"/>
              <a:gd name="connsiteY1" fmla="*/ 0 h 5351379"/>
              <a:gd name="connsiteX2" fmla="*/ 82619 w 11532878"/>
              <a:gd name="connsiteY2" fmla="*/ 5220407 h 5351379"/>
              <a:gd name="connsiteX3" fmla="*/ 11450258 w 11532878"/>
              <a:gd name="connsiteY3" fmla="*/ 5220407 h 5351379"/>
              <a:gd name="connsiteX4" fmla="*/ 11450258 w 11532878"/>
              <a:gd name="connsiteY4" fmla="*/ 0 h 5351379"/>
              <a:gd name="connsiteX5" fmla="*/ 11532878 w 11532878"/>
              <a:gd name="connsiteY5" fmla="*/ 0 h 5351379"/>
              <a:gd name="connsiteX6" fmla="*/ 11532878 w 11532878"/>
              <a:gd name="connsiteY6" fmla="*/ 5351379 h 5351379"/>
              <a:gd name="connsiteX7" fmla="*/ 0 w 11532878"/>
              <a:gd name="connsiteY7" fmla="*/ 5351379 h 5351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532878" h="5351379">
                <a:moveTo>
                  <a:pt x="0" y="0"/>
                </a:moveTo>
                <a:lnTo>
                  <a:pt x="82619" y="0"/>
                </a:lnTo>
                <a:lnTo>
                  <a:pt x="82619" y="5220407"/>
                </a:lnTo>
                <a:lnTo>
                  <a:pt x="11450258" y="5220407"/>
                </a:lnTo>
                <a:lnTo>
                  <a:pt x="11450258" y="0"/>
                </a:lnTo>
                <a:lnTo>
                  <a:pt x="11532878" y="0"/>
                </a:lnTo>
                <a:lnTo>
                  <a:pt x="11532878" y="5351379"/>
                </a:lnTo>
                <a:lnTo>
                  <a:pt x="0" y="5351379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8" name="그룹 57"/>
          <p:cNvGrpSpPr/>
          <p:nvPr/>
        </p:nvGrpSpPr>
        <p:grpSpPr>
          <a:xfrm>
            <a:off x="1237398" y="883049"/>
            <a:ext cx="150008" cy="241189"/>
            <a:chOff x="5030727" y="2121769"/>
            <a:chExt cx="237595" cy="382015"/>
          </a:xfrm>
        </p:grpSpPr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5030727" y="2121769"/>
              <a:ext cx="237595" cy="382015"/>
            </a:xfrm>
            <a:custGeom>
              <a:avLst/>
              <a:gdLst>
                <a:gd name="T0" fmla="*/ 601 w 918"/>
                <a:gd name="T1" fmla="*/ 314 h 1475"/>
                <a:gd name="T2" fmla="*/ 566 w 918"/>
                <a:gd name="T3" fmla="*/ 255 h 1475"/>
                <a:gd name="T4" fmla="*/ 512 w 918"/>
                <a:gd name="T5" fmla="*/ 146 h 1475"/>
                <a:gd name="T6" fmla="*/ 464 w 918"/>
                <a:gd name="T7" fmla="*/ 21 h 1475"/>
                <a:gd name="T8" fmla="*/ 460 w 918"/>
                <a:gd name="T9" fmla="*/ 0 h 1475"/>
                <a:gd name="T10" fmla="*/ 454 w 918"/>
                <a:gd name="T11" fmla="*/ 21 h 1475"/>
                <a:gd name="T12" fmla="*/ 406 w 918"/>
                <a:gd name="T13" fmla="*/ 146 h 1475"/>
                <a:gd name="T14" fmla="*/ 352 w 918"/>
                <a:gd name="T15" fmla="*/ 255 h 1475"/>
                <a:gd name="T16" fmla="*/ 317 w 918"/>
                <a:gd name="T17" fmla="*/ 314 h 1475"/>
                <a:gd name="T18" fmla="*/ 294 w 918"/>
                <a:gd name="T19" fmla="*/ 359 h 1475"/>
                <a:gd name="T20" fmla="*/ 244 w 918"/>
                <a:gd name="T21" fmla="*/ 441 h 1475"/>
                <a:gd name="T22" fmla="*/ 163 w 918"/>
                <a:gd name="T23" fmla="*/ 556 h 1475"/>
                <a:gd name="T24" fmla="*/ 90 w 918"/>
                <a:gd name="T25" fmla="*/ 669 h 1475"/>
                <a:gd name="T26" fmla="*/ 49 w 918"/>
                <a:gd name="T27" fmla="*/ 751 h 1475"/>
                <a:gd name="T28" fmla="*/ 19 w 918"/>
                <a:gd name="T29" fmla="*/ 839 h 1475"/>
                <a:gd name="T30" fmla="*/ 2 w 918"/>
                <a:gd name="T31" fmla="*/ 940 h 1475"/>
                <a:gd name="T32" fmla="*/ 0 w 918"/>
                <a:gd name="T33" fmla="*/ 996 h 1475"/>
                <a:gd name="T34" fmla="*/ 2 w 918"/>
                <a:gd name="T35" fmla="*/ 1045 h 1475"/>
                <a:gd name="T36" fmla="*/ 19 w 918"/>
                <a:gd name="T37" fmla="*/ 1138 h 1475"/>
                <a:gd name="T38" fmla="*/ 52 w 918"/>
                <a:gd name="T39" fmla="*/ 1225 h 1475"/>
                <a:gd name="T40" fmla="*/ 101 w 918"/>
                <a:gd name="T41" fmla="*/ 1301 h 1475"/>
                <a:gd name="T42" fmla="*/ 162 w 918"/>
                <a:gd name="T43" fmla="*/ 1367 h 1475"/>
                <a:gd name="T44" fmla="*/ 235 w 918"/>
                <a:gd name="T45" fmla="*/ 1419 h 1475"/>
                <a:gd name="T46" fmla="*/ 319 w 918"/>
                <a:gd name="T47" fmla="*/ 1455 h 1475"/>
                <a:gd name="T48" fmla="*/ 411 w 918"/>
                <a:gd name="T49" fmla="*/ 1474 h 1475"/>
                <a:gd name="T50" fmla="*/ 460 w 918"/>
                <a:gd name="T51" fmla="*/ 1475 h 1475"/>
                <a:gd name="T52" fmla="*/ 509 w 918"/>
                <a:gd name="T53" fmla="*/ 1474 h 1475"/>
                <a:gd name="T54" fmla="*/ 601 w 918"/>
                <a:gd name="T55" fmla="*/ 1455 h 1475"/>
                <a:gd name="T56" fmla="*/ 683 w 918"/>
                <a:gd name="T57" fmla="*/ 1419 h 1475"/>
                <a:gd name="T58" fmla="*/ 756 w 918"/>
                <a:gd name="T59" fmla="*/ 1367 h 1475"/>
                <a:gd name="T60" fmla="*/ 818 w 918"/>
                <a:gd name="T61" fmla="*/ 1301 h 1475"/>
                <a:gd name="T62" fmla="*/ 866 w 918"/>
                <a:gd name="T63" fmla="*/ 1225 h 1475"/>
                <a:gd name="T64" fmla="*/ 899 w 918"/>
                <a:gd name="T65" fmla="*/ 1138 h 1475"/>
                <a:gd name="T66" fmla="*/ 916 w 918"/>
                <a:gd name="T67" fmla="*/ 1045 h 1475"/>
                <a:gd name="T68" fmla="*/ 918 w 918"/>
                <a:gd name="T69" fmla="*/ 996 h 1475"/>
                <a:gd name="T70" fmla="*/ 916 w 918"/>
                <a:gd name="T71" fmla="*/ 940 h 1475"/>
                <a:gd name="T72" fmla="*/ 900 w 918"/>
                <a:gd name="T73" fmla="*/ 839 h 1475"/>
                <a:gd name="T74" fmla="*/ 870 w 918"/>
                <a:gd name="T75" fmla="*/ 749 h 1475"/>
                <a:gd name="T76" fmla="*/ 828 w 918"/>
                <a:gd name="T77" fmla="*/ 669 h 1475"/>
                <a:gd name="T78" fmla="*/ 755 w 918"/>
                <a:gd name="T79" fmla="*/ 555 h 1475"/>
                <a:gd name="T80" fmla="*/ 676 w 918"/>
                <a:gd name="T81" fmla="*/ 441 h 1475"/>
                <a:gd name="T82" fmla="*/ 624 w 918"/>
                <a:gd name="T83" fmla="*/ 359 h 1475"/>
                <a:gd name="T84" fmla="*/ 601 w 918"/>
                <a:gd name="T85" fmla="*/ 314 h 1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18" h="1475">
                  <a:moveTo>
                    <a:pt x="601" y="314"/>
                  </a:moveTo>
                  <a:lnTo>
                    <a:pt x="566" y="255"/>
                  </a:lnTo>
                  <a:lnTo>
                    <a:pt x="512" y="146"/>
                  </a:lnTo>
                  <a:lnTo>
                    <a:pt x="464" y="21"/>
                  </a:lnTo>
                  <a:lnTo>
                    <a:pt x="460" y="0"/>
                  </a:lnTo>
                  <a:lnTo>
                    <a:pt x="454" y="21"/>
                  </a:lnTo>
                  <a:lnTo>
                    <a:pt x="406" y="146"/>
                  </a:lnTo>
                  <a:lnTo>
                    <a:pt x="352" y="255"/>
                  </a:lnTo>
                  <a:lnTo>
                    <a:pt x="317" y="314"/>
                  </a:lnTo>
                  <a:lnTo>
                    <a:pt x="294" y="359"/>
                  </a:lnTo>
                  <a:lnTo>
                    <a:pt x="244" y="441"/>
                  </a:lnTo>
                  <a:lnTo>
                    <a:pt x="163" y="556"/>
                  </a:lnTo>
                  <a:lnTo>
                    <a:pt x="90" y="669"/>
                  </a:lnTo>
                  <a:lnTo>
                    <a:pt x="49" y="751"/>
                  </a:lnTo>
                  <a:lnTo>
                    <a:pt x="19" y="839"/>
                  </a:lnTo>
                  <a:lnTo>
                    <a:pt x="2" y="940"/>
                  </a:lnTo>
                  <a:lnTo>
                    <a:pt x="0" y="996"/>
                  </a:lnTo>
                  <a:lnTo>
                    <a:pt x="2" y="1045"/>
                  </a:lnTo>
                  <a:lnTo>
                    <a:pt x="19" y="1138"/>
                  </a:lnTo>
                  <a:lnTo>
                    <a:pt x="52" y="1225"/>
                  </a:lnTo>
                  <a:lnTo>
                    <a:pt x="101" y="1301"/>
                  </a:lnTo>
                  <a:lnTo>
                    <a:pt x="162" y="1367"/>
                  </a:lnTo>
                  <a:lnTo>
                    <a:pt x="235" y="1419"/>
                  </a:lnTo>
                  <a:lnTo>
                    <a:pt x="319" y="1455"/>
                  </a:lnTo>
                  <a:lnTo>
                    <a:pt x="411" y="1474"/>
                  </a:lnTo>
                  <a:lnTo>
                    <a:pt x="460" y="1475"/>
                  </a:lnTo>
                  <a:lnTo>
                    <a:pt x="509" y="1474"/>
                  </a:lnTo>
                  <a:lnTo>
                    <a:pt x="601" y="1455"/>
                  </a:lnTo>
                  <a:lnTo>
                    <a:pt x="683" y="1419"/>
                  </a:lnTo>
                  <a:lnTo>
                    <a:pt x="756" y="1367"/>
                  </a:lnTo>
                  <a:lnTo>
                    <a:pt x="818" y="1301"/>
                  </a:lnTo>
                  <a:lnTo>
                    <a:pt x="866" y="1225"/>
                  </a:lnTo>
                  <a:lnTo>
                    <a:pt x="899" y="1138"/>
                  </a:lnTo>
                  <a:lnTo>
                    <a:pt x="916" y="1045"/>
                  </a:lnTo>
                  <a:lnTo>
                    <a:pt x="918" y="996"/>
                  </a:lnTo>
                  <a:lnTo>
                    <a:pt x="916" y="940"/>
                  </a:lnTo>
                  <a:lnTo>
                    <a:pt x="900" y="839"/>
                  </a:lnTo>
                  <a:lnTo>
                    <a:pt x="870" y="749"/>
                  </a:lnTo>
                  <a:lnTo>
                    <a:pt x="828" y="669"/>
                  </a:lnTo>
                  <a:lnTo>
                    <a:pt x="755" y="555"/>
                  </a:lnTo>
                  <a:lnTo>
                    <a:pt x="676" y="441"/>
                  </a:lnTo>
                  <a:lnTo>
                    <a:pt x="624" y="359"/>
                  </a:lnTo>
                  <a:lnTo>
                    <a:pt x="601" y="314"/>
                  </a:lnTo>
                  <a:close/>
                </a:path>
              </a:pathLst>
            </a:custGeom>
            <a:solidFill>
              <a:srgbClr val="91C5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5119242" y="2121769"/>
              <a:ext cx="149079" cy="382015"/>
            </a:xfrm>
            <a:custGeom>
              <a:avLst/>
              <a:gdLst>
                <a:gd name="T0" fmla="*/ 259 w 576"/>
                <a:gd name="T1" fmla="*/ 314 h 1475"/>
                <a:gd name="T2" fmla="*/ 224 w 576"/>
                <a:gd name="T3" fmla="*/ 255 h 1475"/>
                <a:gd name="T4" fmla="*/ 170 w 576"/>
                <a:gd name="T5" fmla="*/ 146 h 1475"/>
                <a:gd name="T6" fmla="*/ 122 w 576"/>
                <a:gd name="T7" fmla="*/ 21 h 1475"/>
                <a:gd name="T8" fmla="*/ 118 w 576"/>
                <a:gd name="T9" fmla="*/ 0 h 1475"/>
                <a:gd name="T10" fmla="*/ 109 w 576"/>
                <a:gd name="T11" fmla="*/ 47 h 1475"/>
                <a:gd name="T12" fmla="*/ 64 w 576"/>
                <a:gd name="T13" fmla="*/ 340 h 1475"/>
                <a:gd name="T14" fmla="*/ 31 w 576"/>
                <a:gd name="T15" fmla="*/ 600 h 1475"/>
                <a:gd name="T16" fmla="*/ 7 w 576"/>
                <a:gd name="T17" fmla="*/ 876 h 1475"/>
                <a:gd name="T18" fmla="*/ 0 w 576"/>
                <a:gd name="T19" fmla="*/ 1073 h 1475"/>
                <a:gd name="T20" fmla="*/ 1 w 576"/>
                <a:gd name="T21" fmla="*/ 1192 h 1475"/>
                <a:gd name="T22" fmla="*/ 11 w 576"/>
                <a:gd name="T23" fmla="*/ 1295 h 1475"/>
                <a:gd name="T24" fmla="*/ 28 w 576"/>
                <a:gd name="T25" fmla="*/ 1380 h 1475"/>
                <a:gd name="T26" fmla="*/ 56 w 576"/>
                <a:gd name="T27" fmla="*/ 1441 h 1475"/>
                <a:gd name="T28" fmla="*/ 83 w 576"/>
                <a:gd name="T29" fmla="*/ 1467 h 1475"/>
                <a:gd name="T30" fmla="*/ 105 w 576"/>
                <a:gd name="T31" fmla="*/ 1475 h 1475"/>
                <a:gd name="T32" fmla="*/ 118 w 576"/>
                <a:gd name="T33" fmla="*/ 1475 h 1475"/>
                <a:gd name="T34" fmla="*/ 167 w 576"/>
                <a:gd name="T35" fmla="*/ 1474 h 1475"/>
                <a:gd name="T36" fmla="*/ 259 w 576"/>
                <a:gd name="T37" fmla="*/ 1455 h 1475"/>
                <a:gd name="T38" fmla="*/ 341 w 576"/>
                <a:gd name="T39" fmla="*/ 1419 h 1475"/>
                <a:gd name="T40" fmla="*/ 414 w 576"/>
                <a:gd name="T41" fmla="*/ 1367 h 1475"/>
                <a:gd name="T42" fmla="*/ 476 w 576"/>
                <a:gd name="T43" fmla="*/ 1301 h 1475"/>
                <a:gd name="T44" fmla="*/ 524 w 576"/>
                <a:gd name="T45" fmla="*/ 1225 h 1475"/>
                <a:gd name="T46" fmla="*/ 557 w 576"/>
                <a:gd name="T47" fmla="*/ 1138 h 1475"/>
                <a:gd name="T48" fmla="*/ 574 w 576"/>
                <a:gd name="T49" fmla="*/ 1045 h 1475"/>
                <a:gd name="T50" fmla="*/ 576 w 576"/>
                <a:gd name="T51" fmla="*/ 996 h 1475"/>
                <a:gd name="T52" fmla="*/ 574 w 576"/>
                <a:gd name="T53" fmla="*/ 940 h 1475"/>
                <a:gd name="T54" fmla="*/ 558 w 576"/>
                <a:gd name="T55" fmla="*/ 839 h 1475"/>
                <a:gd name="T56" fmla="*/ 528 w 576"/>
                <a:gd name="T57" fmla="*/ 749 h 1475"/>
                <a:gd name="T58" fmla="*/ 486 w 576"/>
                <a:gd name="T59" fmla="*/ 669 h 1475"/>
                <a:gd name="T60" fmla="*/ 413 w 576"/>
                <a:gd name="T61" fmla="*/ 555 h 1475"/>
                <a:gd name="T62" fmla="*/ 334 w 576"/>
                <a:gd name="T63" fmla="*/ 441 h 1475"/>
                <a:gd name="T64" fmla="*/ 282 w 576"/>
                <a:gd name="T65" fmla="*/ 359 h 1475"/>
                <a:gd name="T66" fmla="*/ 259 w 576"/>
                <a:gd name="T67" fmla="*/ 314 h 1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76" h="1475">
                  <a:moveTo>
                    <a:pt x="259" y="314"/>
                  </a:moveTo>
                  <a:lnTo>
                    <a:pt x="224" y="255"/>
                  </a:lnTo>
                  <a:lnTo>
                    <a:pt x="170" y="146"/>
                  </a:lnTo>
                  <a:lnTo>
                    <a:pt x="122" y="21"/>
                  </a:lnTo>
                  <a:lnTo>
                    <a:pt x="118" y="0"/>
                  </a:lnTo>
                  <a:lnTo>
                    <a:pt x="109" y="47"/>
                  </a:lnTo>
                  <a:lnTo>
                    <a:pt x="64" y="340"/>
                  </a:lnTo>
                  <a:lnTo>
                    <a:pt x="31" y="600"/>
                  </a:lnTo>
                  <a:lnTo>
                    <a:pt x="7" y="876"/>
                  </a:lnTo>
                  <a:lnTo>
                    <a:pt x="0" y="1073"/>
                  </a:lnTo>
                  <a:lnTo>
                    <a:pt x="1" y="1192"/>
                  </a:lnTo>
                  <a:lnTo>
                    <a:pt x="11" y="1295"/>
                  </a:lnTo>
                  <a:lnTo>
                    <a:pt x="28" y="1380"/>
                  </a:lnTo>
                  <a:lnTo>
                    <a:pt x="56" y="1441"/>
                  </a:lnTo>
                  <a:lnTo>
                    <a:pt x="83" y="1467"/>
                  </a:lnTo>
                  <a:lnTo>
                    <a:pt x="105" y="1475"/>
                  </a:lnTo>
                  <a:lnTo>
                    <a:pt x="118" y="1475"/>
                  </a:lnTo>
                  <a:lnTo>
                    <a:pt x="167" y="1474"/>
                  </a:lnTo>
                  <a:lnTo>
                    <a:pt x="259" y="1455"/>
                  </a:lnTo>
                  <a:lnTo>
                    <a:pt x="341" y="1419"/>
                  </a:lnTo>
                  <a:lnTo>
                    <a:pt x="414" y="1367"/>
                  </a:lnTo>
                  <a:lnTo>
                    <a:pt x="476" y="1301"/>
                  </a:lnTo>
                  <a:lnTo>
                    <a:pt x="524" y="1225"/>
                  </a:lnTo>
                  <a:lnTo>
                    <a:pt x="557" y="1138"/>
                  </a:lnTo>
                  <a:lnTo>
                    <a:pt x="574" y="1045"/>
                  </a:lnTo>
                  <a:lnTo>
                    <a:pt x="576" y="996"/>
                  </a:lnTo>
                  <a:lnTo>
                    <a:pt x="574" y="940"/>
                  </a:lnTo>
                  <a:lnTo>
                    <a:pt x="558" y="839"/>
                  </a:lnTo>
                  <a:lnTo>
                    <a:pt x="528" y="749"/>
                  </a:lnTo>
                  <a:lnTo>
                    <a:pt x="486" y="669"/>
                  </a:lnTo>
                  <a:lnTo>
                    <a:pt x="413" y="555"/>
                  </a:lnTo>
                  <a:lnTo>
                    <a:pt x="334" y="441"/>
                  </a:lnTo>
                  <a:lnTo>
                    <a:pt x="282" y="359"/>
                  </a:lnTo>
                  <a:lnTo>
                    <a:pt x="259" y="314"/>
                  </a:lnTo>
                  <a:close/>
                </a:path>
              </a:pathLst>
            </a:custGeom>
            <a:solidFill>
              <a:srgbClr val="B9E4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5144089" y="2371787"/>
              <a:ext cx="104821" cy="111809"/>
            </a:xfrm>
            <a:custGeom>
              <a:avLst/>
              <a:gdLst>
                <a:gd name="T0" fmla="*/ 46 w 405"/>
                <a:gd name="T1" fmla="*/ 434 h 434"/>
                <a:gd name="T2" fmla="*/ 85 w 405"/>
                <a:gd name="T3" fmla="*/ 432 h 434"/>
                <a:gd name="T4" fmla="*/ 157 w 405"/>
                <a:gd name="T5" fmla="*/ 416 h 434"/>
                <a:gd name="T6" fmla="*/ 222 w 405"/>
                <a:gd name="T7" fmla="*/ 387 h 434"/>
                <a:gd name="T8" fmla="*/ 278 w 405"/>
                <a:gd name="T9" fmla="*/ 347 h 434"/>
                <a:gd name="T10" fmla="*/ 327 w 405"/>
                <a:gd name="T11" fmla="*/ 297 h 434"/>
                <a:gd name="T12" fmla="*/ 364 w 405"/>
                <a:gd name="T13" fmla="*/ 236 h 434"/>
                <a:gd name="T14" fmla="*/ 390 w 405"/>
                <a:gd name="T15" fmla="*/ 169 h 434"/>
                <a:gd name="T16" fmla="*/ 403 w 405"/>
                <a:gd name="T17" fmla="*/ 95 h 434"/>
                <a:gd name="T18" fmla="*/ 405 w 405"/>
                <a:gd name="T19" fmla="*/ 56 h 434"/>
                <a:gd name="T20" fmla="*/ 405 w 405"/>
                <a:gd name="T21" fmla="*/ 36 h 434"/>
                <a:gd name="T22" fmla="*/ 392 w 405"/>
                <a:gd name="T23" fmla="*/ 10 h 434"/>
                <a:gd name="T24" fmla="*/ 369 w 405"/>
                <a:gd name="T25" fmla="*/ 0 h 434"/>
                <a:gd name="T26" fmla="*/ 339 w 405"/>
                <a:gd name="T27" fmla="*/ 6 h 434"/>
                <a:gd name="T28" fmla="*/ 281 w 405"/>
                <a:gd name="T29" fmla="*/ 36 h 434"/>
                <a:gd name="T30" fmla="*/ 192 w 405"/>
                <a:gd name="T31" fmla="*/ 109 h 434"/>
                <a:gd name="T32" fmla="*/ 105 w 405"/>
                <a:gd name="T33" fmla="*/ 202 h 434"/>
                <a:gd name="T34" fmla="*/ 36 w 405"/>
                <a:gd name="T35" fmla="*/ 298 h 434"/>
                <a:gd name="T36" fmla="*/ 7 w 405"/>
                <a:gd name="T37" fmla="*/ 360 h 434"/>
                <a:gd name="T38" fmla="*/ 0 w 405"/>
                <a:gd name="T39" fmla="*/ 393 h 434"/>
                <a:gd name="T40" fmla="*/ 6 w 405"/>
                <a:gd name="T41" fmla="*/ 419 h 434"/>
                <a:gd name="T42" fmla="*/ 29 w 405"/>
                <a:gd name="T43" fmla="*/ 432 h 434"/>
                <a:gd name="T44" fmla="*/ 46 w 405"/>
                <a:gd name="T45" fmla="*/ 434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05" h="434">
                  <a:moveTo>
                    <a:pt x="46" y="434"/>
                  </a:moveTo>
                  <a:lnTo>
                    <a:pt x="85" y="432"/>
                  </a:lnTo>
                  <a:lnTo>
                    <a:pt x="157" y="416"/>
                  </a:lnTo>
                  <a:lnTo>
                    <a:pt x="222" y="387"/>
                  </a:lnTo>
                  <a:lnTo>
                    <a:pt x="278" y="347"/>
                  </a:lnTo>
                  <a:lnTo>
                    <a:pt x="327" y="297"/>
                  </a:lnTo>
                  <a:lnTo>
                    <a:pt x="364" y="236"/>
                  </a:lnTo>
                  <a:lnTo>
                    <a:pt x="390" y="169"/>
                  </a:lnTo>
                  <a:lnTo>
                    <a:pt x="403" y="95"/>
                  </a:lnTo>
                  <a:lnTo>
                    <a:pt x="405" y="56"/>
                  </a:lnTo>
                  <a:lnTo>
                    <a:pt x="405" y="36"/>
                  </a:lnTo>
                  <a:lnTo>
                    <a:pt x="392" y="10"/>
                  </a:lnTo>
                  <a:lnTo>
                    <a:pt x="369" y="0"/>
                  </a:lnTo>
                  <a:lnTo>
                    <a:pt x="339" y="6"/>
                  </a:lnTo>
                  <a:lnTo>
                    <a:pt x="281" y="36"/>
                  </a:lnTo>
                  <a:lnTo>
                    <a:pt x="192" y="109"/>
                  </a:lnTo>
                  <a:lnTo>
                    <a:pt x="105" y="202"/>
                  </a:lnTo>
                  <a:lnTo>
                    <a:pt x="36" y="298"/>
                  </a:lnTo>
                  <a:lnTo>
                    <a:pt x="7" y="360"/>
                  </a:lnTo>
                  <a:lnTo>
                    <a:pt x="0" y="393"/>
                  </a:lnTo>
                  <a:lnTo>
                    <a:pt x="6" y="419"/>
                  </a:lnTo>
                  <a:lnTo>
                    <a:pt x="29" y="432"/>
                  </a:lnTo>
                  <a:lnTo>
                    <a:pt x="46" y="434"/>
                  </a:lnTo>
                  <a:close/>
                </a:path>
              </a:pathLst>
            </a:custGeom>
            <a:solidFill>
              <a:srgbClr val="F2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09" name="직사각형 108"/>
          <p:cNvSpPr/>
          <p:nvPr/>
        </p:nvSpPr>
        <p:spPr>
          <a:xfrm>
            <a:off x="371832" y="1515382"/>
            <a:ext cx="11389864" cy="5212480"/>
          </a:xfrm>
          <a:prstGeom prst="rect">
            <a:avLst/>
          </a:prstGeom>
          <a:solidFill>
            <a:srgbClr val="DD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DDF9FF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1672419" y="486287"/>
            <a:ext cx="5410043" cy="807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i="1" dirty="0">
                <a:solidFill>
                  <a:prstClr val="white"/>
                </a:solidFill>
              </a:rPr>
              <a:t>English</a:t>
            </a:r>
            <a:r>
              <a:rPr lang="ko-KR" altLang="en-US" i="1" dirty="0">
                <a:solidFill>
                  <a:prstClr val="white"/>
                </a:solidFill>
              </a:rPr>
              <a:t> </a:t>
            </a:r>
            <a:r>
              <a:rPr lang="ko-KR" altLang="en-US" sz="2400" b="1" i="1" dirty="0">
                <a:solidFill>
                  <a:prstClr val="white"/>
                </a:solidFill>
              </a:rPr>
              <a:t>감성 분석</a:t>
            </a:r>
            <a:endParaRPr lang="en-US" altLang="ko-KR" sz="2400" b="1" i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prstClr val="white"/>
                </a:solidFill>
              </a:rPr>
              <a:t>Vader.py part2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3760EE-183B-452F-BDC6-96D13EF0A37F}"/>
              </a:ext>
            </a:extLst>
          </p:cNvPr>
          <p:cNvSpPr txBox="1"/>
          <p:nvPr/>
        </p:nvSpPr>
        <p:spPr>
          <a:xfrm>
            <a:off x="609600" y="1796143"/>
            <a:ext cx="2797629" cy="124649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>
                <a:solidFill>
                  <a:schemeClr val="bg1"/>
                </a:solidFill>
              </a:rPr>
              <a:t>Vader Sentimental analysis </a:t>
            </a:r>
            <a:r>
              <a:rPr lang="ko-KR" altLang="en-US" sz="2500" dirty="0">
                <a:solidFill>
                  <a:schemeClr val="bg1"/>
                </a:solidFill>
              </a:rPr>
              <a:t>사용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82CE0F8-89B8-4B76-9475-5DBF9372EEA1}"/>
              </a:ext>
            </a:extLst>
          </p:cNvPr>
          <p:cNvCxnSpPr>
            <a:stCxn id="5" idx="3"/>
          </p:cNvCxnSpPr>
          <p:nvPr/>
        </p:nvCxnSpPr>
        <p:spPr>
          <a:xfrm flipV="1">
            <a:off x="3407229" y="2419390"/>
            <a:ext cx="39950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6747934-E9BB-4432-B6FC-E8437D129782}"/>
              </a:ext>
            </a:extLst>
          </p:cNvPr>
          <p:cNvSpPr txBox="1"/>
          <p:nvPr/>
        </p:nvSpPr>
        <p:spPr>
          <a:xfrm>
            <a:off x="7402286" y="1817915"/>
            <a:ext cx="2928257" cy="163121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457200" indent="-457200" algn="ctr">
              <a:buAutoNum type="arabicPeriod"/>
            </a:pPr>
            <a:r>
              <a:rPr lang="ko-KR" altLang="en-US" sz="2500" dirty="0">
                <a:solidFill>
                  <a:schemeClr val="bg1"/>
                </a:solidFill>
              </a:rPr>
              <a:t>영화 전체 리뷰</a:t>
            </a:r>
            <a:endParaRPr lang="en-US" altLang="ko-KR" sz="2500" dirty="0">
              <a:solidFill>
                <a:schemeClr val="bg1"/>
              </a:solidFill>
            </a:endParaRPr>
          </a:p>
          <a:p>
            <a:pPr marL="457200" indent="-457200" algn="ctr">
              <a:buAutoNum type="arabicPeriod"/>
            </a:pPr>
            <a:r>
              <a:rPr lang="ko-KR" altLang="en-US" sz="2500" dirty="0">
                <a:solidFill>
                  <a:schemeClr val="bg1"/>
                </a:solidFill>
              </a:rPr>
              <a:t>상위 리뷰 </a:t>
            </a:r>
            <a:r>
              <a:rPr lang="en-US" altLang="ko-KR" sz="2500" dirty="0">
                <a:solidFill>
                  <a:schemeClr val="bg1"/>
                </a:solidFill>
              </a:rPr>
              <a:t>30</a:t>
            </a:r>
            <a:r>
              <a:rPr lang="ko-KR" altLang="en-US" sz="2500" dirty="0">
                <a:solidFill>
                  <a:schemeClr val="bg1"/>
                </a:solidFill>
              </a:rPr>
              <a:t>개</a:t>
            </a:r>
            <a:endParaRPr lang="en-US" altLang="ko-KR" sz="2500" dirty="0">
              <a:solidFill>
                <a:schemeClr val="bg1"/>
              </a:solidFill>
            </a:endParaRPr>
          </a:p>
          <a:p>
            <a:pPr algn="ctr"/>
            <a:r>
              <a:rPr lang="ko-KR" altLang="en-US" sz="2500" dirty="0">
                <a:solidFill>
                  <a:schemeClr val="bg1"/>
                </a:solidFill>
              </a:rPr>
              <a:t>분석</a:t>
            </a:r>
            <a:endParaRPr lang="en-US" altLang="ko-KR" sz="2500" dirty="0">
              <a:solidFill>
                <a:schemeClr val="bg1"/>
              </a:solidFill>
            </a:endParaRPr>
          </a:p>
          <a:p>
            <a:pPr marL="457200" indent="-457200" algn="ctr">
              <a:buAutoNum type="arabicPeriod"/>
            </a:pPr>
            <a:endParaRPr lang="en-US" altLang="ko-KR" sz="2500" dirty="0">
              <a:solidFill>
                <a:schemeClr val="bg1"/>
              </a:solidFill>
            </a:endParaRPr>
          </a:p>
        </p:txBody>
      </p:sp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2ED2D03E-A516-4691-9E5E-9A7C99F054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87" y="3828128"/>
            <a:ext cx="6475275" cy="196618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9352C22-58CD-438B-BFAE-91F580B9FC66}"/>
              </a:ext>
            </a:extLst>
          </p:cNvPr>
          <p:cNvSpPr txBox="1"/>
          <p:nvPr/>
        </p:nvSpPr>
        <p:spPr>
          <a:xfrm>
            <a:off x="7402285" y="4480844"/>
            <a:ext cx="2928257" cy="86177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>
                <a:solidFill>
                  <a:schemeClr val="bg1"/>
                </a:solidFill>
              </a:rPr>
              <a:t>Positive Review:25</a:t>
            </a:r>
          </a:p>
          <a:p>
            <a:pPr algn="ctr"/>
            <a:r>
              <a:rPr lang="en-US" altLang="ko-KR" sz="2500" dirty="0">
                <a:solidFill>
                  <a:schemeClr val="bg1"/>
                </a:solidFill>
              </a:rPr>
              <a:t>Negative Review:5</a:t>
            </a:r>
          </a:p>
        </p:txBody>
      </p:sp>
    </p:spTree>
    <p:extLst>
      <p:ext uri="{BB962C8B-B14F-4D97-AF65-F5344CB8AC3E}">
        <p14:creationId xmlns:p14="http://schemas.microsoft.com/office/powerpoint/2010/main" val="1910417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4F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자유형 109"/>
          <p:cNvSpPr/>
          <p:nvPr/>
        </p:nvSpPr>
        <p:spPr>
          <a:xfrm>
            <a:off x="301752" y="1498217"/>
            <a:ext cx="11534787" cy="5359783"/>
          </a:xfrm>
          <a:custGeom>
            <a:avLst/>
            <a:gdLst>
              <a:gd name="connsiteX0" fmla="*/ 0 w 11532878"/>
              <a:gd name="connsiteY0" fmla="*/ 0 h 5351379"/>
              <a:gd name="connsiteX1" fmla="*/ 82619 w 11532878"/>
              <a:gd name="connsiteY1" fmla="*/ 0 h 5351379"/>
              <a:gd name="connsiteX2" fmla="*/ 82619 w 11532878"/>
              <a:gd name="connsiteY2" fmla="*/ 5220407 h 5351379"/>
              <a:gd name="connsiteX3" fmla="*/ 11450258 w 11532878"/>
              <a:gd name="connsiteY3" fmla="*/ 5220407 h 5351379"/>
              <a:gd name="connsiteX4" fmla="*/ 11450258 w 11532878"/>
              <a:gd name="connsiteY4" fmla="*/ 0 h 5351379"/>
              <a:gd name="connsiteX5" fmla="*/ 11532878 w 11532878"/>
              <a:gd name="connsiteY5" fmla="*/ 0 h 5351379"/>
              <a:gd name="connsiteX6" fmla="*/ 11532878 w 11532878"/>
              <a:gd name="connsiteY6" fmla="*/ 5351379 h 5351379"/>
              <a:gd name="connsiteX7" fmla="*/ 0 w 11532878"/>
              <a:gd name="connsiteY7" fmla="*/ 5351379 h 5351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532878" h="5351379">
                <a:moveTo>
                  <a:pt x="0" y="0"/>
                </a:moveTo>
                <a:lnTo>
                  <a:pt x="82619" y="0"/>
                </a:lnTo>
                <a:lnTo>
                  <a:pt x="82619" y="5220407"/>
                </a:lnTo>
                <a:lnTo>
                  <a:pt x="11450258" y="5220407"/>
                </a:lnTo>
                <a:lnTo>
                  <a:pt x="11450258" y="0"/>
                </a:lnTo>
                <a:lnTo>
                  <a:pt x="11532878" y="0"/>
                </a:lnTo>
                <a:lnTo>
                  <a:pt x="11532878" y="5351379"/>
                </a:lnTo>
                <a:lnTo>
                  <a:pt x="0" y="5351379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8" name="그룹 57"/>
          <p:cNvGrpSpPr/>
          <p:nvPr/>
        </p:nvGrpSpPr>
        <p:grpSpPr>
          <a:xfrm>
            <a:off x="1237398" y="883049"/>
            <a:ext cx="150008" cy="241189"/>
            <a:chOff x="5030727" y="2121769"/>
            <a:chExt cx="237595" cy="382015"/>
          </a:xfrm>
        </p:grpSpPr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5030727" y="2121769"/>
              <a:ext cx="237595" cy="382015"/>
            </a:xfrm>
            <a:custGeom>
              <a:avLst/>
              <a:gdLst>
                <a:gd name="T0" fmla="*/ 601 w 918"/>
                <a:gd name="T1" fmla="*/ 314 h 1475"/>
                <a:gd name="T2" fmla="*/ 566 w 918"/>
                <a:gd name="T3" fmla="*/ 255 h 1475"/>
                <a:gd name="T4" fmla="*/ 512 w 918"/>
                <a:gd name="T5" fmla="*/ 146 h 1475"/>
                <a:gd name="T6" fmla="*/ 464 w 918"/>
                <a:gd name="T7" fmla="*/ 21 h 1475"/>
                <a:gd name="T8" fmla="*/ 460 w 918"/>
                <a:gd name="T9" fmla="*/ 0 h 1475"/>
                <a:gd name="T10" fmla="*/ 454 w 918"/>
                <a:gd name="T11" fmla="*/ 21 h 1475"/>
                <a:gd name="T12" fmla="*/ 406 w 918"/>
                <a:gd name="T13" fmla="*/ 146 h 1475"/>
                <a:gd name="T14" fmla="*/ 352 w 918"/>
                <a:gd name="T15" fmla="*/ 255 h 1475"/>
                <a:gd name="T16" fmla="*/ 317 w 918"/>
                <a:gd name="T17" fmla="*/ 314 h 1475"/>
                <a:gd name="T18" fmla="*/ 294 w 918"/>
                <a:gd name="T19" fmla="*/ 359 h 1475"/>
                <a:gd name="T20" fmla="*/ 244 w 918"/>
                <a:gd name="T21" fmla="*/ 441 h 1475"/>
                <a:gd name="T22" fmla="*/ 163 w 918"/>
                <a:gd name="T23" fmla="*/ 556 h 1475"/>
                <a:gd name="T24" fmla="*/ 90 w 918"/>
                <a:gd name="T25" fmla="*/ 669 h 1475"/>
                <a:gd name="T26" fmla="*/ 49 w 918"/>
                <a:gd name="T27" fmla="*/ 751 h 1475"/>
                <a:gd name="T28" fmla="*/ 19 w 918"/>
                <a:gd name="T29" fmla="*/ 839 h 1475"/>
                <a:gd name="T30" fmla="*/ 2 w 918"/>
                <a:gd name="T31" fmla="*/ 940 h 1475"/>
                <a:gd name="T32" fmla="*/ 0 w 918"/>
                <a:gd name="T33" fmla="*/ 996 h 1475"/>
                <a:gd name="T34" fmla="*/ 2 w 918"/>
                <a:gd name="T35" fmla="*/ 1045 h 1475"/>
                <a:gd name="T36" fmla="*/ 19 w 918"/>
                <a:gd name="T37" fmla="*/ 1138 h 1475"/>
                <a:gd name="T38" fmla="*/ 52 w 918"/>
                <a:gd name="T39" fmla="*/ 1225 h 1475"/>
                <a:gd name="T40" fmla="*/ 101 w 918"/>
                <a:gd name="T41" fmla="*/ 1301 h 1475"/>
                <a:gd name="T42" fmla="*/ 162 w 918"/>
                <a:gd name="T43" fmla="*/ 1367 h 1475"/>
                <a:gd name="T44" fmla="*/ 235 w 918"/>
                <a:gd name="T45" fmla="*/ 1419 h 1475"/>
                <a:gd name="T46" fmla="*/ 319 w 918"/>
                <a:gd name="T47" fmla="*/ 1455 h 1475"/>
                <a:gd name="T48" fmla="*/ 411 w 918"/>
                <a:gd name="T49" fmla="*/ 1474 h 1475"/>
                <a:gd name="T50" fmla="*/ 460 w 918"/>
                <a:gd name="T51" fmla="*/ 1475 h 1475"/>
                <a:gd name="T52" fmla="*/ 509 w 918"/>
                <a:gd name="T53" fmla="*/ 1474 h 1475"/>
                <a:gd name="T54" fmla="*/ 601 w 918"/>
                <a:gd name="T55" fmla="*/ 1455 h 1475"/>
                <a:gd name="T56" fmla="*/ 683 w 918"/>
                <a:gd name="T57" fmla="*/ 1419 h 1475"/>
                <a:gd name="T58" fmla="*/ 756 w 918"/>
                <a:gd name="T59" fmla="*/ 1367 h 1475"/>
                <a:gd name="T60" fmla="*/ 818 w 918"/>
                <a:gd name="T61" fmla="*/ 1301 h 1475"/>
                <a:gd name="T62" fmla="*/ 866 w 918"/>
                <a:gd name="T63" fmla="*/ 1225 h 1475"/>
                <a:gd name="T64" fmla="*/ 899 w 918"/>
                <a:gd name="T65" fmla="*/ 1138 h 1475"/>
                <a:gd name="T66" fmla="*/ 916 w 918"/>
                <a:gd name="T67" fmla="*/ 1045 h 1475"/>
                <a:gd name="T68" fmla="*/ 918 w 918"/>
                <a:gd name="T69" fmla="*/ 996 h 1475"/>
                <a:gd name="T70" fmla="*/ 916 w 918"/>
                <a:gd name="T71" fmla="*/ 940 h 1475"/>
                <a:gd name="T72" fmla="*/ 900 w 918"/>
                <a:gd name="T73" fmla="*/ 839 h 1475"/>
                <a:gd name="T74" fmla="*/ 870 w 918"/>
                <a:gd name="T75" fmla="*/ 749 h 1475"/>
                <a:gd name="T76" fmla="*/ 828 w 918"/>
                <a:gd name="T77" fmla="*/ 669 h 1475"/>
                <a:gd name="T78" fmla="*/ 755 w 918"/>
                <a:gd name="T79" fmla="*/ 555 h 1475"/>
                <a:gd name="T80" fmla="*/ 676 w 918"/>
                <a:gd name="T81" fmla="*/ 441 h 1475"/>
                <a:gd name="T82" fmla="*/ 624 w 918"/>
                <a:gd name="T83" fmla="*/ 359 h 1475"/>
                <a:gd name="T84" fmla="*/ 601 w 918"/>
                <a:gd name="T85" fmla="*/ 314 h 1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18" h="1475">
                  <a:moveTo>
                    <a:pt x="601" y="314"/>
                  </a:moveTo>
                  <a:lnTo>
                    <a:pt x="566" y="255"/>
                  </a:lnTo>
                  <a:lnTo>
                    <a:pt x="512" y="146"/>
                  </a:lnTo>
                  <a:lnTo>
                    <a:pt x="464" y="21"/>
                  </a:lnTo>
                  <a:lnTo>
                    <a:pt x="460" y="0"/>
                  </a:lnTo>
                  <a:lnTo>
                    <a:pt x="454" y="21"/>
                  </a:lnTo>
                  <a:lnTo>
                    <a:pt x="406" y="146"/>
                  </a:lnTo>
                  <a:lnTo>
                    <a:pt x="352" y="255"/>
                  </a:lnTo>
                  <a:lnTo>
                    <a:pt x="317" y="314"/>
                  </a:lnTo>
                  <a:lnTo>
                    <a:pt x="294" y="359"/>
                  </a:lnTo>
                  <a:lnTo>
                    <a:pt x="244" y="441"/>
                  </a:lnTo>
                  <a:lnTo>
                    <a:pt x="163" y="556"/>
                  </a:lnTo>
                  <a:lnTo>
                    <a:pt x="90" y="669"/>
                  </a:lnTo>
                  <a:lnTo>
                    <a:pt x="49" y="751"/>
                  </a:lnTo>
                  <a:lnTo>
                    <a:pt x="19" y="839"/>
                  </a:lnTo>
                  <a:lnTo>
                    <a:pt x="2" y="940"/>
                  </a:lnTo>
                  <a:lnTo>
                    <a:pt x="0" y="996"/>
                  </a:lnTo>
                  <a:lnTo>
                    <a:pt x="2" y="1045"/>
                  </a:lnTo>
                  <a:lnTo>
                    <a:pt x="19" y="1138"/>
                  </a:lnTo>
                  <a:lnTo>
                    <a:pt x="52" y="1225"/>
                  </a:lnTo>
                  <a:lnTo>
                    <a:pt x="101" y="1301"/>
                  </a:lnTo>
                  <a:lnTo>
                    <a:pt x="162" y="1367"/>
                  </a:lnTo>
                  <a:lnTo>
                    <a:pt x="235" y="1419"/>
                  </a:lnTo>
                  <a:lnTo>
                    <a:pt x="319" y="1455"/>
                  </a:lnTo>
                  <a:lnTo>
                    <a:pt x="411" y="1474"/>
                  </a:lnTo>
                  <a:lnTo>
                    <a:pt x="460" y="1475"/>
                  </a:lnTo>
                  <a:lnTo>
                    <a:pt x="509" y="1474"/>
                  </a:lnTo>
                  <a:lnTo>
                    <a:pt x="601" y="1455"/>
                  </a:lnTo>
                  <a:lnTo>
                    <a:pt x="683" y="1419"/>
                  </a:lnTo>
                  <a:lnTo>
                    <a:pt x="756" y="1367"/>
                  </a:lnTo>
                  <a:lnTo>
                    <a:pt x="818" y="1301"/>
                  </a:lnTo>
                  <a:lnTo>
                    <a:pt x="866" y="1225"/>
                  </a:lnTo>
                  <a:lnTo>
                    <a:pt x="899" y="1138"/>
                  </a:lnTo>
                  <a:lnTo>
                    <a:pt x="916" y="1045"/>
                  </a:lnTo>
                  <a:lnTo>
                    <a:pt x="918" y="996"/>
                  </a:lnTo>
                  <a:lnTo>
                    <a:pt x="916" y="940"/>
                  </a:lnTo>
                  <a:lnTo>
                    <a:pt x="900" y="839"/>
                  </a:lnTo>
                  <a:lnTo>
                    <a:pt x="870" y="749"/>
                  </a:lnTo>
                  <a:lnTo>
                    <a:pt x="828" y="669"/>
                  </a:lnTo>
                  <a:lnTo>
                    <a:pt x="755" y="555"/>
                  </a:lnTo>
                  <a:lnTo>
                    <a:pt x="676" y="441"/>
                  </a:lnTo>
                  <a:lnTo>
                    <a:pt x="624" y="359"/>
                  </a:lnTo>
                  <a:lnTo>
                    <a:pt x="601" y="314"/>
                  </a:lnTo>
                  <a:close/>
                </a:path>
              </a:pathLst>
            </a:custGeom>
            <a:solidFill>
              <a:srgbClr val="91C5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5119242" y="2121769"/>
              <a:ext cx="149079" cy="382015"/>
            </a:xfrm>
            <a:custGeom>
              <a:avLst/>
              <a:gdLst>
                <a:gd name="T0" fmla="*/ 259 w 576"/>
                <a:gd name="T1" fmla="*/ 314 h 1475"/>
                <a:gd name="T2" fmla="*/ 224 w 576"/>
                <a:gd name="T3" fmla="*/ 255 h 1475"/>
                <a:gd name="T4" fmla="*/ 170 w 576"/>
                <a:gd name="T5" fmla="*/ 146 h 1475"/>
                <a:gd name="T6" fmla="*/ 122 w 576"/>
                <a:gd name="T7" fmla="*/ 21 h 1475"/>
                <a:gd name="T8" fmla="*/ 118 w 576"/>
                <a:gd name="T9" fmla="*/ 0 h 1475"/>
                <a:gd name="T10" fmla="*/ 109 w 576"/>
                <a:gd name="T11" fmla="*/ 47 h 1475"/>
                <a:gd name="T12" fmla="*/ 64 w 576"/>
                <a:gd name="T13" fmla="*/ 340 h 1475"/>
                <a:gd name="T14" fmla="*/ 31 w 576"/>
                <a:gd name="T15" fmla="*/ 600 h 1475"/>
                <a:gd name="T16" fmla="*/ 7 w 576"/>
                <a:gd name="T17" fmla="*/ 876 h 1475"/>
                <a:gd name="T18" fmla="*/ 0 w 576"/>
                <a:gd name="T19" fmla="*/ 1073 h 1475"/>
                <a:gd name="T20" fmla="*/ 1 w 576"/>
                <a:gd name="T21" fmla="*/ 1192 h 1475"/>
                <a:gd name="T22" fmla="*/ 11 w 576"/>
                <a:gd name="T23" fmla="*/ 1295 h 1475"/>
                <a:gd name="T24" fmla="*/ 28 w 576"/>
                <a:gd name="T25" fmla="*/ 1380 h 1475"/>
                <a:gd name="T26" fmla="*/ 56 w 576"/>
                <a:gd name="T27" fmla="*/ 1441 h 1475"/>
                <a:gd name="T28" fmla="*/ 83 w 576"/>
                <a:gd name="T29" fmla="*/ 1467 h 1475"/>
                <a:gd name="T30" fmla="*/ 105 w 576"/>
                <a:gd name="T31" fmla="*/ 1475 h 1475"/>
                <a:gd name="T32" fmla="*/ 118 w 576"/>
                <a:gd name="T33" fmla="*/ 1475 h 1475"/>
                <a:gd name="T34" fmla="*/ 167 w 576"/>
                <a:gd name="T35" fmla="*/ 1474 h 1475"/>
                <a:gd name="T36" fmla="*/ 259 w 576"/>
                <a:gd name="T37" fmla="*/ 1455 h 1475"/>
                <a:gd name="T38" fmla="*/ 341 w 576"/>
                <a:gd name="T39" fmla="*/ 1419 h 1475"/>
                <a:gd name="T40" fmla="*/ 414 w 576"/>
                <a:gd name="T41" fmla="*/ 1367 h 1475"/>
                <a:gd name="T42" fmla="*/ 476 w 576"/>
                <a:gd name="T43" fmla="*/ 1301 h 1475"/>
                <a:gd name="T44" fmla="*/ 524 w 576"/>
                <a:gd name="T45" fmla="*/ 1225 h 1475"/>
                <a:gd name="T46" fmla="*/ 557 w 576"/>
                <a:gd name="T47" fmla="*/ 1138 h 1475"/>
                <a:gd name="T48" fmla="*/ 574 w 576"/>
                <a:gd name="T49" fmla="*/ 1045 h 1475"/>
                <a:gd name="T50" fmla="*/ 576 w 576"/>
                <a:gd name="T51" fmla="*/ 996 h 1475"/>
                <a:gd name="T52" fmla="*/ 574 w 576"/>
                <a:gd name="T53" fmla="*/ 940 h 1475"/>
                <a:gd name="T54" fmla="*/ 558 w 576"/>
                <a:gd name="T55" fmla="*/ 839 h 1475"/>
                <a:gd name="T56" fmla="*/ 528 w 576"/>
                <a:gd name="T57" fmla="*/ 749 h 1475"/>
                <a:gd name="T58" fmla="*/ 486 w 576"/>
                <a:gd name="T59" fmla="*/ 669 h 1475"/>
                <a:gd name="T60" fmla="*/ 413 w 576"/>
                <a:gd name="T61" fmla="*/ 555 h 1475"/>
                <a:gd name="T62" fmla="*/ 334 w 576"/>
                <a:gd name="T63" fmla="*/ 441 h 1475"/>
                <a:gd name="T64" fmla="*/ 282 w 576"/>
                <a:gd name="T65" fmla="*/ 359 h 1475"/>
                <a:gd name="T66" fmla="*/ 259 w 576"/>
                <a:gd name="T67" fmla="*/ 314 h 1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76" h="1475">
                  <a:moveTo>
                    <a:pt x="259" y="314"/>
                  </a:moveTo>
                  <a:lnTo>
                    <a:pt x="224" y="255"/>
                  </a:lnTo>
                  <a:lnTo>
                    <a:pt x="170" y="146"/>
                  </a:lnTo>
                  <a:lnTo>
                    <a:pt x="122" y="21"/>
                  </a:lnTo>
                  <a:lnTo>
                    <a:pt x="118" y="0"/>
                  </a:lnTo>
                  <a:lnTo>
                    <a:pt x="109" y="47"/>
                  </a:lnTo>
                  <a:lnTo>
                    <a:pt x="64" y="340"/>
                  </a:lnTo>
                  <a:lnTo>
                    <a:pt x="31" y="600"/>
                  </a:lnTo>
                  <a:lnTo>
                    <a:pt x="7" y="876"/>
                  </a:lnTo>
                  <a:lnTo>
                    <a:pt x="0" y="1073"/>
                  </a:lnTo>
                  <a:lnTo>
                    <a:pt x="1" y="1192"/>
                  </a:lnTo>
                  <a:lnTo>
                    <a:pt x="11" y="1295"/>
                  </a:lnTo>
                  <a:lnTo>
                    <a:pt x="28" y="1380"/>
                  </a:lnTo>
                  <a:lnTo>
                    <a:pt x="56" y="1441"/>
                  </a:lnTo>
                  <a:lnTo>
                    <a:pt x="83" y="1467"/>
                  </a:lnTo>
                  <a:lnTo>
                    <a:pt x="105" y="1475"/>
                  </a:lnTo>
                  <a:lnTo>
                    <a:pt x="118" y="1475"/>
                  </a:lnTo>
                  <a:lnTo>
                    <a:pt x="167" y="1474"/>
                  </a:lnTo>
                  <a:lnTo>
                    <a:pt x="259" y="1455"/>
                  </a:lnTo>
                  <a:lnTo>
                    <a:pt x="341" y="1419"/>
                  </a:lnTo>
                  <a:lnTo>
                    <a:pt x="414" y="1367"/>
                  </a:lnTo>
                  <a:lnTo>
                    <a:pt x="476" y="1301"/>
                  </a:lnTo>
                  <a:lnTo>
                    <a:pt x="524" y="1225"/>
                  </a:lnTo>
                  <a:lnTo>
                    <a:pt x="557" y="1138"/>
                  </a:lnTo>
                  <a:lnTo>
                    <a:pt x="574" y="1045"/>
                  </a:lnTo>
                  <a:lnTo>
                    <a:pt x="576" y="996"/>
                  </a:lnTo>
                  <a:lnTo>
                    <a:pt x="574" y="940"/>
                  </a:lnTo>
                  <a:lnTo>
                    <a:pt x="558" y="839"/>
                  </a:lnTo>
                  <a:lnTo>
                    <a:pt x="528" y="749"/>
                  </a:lnTo>
                  <a:lnTo>
                    <a:pt x="486" y="669"/>
                  </a:lnTo>
                  <a:lnTo>
                    <a:pt x="413" y="555"/>
                  </a:lnTo>
                  <a:lnTo>
                    <a:pt x="334" y="441"/>
                  </a:lnTo>
                  <a:lnTo>
                    <a:pt x="282" y="359"/>
                  </a:lnTo>
                  <a:lnTo>
                    <a:pt x="259" y="314"/>
                  </a:lnTo>
                  <a:close/>
                </a:path>
              </a:pathLst>
            </a:custGeom>
            <a:solidFill>
              <a:srgbClr val="B9E4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5144089" y="2371787"/>
              <a:ext cx="104821" cy="111809"/>
            </a:xfrm>
            <a:custGeom>
              <a:avLst/>
              <a:gdLst>
                <a:gd name="T0" fmla="*/ 46 w 405"/>
                <a:gd name="T1" fmla="*/ 434 h 434"/>
                <a:gd name="T2" fmla="*/ 85 w 405"/>
                <a:gd name="T3" fmla="*/ 432 h 434"/>
                <a:gd name="T4" fmla="*/ 157 w 405"/>
                <a:gd name="T5" fmla="*/ 416 h 434"/>
                <a:gd name="T6" fmla="*/ 222 w 405"/>
                <a:gd name="T7" fmla="*/ 387 h 434"/>
                <a:gd name="T8" fmla="*/ 278 w 405"/>
                <a:gd name="T9" fmla="*/ 347 h 434"/>
                <a:gd name="T10" fmla="*/ 327 w 405"/>
                <a:gd name="T11" fmla="*/ 297 h 434"/>
                <a:gd name="T12" fmla="*/ 364 w 405"/>
                <a:gd name="T13" fmla="*/ 236 h 434"/>
                <a:gd name="T14" fmla="*/ 390 w 405"/>
                <a:gd name="T15" fmla="*/ 169 h 434"/>
                <a:gd name="T16" fmla="*/ 403 w 405"/>
                <a:gd name="T17" fmla="*/ 95 h 434"/>
                <a:gd name="T18" fmla="*/ 405 w 405"/>
                <a:gd name="T19" fmla="*/ 56 h 434"/>
                <a:gd name="T20" fmla="*/ 405 w 405"/>
                <a:gd name="T21" fmla="*/ 36 h 434"/>
                <a:gd name="T22" fmla="*/ 392 w 405"/>
                <a:gd name="T23" fmla="*/ 10 h 434"/>
                <a:gd name="T24" fmla="*/ 369 w 405"/>
                <a:gd name="T25" fmla="*/ 0 h 434"/>
                <a:gd name="T26" fmla="*/ 339 w 405"/>
                <a:gd name="T27" fmla="*/ 6 h 434"/>
                <a:gd name="T28" fmla="*/ 281 w 405"/>
                <a:gd name="T29" fmla="*/ 36 h 434"/>
                <a:gd name="T30" fmla="*/ 192 w 405"/>
                <a:gd name="T31" fmla="*/ 109 h 434"/>
                <a:gd name="T32" fmla="*/ 105 w 405"/>
                <a:gd name="T33" fmla="*/ 202 h 434"/>
                <a:gd name="T34" fmla="*/ 36 w 405"/>
                <a:gd name="T35" fmla="*/ 298 h 434"/>
                <a:gd name="T36" fmla="*/ 7 w 405"/>
                <a:gd name="T37" fmla="*/ 360 h 434"/>
                <a:gd name="T38" fmla="*/ 0 w 405"/>
                <a:gd name="T39" fmla="*/ 393 h 434"/>
                <a:gd name="T40" fmla="*/ 6 w 405"/>
                <a:gd name="T41" fmla="*/ 419 h 434"/>
                <a:gd name="T42" fmla="*/ 29 w 405"/>
                <a:gd name="T43" fmla="*/ 432 h 434"/>
                <a:gd name="T44" fmla="*/ 46 w 405"/>
                <a:gd name="T45" fmla="*/ 434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05" h="434">
                  <a:moveTo>
                    <a:pt x="46" y="434"/>
                  </a:moveTo>
                  <a:lnTo>
                    <a:pt x="85" y="432"/>
                  </a:lnTo>
                  <a:lnTo>
                    <a:pt x="157" y="416"/>
                  </a:lnTo>
                  <a:lnTo>
                    <a:pt x="222" y="387"/>
                  </a:lnTo>
                  <a:lnTo>
                    <a:pt x="278" y="347"/>
                  </a:lnTo>
                  <a:lnTo>
                    <a:pt x="327" y="297"/>
                  </a:lnTo>
                  <a:lnTo>
                    <a:pt x="364" y="236"/>
                  </a:lnTo>
                  <a:lnTo>
                    <a:pt x="390" y="169"/>
                  </a:lnTo>
                  <a:lnTo>
                    <a:pt x="403" y="95"/>
                  </a:lnTo>
                  <a:lnTo>
                    <a:pt x="405" y="56"/>
                  </a:lnTo>
                  <a:lnTo>
                    <a:pt x="405" y="36"/>
                  </a:lnTo>
                  <a:lnTo>
                    <a:pt x="392" y="10"/>
                  </a:lnTo>
                  <a:lnTo>
                    <a:pt x="369" y="0"/>
                  </a:lnTo>
                  <a:lnTo>
                    <a:pt x="339" y="6"/>
                  </a:lnTo>
                  <a:lnTo>
                    <a:pt x="281" y="36"/>
                  </a:lnTo>
                  <a:lnTo>
                    <a:pt x="192" y="109"/>
                  </a:lnTo>
                  <a:lnTo>
                    <a:pt x="105" y="202"/>
                  </a:lnTo>
                  <a:lnTo>
                    <a:pt x="36" y="298"/>
                  </a:lnTo>
                  <a:lnTo>
                    <a:pt x="7" y="360"/>
                  </a:lnTo>
                  <a:lnTo>
                    <a:pt x="0" y="393"/>
                  </a:lnTo>
                  <a:lnTo>
                    <a:pt x="6" y="419"/>
                  </a:lnTo>
                  <a:lnTo>
                    <a:pt x="29" y="432"/>
                  </a:lnTo>
                  <a:lnTo>
                    <a:pt x="46" y="434"/>
                  </a:lnTo>
                  <a:close/>
                </a:path>
              </a:pathLst>
            </a:custGeom>
            <a:solidFill>
              <a:srgbClr val="F2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09" name="직사각형 108"/>
          <p:cNvSpPr/>
          <p:nvPr/>
        </p:nvSpPr>
        <p:spPr>
          <a:xfrm>
            <a:off x="371832" y="1515382"/>
            <a:ext cx="11389864" cy="5212480"/>
          </a:xfrm>
          <a:prstGeom prst="rect">
            <a:avLst/>
          </a:prstGeom>
          <a:solidFill>
            <a:srgbClr val="DD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DDF9FF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1672419" y="486287"/>
            <a:ext cx="5410043" cy="807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i="1" dirty="0">
                <a:solidFill>
                  <a:prstClr val="white"/>
                </a:solidFill>
              </a:rPr>
              <a:t>Korean</a:t>
            </a:r>
            <a:r>
              <a:rPr lang="ko-KR" altLang="en-US" i="1" dirty="0">
                <a:solidFill>
                  <a:prstClr val="white"/>
                </a:solidFill>
              </a:rPr>
              <a:t> </a:t>
            </a:r>
            <a:r>
              <a:rPr lang="ko-KR" altLang="en-US" sz="2400" b="1" i="1" dirty="0">
                <a:solidFill>
                  <a:prstClr val="white"/>
                </a:solidFill>
              </a:rPr>
              <a:t>감성 분석</a:t>
            </a:r>
            <a:endParaRPr lang="en-US" altLang="ko-KR" sz="2400" b="1" i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prstClr val="white"/>
                </a:solidFill>
              </a:rPr>
              <a:t>NaverSemtimental.py Part2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B0FE50-5640-4E02-A12A-0EE0B4F68795}"/>
              </a:ext>
            </a:extLst>
          </p:cNvPr>
          <p:cNvSpPr txBox="1"/>
          <p:nvPr/>
        </p:nvSpPr>
        <p:spPr>
          <a:xfrm>
            <a:off x="609600" y="1796143"/>
            <a:ext cx="5110976" cy="4770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 err="1">
                <a:solidFill>
                  <a:schemeClr val="bg1"/>
                </a:solidFill>
              </a:rPr>
              <a:t>Naver</a:t>
            </a:r>
            <a:r>
              <a:rPr lang="en-US" altLang="ko-KR" sz="2500" dirty="0">
                <a:solidFill>
                  <a:schemeClr val="bg1"/>
                </a:solidFill>
              </a:rPr>
              <a:t> sentiment </a:t>
            </a:r>
            <a:r>
              <a:rPr lang="en-US" altLang="ko-KR" sz="2500" dirty="0" err="1">
                <a:solidFill>
                  <a:schemeClr val="bg1"/>
                </a:solidFill>
              </a:rPr>
              <a:t>moive</a:t>
            </a:r>
            <a:r>
              <a:rPr lang="en-US" altLang="ko-KR" sz="2500" dirty="0">
                <a:solidFill>
                  <a:schemeClr val="bg1"/>
                </a:solidFill>
              </a:rPr>
              <a:t> corpus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04953B50-0555-467A-AC45-122D24D7779E}"/>
              </a:ext>
            </a:extLst>
          </p:cNvPr>
          <p:cNvCxnSpPr/>
          <p:nvPr/>
        </p:nvCxnSpPr>
        <p:spPr>
          <a:xfrm>
            <a:off x="3155795" y="2273197"/>
            <a:ext cx="0" cy="3086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BB51E44-9BE0-461B-A1F5-EFDD62957DF1}"/>
              </a:ext>
            </a:extLst>
          </p:cNvPr>
          <p:cNvSpPr txBox="1"/>
          <p:nvPr/>
        </p:nvSpPr>
        <p:spPr>
          <a:xfrm>
            <a:off x="1129061" y="5564504"/>
            <a:ext cx="4072054" cy="86177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>
                <a:solidFill>
                  <a:schemeClr val="bg1"/>
                </a:solidFill>
              </a:rPr>
              <a:t>15000</a:t>
            </a:r>
            <a:r>
              <a:rPr lang="ko-KR" altLang="en-US" sz="2500" dirty="0">
                <a:solidFill>
                  <a:schemeClr val="bg1"/>
                </a:solidFill>
              </a:rPr>
              <a:t>개의 리뷰 중 </a:t>
            </a:r>
            <a:endParaRPr lang="en-US" altLang="ko-KR" sz="2500" dirty="0">
              <a:solidFill>
                <a:schemeClr val="bg1"/>
              </a:solidFill>
            </a:endParaRPr>
          </a:p>
          <a:p>
            <a:pPr algn="ctr"/>
            <a:r>
              <a:rPr lang="ko-KR" altLang="en-US" sz="2500" dirty="0">
                <a:solidFill>
                  <a:schemeClr val="bg1"/>
                </a:solidFill>
              </a:rPr>
              <a:t>상위 </a:t>
            </a:r>
            <a:r>
              <a:rPr lang="en-US" altLang="ko-KR" sz="2500" dirty="0">
                <a:solidFill>
                  <a:schemeClr val="bg1"/>
                </a:solidFill>
              </a:rPr>
              <a:t>2</a:t>
            </a:r>
            <a:r>
              <a:rPr lang="ko-KR" altLang="en-US" sz="2500" dirty="0">
                <a:solidFill>
                  <a:schemeClr val="bg1"/>
                </a:solidFill>
              </a:rPr>
              <a:t>천개 단어 분석</a:t>
            </a:r>
            <a:endParaRPr lang="en-US" altLang="ko-KR" sz="25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675EE2-39F5-47EF-8D72-29779D9CC62C}"/>
              </a:ext>
            </a:extLst>
          </p:cNvPr>
          <p:cNvSpPr txBox="1"/>
          <p:nvPr/>
        </p:nvSpPr>
        <p:spPr>
          <a:xfrm>
            <a:off x="1129060" y="3516413"/>
            <a:ext cx="1714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Relu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Sigmoid</a:t>
            </a:r>
            <a:r>
              <a:rPr lang="ko-KR" altLang="en-US" dirty="0"/>
              <a:t>함수 학습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6F5F4F3-118C-4570-A66D-CE716E3E5C0A}"/>
              </a:ext>
            </a:extLst>
          </p:cNvPr>
          <p:cNvCxnSpPr/>
          <p:nvPr/>
        </p:nvCxnSpPr>
        <p:spPr>
          <a:xfrm>
            <a:off x="3165088" y="3702205"/>
            <a:ext cx="47968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EA253E6-4D79-4843-9299-5E7A44BF6AE0}"/>
              </a:ext>
            </a:extLst>
          </p:cNvPr>
          <p:cNvSpPr txBox="1"/>
          <p:nvPr/>
        </p:nvSpPr>
        <p:spPr>
          <a:xfrm>
            <a:off x="4706281" y="3147081"/>
            <a:ext cx="1714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84%</a:t>
            </a:r>
            <a:r>
              <a:rPr lang="ko-KR" altLang="en-US" dirty="0"/>
              <a:t>의 성능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CA4731-6103-4442-9CF5-CE92F9D22A62}"/>
              </a:ext>
            </a:extLst>
          </p:cNvPr>
          <p:cNvSpPr txBox="1"/>
          <p:nvPr/>
        </p:nvSpPr>
        <p:spPr>
          <a:xfrm>
            <a:off x="8266771" y="2182505"/>
            <a:ext cx="2643766" cy="124649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>
                <a:solidFill>
                  <a:schemeClr val="bg1"/>
                </a:solidFill>
              </a:rPr>
              <a:t>5</a:t>
            </a:r>
            <a:r>
              <a:rPr lang="ko-KR" altLang="en-US" sz="2500" dirty="0">
                <a:solidFill>
                  <a:schemeClr val="bg1"/>
                </a:solidFill>
              </a:rPr>
              <a:t>개 영화의</a:t>
            </a:r>
            <a:endParaRPr lang="en-US" altLang="ko-KR" sz="2500" dirty="0">
              <a:solidFill>
                <a:schemeClr val="bg1"/>
              </a:solidFill>
            </a:endParaRPr>
          </a:p>
          <a:p>
            <a:pPr algn="ctr"/>
            <a:r>
              <a:rPr lang="ko-KR" altLang="en-US" sz="2500" dirty="0">
                <a:solidFill>
                  <a:schemeClr val="bg1"/>
                </a:solidFill>
              </a:rPr>
              <a:t>상위 </a:t>
            </a:r>
            <a:r>
              <a:rPr lang="en-US" altLang="ko-KR" sz="2500" dirty="0">
                <a:solidFill>
                  <a:schemeClr val="bg1"/>
                </a:solidFill>
              </a:rPr>
              <a:t>30</a:t>
            </a:r>
            <a:r>
              <a:rPr lang="ko-KR" altLang="en-US" sz="2500" dirty="0">
                <a:solidFill>
                  <a:schemeClr val="bg1"/>
                </a:solidFill>
              </a:rPr>
              <a:t>개 </a:t>
            </a:r>
            <a:endParaRPr lang="en-US" altLang="ko-KR" sz="2500" dirty="0">
              <a:solidFill>
                <a:schemeClr val="bg1"/>
              </a:solidFill>
            </a:endParaRPr>
          </a:p>
          <a:p>
            <a:pPr algn="ctr"/>
            <a:r>
              <a:rPr lang="ko-KR" altLang="en-US" sz="2500" dirty="0">
                <a:solidFill>
                  <a:schemeClr val="bg1"/>
                </a:solidFill>
              </a:rPr>
              <a:t>리뷰분석</a:t>
            </a:r>
            <a:endParaRPr lang="en-US" altLang="ko-KR" sz="25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A08498-CDD7-4552-953F-BFB7FFC1BC2A}"/>
              </a:ext>
            </a:extLst>
          </p:cNvPr>
          <p:cNvSpPr txBox="1"/>
          <p:nvPr/>
        </p:nvSpPr>
        <p:spPr>
          <a:xfrm>
            <a:off x="8266771" y="4029629"/>
            <a:ext cx="2643766" cy="86177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>
                <a:solidFill>
                  <a:schemeClr val="bg1"/>
                </a:solidFill>
              </a:rPr>
              <a:t>평점과 상위 리뷰 감성의 관련성</a:t>
            </a:r>
            <a:r>
              <a:rPr lang="en-US" altLang="ko-KR" sz="2500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684338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1209</TotalTime>
  <Words>895</Words>
  <Application>Microsoft Office PowerPoint</Application>
  <PresentationFormat>와이드스크린</PresentationFormat>
  <Paragraphs>129</Paragraphs>
  <Slides>13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야놀자 야체 B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박지원</cp:lastModifiedBy>
  <cp:revision>172</cp:revision>
  <dcterms:created xsi:type="dcterms:W3CDTF">2018-08-02T07:05:36Z</dcterms:created>
  <dcterms:modified xsi:type="dcterms:W3CDTF">2019-06-05T07:52:25Z</dcterms:modified>
</cp:coreProperties>
</file>