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312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63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12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500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863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4606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549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21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13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881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101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76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7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017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93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170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0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AF2831-D68C-4B50-8548-E1C1130B9F99}" type="datetimeFigureOut">
              <a:rPr lang="tr-TR" smtClean="0"/>
              <a:t>11.04.2022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A11A09-1FBC-4E16-9FEE-77BE8F7A5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0632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vent.tc/courses/computer-architecture" TargetMode="External"/><Relationship Id="rId2" Type="http://schemas.openxmlformats.org/officeDocument/2006/relationships/hyperlink" Target="https://lab.deepcontrol.net/risc-v-nedi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D9EEAD-D7C2-4294-975B-EF074A2CB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RISC-V TABANLI İŞLEMCİ TASARIMI</a:t>
            </a:r>
          </a:p>
        </p:txBody>
      </p:sp>
      <p:sp>
        <p:nvSpPr>
          <p:cNvPr id="4" name="Alt Başlık 3">
            <a:extLst>
              <a:ext uri="{FF2B5EF4-FFF2-40B4-BE49-F238E27FC236}">
                <a16:creationId xmlns:a16="http://schemas.microsoft.com/office/drawing/2014/main" id="{505727F8-DA04-4F9D-A441-269937C1E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tr-T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Semanur ÖZYILMAZ</a:t>
            </a:r>
          </a:p>
          <a:p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Esra KÜÇÜKBAŞ</a:t>
            </a:r>
          </a:p>
        </p:txBody>
      </p:sp>
    </p:spTree>
    <p:extLst>
      <p:ext uri="{BB962C8B-B14F-4D97-AF65-F5344CB8AC3E}">
        <p14:creationId xmlns:p14="http://schemas.microsoft.com/office/powerpoint/2010/main" val="261609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25FF24-88F2-4F6E-AF3A-3C77F560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52" y="555412"/>
            <a:ext cx="8534400" cy="1507067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INSTRUCTION DECODER TASARIMI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D2F8A2F-A706-4E03-BE11-E525635DC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748" y="2062479"/>
            <a:ext cx="3930952" cy="43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AB2016-3D48-4487-98AC-558C8D39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72" y="756919"/>
            <a:ext cx="8534400" cy="1507067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PROJENİN TESTİ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D054923-4934-46ED-A8E4-072648958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66" y="2681387"/>
            <a:ext cx="5554154" cy="246973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DC3AA09-B7CD-436C-8496-F30CE0D0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186" y="3021552"/>
            <a:ext cx="6122010" cy="141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8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2ED60B-115B-4FB8-83CE-A7796A3E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92" y="545252"/>
            <a:ext cx="8534400" cy="1507067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PROJENİN TESTİ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5B4852C-8FAD-4E02-A21F-2E5D9CC0B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255" y="2383030"/>
            <a:ext cx="10025750" cy="40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6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0E3638-8705-484A-AEFC-FAAD7ED1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52" y="565572"/>
            <a:ext cx="8534400" cy="1507067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D386A4-EDB1-4025-BFA7-0BA3179F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52" y="2394373"/>
            <a:ext cx="8534400" cy="3615267"/>
          </a:xfrm>
        </p:spPr>
        <p:txBody>
          <a:bodyPr/>
          <a:lstStyle/>
          <a:p>
            <a:pPr>
              <a:buClrTx/>
            </a:pPr>
            <a:r>
              <a:rPr lang="tr-TR" dirty="0">
                <a:hlinkClick r:id="rId2"/>
              </a:rPr>
              <a:t>https://lab.deepcontrol.net/risc-v-nedir/</a:t>
            </a:r>
            <a:endParaRPr lang="tr-TR" dirty="0"/>
          </a:p>
          <a:p>
            <a:pPr>
              <a:buClrTx/>
            </a:pPr>
            <a:r>
              <a:rPr lang="tr-TR" dirty="0">
                <a:hlinkClick r:id="rId3"/>
              </a:rPr>
              <a:t>http://www.levent.tc/courses/computer-architecture</a:t>
            </a:r>
            <a:endParaRPr lang="tr-TR" dirty="0"/>
          </a:p>
          <a:p>
            <a:pPr>
              <a:buClrTx/>
            </a:pPr>
            <a:endParaRPr lang="tr-TR" dirty="0"/>
          </a:p>
          <a:p>
            <a:pPr>
              <a:buClrTx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93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0B5038-CC47-450E-B8A7-0E35E566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92" y="463973"/>
            <a:ext cx="8534400" cy="1507067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PROJENİN TANIMI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03165-BE7E-455A-94D6-77B3F3EC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32" y="1757680"/>
            <a:ext cx="8534400" cy="3488267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proje kapsamında başlangıç tasarımı verilmiş olan RISC-V işlemcisinin ALU ve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Intsruction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ünitelerinin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dili ile tasarımı ve doğrulama işlemleri yapılmıştır. </a:t>
            </a:r>
          </a:p>
        </p:txBody>
      </p:sp>
    </p:spTree>
    <p:extLst>
      <p:ext uri="{BB962C8B-B14F-4D97-AF65-F5344CB8AC3E}">
        <p14:creationId xmlns:p14="http://schemas.microsoft.com/office/powerpoint/2010/main" val="101967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BA96B5-1D59-4886-9993-62E5418B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2" y="504612"/>
            <a:ext cx="8534400" cy="1507067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RISC ve RISC-V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4E687D-C4CD-4A59-BF45-D68FB703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2" y="2367280"/>
            <a:ext cx="8534400" cy="3752427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 (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bir işlemci mimari çeşididir.</a:t>
            </a:r>
          </a:p>
          <a:p>
            <a:pPr>
              <a:buClr>
                <a:schemeClr val="bg1"/>
              </a:buClr>
            </a:pP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mimaride az sayıda işlemci komutu ile tüm işlemler gerçekleştirilir.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Set’i sade ve basittir.</a:t>
            </a:r>
          </a:p>
          <a:p>
            <a:pPr>
              <a:buClr>
                <a:schemeClr val="bg1"/>
              </a:buClr>
            </a:pP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Bütün komutlar 1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cycle’da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biter.</a:t>
            </a:r>
          </a:p>
          <a:p>
            <a:pPr>
              <a:buClr>
                <a:schemeClr val="bg1"/>
              </a:buClr>
            </a:pP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RISC-V, RISC prensiplerini kullanan açık kaynak bir Komut Seti Mimarisidir(ISA).</a:t>
            </a:r>
          </a:p>
          <a:p>
            <a:pPr>
              <a:buClr>
                <a:schemeClr val="bg1"/>
              </a:buClr>
            </a:pPr>
            <a:endParaRPr 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B2C9E1-2068-4FF8-B78B-2382CA04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32" y="427566"/>
            <a:ext cx="8534400" cy="1507067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PROJE HİYERARŞİSİ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83A8AEA-ABA1-471F-A9B7-6A303399C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96" y="2073077"/>
            <a:ext cx="3299303" cy="348809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3C6AABC-4DC0-46C0-B3BA-AC4EC3138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28" y="3215127"/>
            <a:ext cx="3857587" cy="100078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501958B-083A-4488-9881-37816B87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245" y="2073076"/>
            <a:ext cx="3279547" cy="34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8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FB6888-1F16-4643-AEE2-208F3AA4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72" y="523239"/>
            <a:ext cx="8534400" cy="1507067"/>
          </a:xfrm>
        </p:spPr>
        <p:txBody>
          <a:bodyPr/>
          <a:lstStyle/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Rıscv_core</a:t>
            </a:r>
            <a:endParaRPr lang="tr-TR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69C2AF7-57E9-41CC-8930-F91535318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212" y="2236356"/>
            <a:ext cx="4636933" cy="353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C59577-871D-4299-85CC-315CE925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32" y="433492"/>
            <a:ext cx="8534400" cy="1507067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ALU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88CEFBA-BDD3-482C-A866-F7F368D19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67" y="2748057"/>
            <a:ext cx="4875153" cy="136188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C75E959-B467-4E59-BF2E-E684B606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458" y="1943789"/>
            <a:ext cx="2025195" cy="302268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078F376-56F0-4C62-A0E6-EBA2C8FD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843" y="1894762"/>
            <a:ext cx="3526458" cy="30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464C23-BA72-4E97-895A-D90A8126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72532"/>
            <a:ext cx="8534400" cy="1507067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ALU TASARIMI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92188C6-2E59-46AD-8BD2-2351BB761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517" y="2200119"/>
            <a:ext cx="3970295" cy="378484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41039A2-300D-494D-B3B3-F32C83928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0" y="2118381"/>
            <a:ext cx="4185920" cy="386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8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0F8642-A54A-4AAA-B124-01B328BA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92" y="463972"/>
            <a:ext cx="8534400" cy="1507067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ALU TASARIMI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3A7B603-B9A6-4C95-9954-903D22642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674" y="2140983"/>
            <a:ext cx="4995476" cy="371117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2A0659B-0D31-4814-8C5C-1613A6BBB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12" y="2140983"/>
            <a:ext cx="5148455" cy="37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8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088A60-E7F2-4A21-8C10-6E6477B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32" y="458046"/>
            <a:ext cx="8534400" cy="1507067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InstructIon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Decoder</a:t>
            </a:r>
            <a:endParaRPr lang="tr-TR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ADC3981-A1BD-4A02-800B-91EC27F6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732" y="2759067"/>
            <a:ext cx="4284850" cy="221933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C94B436-74B1-445B-B9EA-5ABAE6625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62" y="2673555"/>
            <a:ext cx="6669436" cy="22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704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</TotalTime>
  <Words>127</Words>
  <Application>Microsoft Office PowerPoint</Application>
  <PresentationFormat>Geniş ekran</PresentationFormat>
  <Paragraphs>23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 Black</vt:lpstr>
      <vt:lpstr>Arial Rounded MT Bold</vt:lpstr>
      <vt:lpstr>Century Gothic</vt:lpstr>
      <vt:lpstr>Times New Roman</vt:lpstr>
      <vt:lpstr>Wingdings 3</vt:lpstr>
      <vt:lpstr>Dilim</vt:lpstr>
      <vt:lpstr>RISC-V TABANLI İŞLEMCİ TASARIMI</vt:lpstr>
      <vt:lpstr>PROJENİN TANIMI</vt:lpstr>
      <vt:lpstr>RISC ve RISC-V</vt:lpstr>
      <vt:lpstr>PROJE HİYERARŞİSİ</vt:lpstr>
      <vt:lpstr>Rıscv_core</vt:lpstr>
      <vt:lpstr>ALU</vt:lpstr>
      <vt:lpstr>ALU TASARIMI</vt:lpstr>
      <vt:lpstr>ALU TASARIMI</vt:lpstr>
      <vt:lpstr> InstructIon Decoder</vt:lpstr>
      <vt:lpstr>INSTRUCTION DECODER TASARIMI</vt:lpstr>
      <vt:lpstr>PROJENİN TESTİ</vt:lpstr>
      <vt:lpstr>PROJENİN TESTİ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TABANLI İŞLEMCİ TASARIMI</dc:title>
  <dc:creator>Semanur Özyılmaz</dc:creator>
  <cp:lastModifiedBy>Semanur Özyılmaz</cp:lastModifiedBy>
  <cp:revision>8</cp:revision>
  <dcterms:created xsi:type="dcterms:W3CDTF">2022-04-11T08:54:54Z</dcterms:created>
  <dcterms:modified xsi:type="dcterms:W3CDTF">2022-04-11T13:44:12Z</dcterms:modified>
</cp:coreProperties>
</file>