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1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0" r:id="rId1"/>
    <p:sldMasterId id="2147483742" r:id="rId2"/>
    <p:sldMasterId id="2147484747" r:id="rId3"/>
    <p:sldMasterId id="2147484750" r:id="rId4"/>
    <p:sldMasterId id="2147484776" r:id="rId5"/>
    <p:sldMasterId id="2147484779" r:id="rId6"/>
    <p:sldMasterId id="2147484753" r:id="rId7"/>
    <p:sldMasterId id="2147484756" r:id="rId8"/>
    <p:sldMasterId id="2147484759" r:id="rId9"/>
    <p:sldMasterId id="2147484765" r:id="rId10"/>
    <p:sldMasterId id="2147484768" r:id="rId11"/>
    <p:sldMasterId id="2147484762" r:id="rId12"/>
    <p:sldMasterId id="2147484773" r:id="rId13"/>
    <p:sldMasterId id="2147484782" r:id="rId14"/>
  </p:sldMasterIdLst>
  <p:notesMasterIdLst>
    <p:notesMasterId r:id="rId31"/>
  </p:notesMasterIdLst>
  <p:handoutMasterIdLst>
    <p:handoutMasterId r:id="rId32"/>
  </p:handoutMasterIdLst>
  <p:sldIdLst>
    <p:sldId id="328" r:id="rId15"/>
    <p:sldId id="329" r:id="rId16"/>
    <p:sldId id="512" r:id="rId17"/>
    <p:sldId id="585" r:id="rId18"/>
    <p:sldId id="513" r:id="rId19"/>
    <p:sldId id="589" r:id="rId20"/>
    <p:sldId id="461" r:id="rId21"/>
    <p:sldId id="552" r:id="rId22"/>
    <p:sldId id="603" r:id="rId23"/>
    <p:sldId id="539" r:id="rId24"/>
    <p:sldId id="637" r:id="rId25"/>
    <p:sldId id="634" r:id="rId26"/>
    <p:sldId id="613" r:id="rId27"/>
    <p:sldId id="636" r:id="rId28"/>
    <p:sldId id="638" r:id="rId29"/>
    <p:sldId id="470" r:id="rId30"/>
  </p:sldIdLst>
  <p:sldSz cx="9144000" cy="6858000" type="screen4x3"/>
  <p:notesSz cx="9928225" cy="67976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FF00"/>
    <a:srgbClr val="BC0045"/>
    <a:srgbClr val="9A85A4"/>
    <a:srgbClr val="000000"/>
    <a:srgbClr val="808080"/>
    <a:srgbClr val="008989"/>
    <a:srgbClr val="5D78FD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9234" autoAdjust="0"/>
  </p:normalViewPr>
  <p:slideViewPr>
    <p:cSldViewPr>
      <p:cViewPr>
        <p:scale>
          <a:sx n="120" d="100"/>
          <a:sy n="120" d="100"/>
        </p:scale>
        <p:origin x="-1506" y="294"/>
      </p:cViewPr>
      <p:guideLst>
        <p:guide orient="horz" pos="890"/>
        <p:guide pos="2880"/>
      </p:guideLst>
    </p:cSldViewPr>
  </p:slideViewPr>
  <p:outlineViewPr>
    <p:cViewPr>
      <p:scale>
        <a:sx n="33" d="100"/>
        <a:sy n="33" d="100"/>
      </p:scale>
      <p:origin x="0" y="8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36" y="-120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40269" cy="3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7" rIns="91417" bIns="457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6761" y="0"/>
            <a:ext cx="4229264" cy="3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7" rIns="91417" bIns="457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70814"/>
            <a:ext cx="4340269" cy="31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7" rIns="91417" bIns="457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6761" y="6470814"/>
            <a:ext cx="4229264" cy="31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7" rIns="91417" bIns="457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F6FBD48-0C17-4042-8E83-57900151582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44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527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7" rIns="91417" bIns="457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699" y="0"/>
            <a:ext cx="4302527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7" rIns="91417" bIns="457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392" y="3229608"/>
            <a:ext cx="7277442" cy="305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7" rIns="91417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8160"/>
            <a:ext cx="4302527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7" rIns="91417" bIns="457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699" y="6458160"/>
            <a:ext cx="4302527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7" rIns="91417" bIns="457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3D4660D-1FB3-41BD-92B8-2CAB53D0240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78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16872" indent="-27572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02881" indent="-220576">
              <a:defRPr sz="500">
                <a:solidFill>
                  <a:schemeClr val="tx1"/>
                </a:solidFill>
                <a:latin typeface="Arial" charset="0"/>
              </a:defRPr>
            </a:lvl3pPr>
            <a:lvl4pPr marL="1544033" indent="-220576">
              <a:defRPr sz="500">
                <a:solidFill>
                  <a:schemeClr val="tx1"/>
                </a:solidFill>
                <a:latin typeface="Arial" charset="0"/>
              </a:defRPr>
            </a:lvl4pPr>
            <a:lvl5pPr marL="1985185" indent="-220576">
              <a:defRPr sz="500">
                <a:solidFill>
                  <a:schemeClr val="tx1"/>
                </a:solidFill>
                <a:latin typeface="Arial" charset="0"/>
              </a:defRPr>
            </a:lvl5pPr>
            <a:lvl6pPr marL="2426338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867490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308642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749794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A8C602F-212A-4B99-A94C-6F6E9421598F}" type="slidenum">
              <a:rPr lang="en-GB" altLang="fr-FR" sz="1200">
                <a:latin typeface="Times New Roman" pitchFamily="18" charset="0"/>
              </a:rPr>
              <a:pPr/>
              <a:t>1</a:t>
            </a:fld>
            <a:endParaRPr lang="en-GB" altLang="fr-FR" sz="120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2313" y="509588"/>
            <a:ext cx="3400425" cy="25511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16872" indent="-27572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02881" indent="-220576">
              <a:defRPr sz="500">
                <a:solidFill>
                  <a:schemeClr val="tx1"/>
                </a:solidFill>
                <a:latin typeface="Arial" charset="0"/>
              </a:defRPr>
            </a:lvl3pPr>
            <a:lvl4pPr marL="1544033" indent="-220576">
              <a:defRPr sz="500">
                <a:solidFill>
                  <a:schemeClr val="tx1"/>
                </a:solidFill>
                <a:latin typeface="Arial" charset="0"/>
              </a:defRPr>
            </a:lvl4pPr>
            <a:lvl5pPr marL="1985185" indent="-220576">
              <a:defRPr sz="500">
                <a:solidFill>
                  <a:schemeClr val="tx1"/>
                </a:solidFill>
                <a:latin typeface="Arial" charset="0"/>
              </a:defRPr>
            </a:lvl5pPr>
            <a:lvl6pPr marL="2426338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867490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308642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749794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59C91EE-1951-4B73-B9BA-9E3F5D4CB339}" type="slidenum">
              <a:rPr lang="en-GB" altLang="fr-FR" sz="1200">
                <a:latin typeface="Times New Roman" pitchFamily="18" charset="0"/>
              </a:rPr>
              <a:pPr/>
              <a:t>16</a:t>
            </a:fld>
            <a:endParaRPr lang="en-GB" altLang="fr-FR" sz="120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2313" y="509588"/>
            <a:ext cx="3400425" cy="2551112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16872" indent="-27572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02881" indent="-220576">
              <a:defRPr sz="500">
                <a:solidFill>
                  <a:schemeClr val="tx1"/>
                </a:solidFill>
                <a:latin typeface="Arial" charset="0"/>
              </a:defRPr>
            </a:lvl3pPr>
            <a:lvl4pPr marL="1544033" indent="-220576">
              <a:defRPr sz="500">
                <a:solidFill>
                  <a:schemeClr val="tx1"/>
                </a:solidFill>
                <a:latin typeface="Arial" charset="0"/>
              </a:defRPr>
            </a:lvl4pPr>
            <a:lvl5pPr marL="1985185" indent="-220576">
              <a:defRPr sz="500">
                <a:solidFill>
                  <a:schemeClr val="tx1"/>
                </a:solidFill>
                <a:latin typeface="Arial" charset="0"/>
              </a:defRPr>
            </a:lvl5pPr>
            <a:lvl6pPr marL="2426338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867490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308642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749794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67E861-92CA-477C-A1AD-2B9F9BD599E8}" type="slidenum">
              <a:rPr lang="en-GB" altLang="fr-FR" sz="1200">
                <a:latin typeface="Times New Roman" pitchFamily="18" charset="0"/>
              </a:rPr>
              <a:pPr/>
              <a:t>2</a:t>
            </a:fld>
            <a:endParaRPr lang="en-GB" altLang="fr-FR" sz="120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2313" y="509588"/>
            <a:ext cx="3400425" cy="25511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2313" y="509588"/>
            <a:ext cx="3400425" cy="2551112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altLang="fr-FR" smtClean="0"/>
          </a:p>
        </p:txBody>
      </p:sp>
      <p:sp>
        <p:nvSpPr>
          <p:cNvPr id="491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16872" indent="-27572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02881" indent="-220576">
              <a:defRPr sz="500">
                <a:solidFill>
                  <a:schemeClr val="tx1"/>
                </a:solidFill>
                <a:latin typeface="Arial" charset="0"/>
              </a:defRPr>
            </a:lvl3pPr>
            <a:lvl4pPr marL="1544033" indent="-220576">
              <a:defRPr sz="500">
                <a:solidFill>
                  <a:schemeClr val="tx1"/>
                </a:solidFill>
                <a:latin typeface="Arial" charset="0"/>
              </a:defRPr>
            </a:lvl4pPr>
            <a:lvl5pPr marL="1985185" indent="-220576">
              <a:defRPr sz="500">
                <a:solidFill>
                  <a:schemeClr val="tx1"/>
                </a:solidFill>
                <a:latin typeface="Arial" charset="0"/>
              </a:defRPr>
            </a:lvl5pPr>
            <a:lvl6pPr marL="2426338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867490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308642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749794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6224635-EB75-4FC4-9ED8-9D2CB0F0E0F5}" type="slidenum">
              <a:rPr lang="en-GB" altLang="fr-FR" sz="1200">
                <a:latin typeface="Times New Roman" pitchFamily="18" charset="0"/>
              </a:rPr>
              <a:pPr/>
              <a:t>10</a:t>
            </a:fld>
            <a:endParaRPr lang="en-GB" altLang="fr-FR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altLang="fr-FR" smtClean="0"/>
          </a:p>
        </p:txBody>
      </p:sp>
      <p:sp>
        <p:nvSpPr>
          <p:cNvPr id="491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16872" indent="-27572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02881" indent="-220576">
              <a:defRPr sz="500">
                <a:solidFill>
                  <a:schemeClr val="tx1"/>
                </a:solidFill>
                <a:latin typeface="Arial" charset="0"/>
              </a:defRPr>
            </a:lvl3pPr>
            <a:lvl4pPr marL="1544033" indent="-220576">
              <a:defRPr sz="500">
                <a:solidFill>
                  <a:schemeClr val="tx1"/>
                </a:solidFill>
                <a:latin typeface="Arial" charset="0"/>
              </a:defRPr>
            </a:lvl4pPr>
            <a:lvl5pPr marL="1985185" indent="-220576">
              <a:defRPr sz="500">
                <a:solidFill>
                  <a:schemeClr val="tx1"/>
                </a:solidFill>
                <a:latin typeface="Arial" charset="0"/>
              </a:defRPr>
            </a:lvl5pPr>
            <a:lvl6pPr marL="2426338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867490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308642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749794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6224635-EB75-4FC4-9ED8-9D2CB0F0E0F5}" type="slidenum">
              <a:rPr lang="en-GB" altLang="fr-FR" sz="1200">
                <a:latin typeface="Times New Roman" pitchFamily="18" charset="0"/>
              </a:rPr>
              <a:pPr/>
              <a:t>11</a:t>
            </a:fld>
            <a:endParaRPr lang="en-GB" altLang="fr-FR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altLang="fr-FR" smtClean="0"/>
          </a:p>
        </p:txBody>
      </p:sp>
      <p:sp>
        <p:nvSpPr>
          <p:cNvPr id="491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16872" indent="-27572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02881" indent="-220576">
              <a:defRPr sz="500">
                <a:solidFill>
                  <a:schemeClr val="tx1"/>
                </a:solidFill>
                <a:latin typeface="Arial" charset="0"/>
              </a:defRPr>
            </a:lvl3pPr>
            <a:lvl4pPr marL="1544033" indent="-220576">
              <a:defRPr sz="500">
                <a:solidFill>
                  <a:schemeClr val="tx1"/>
                </a:solidFill>
                <a:latin typeface="Arial" charset="0"/>
              </a:defRPr>
            </a:lvl4pPr>
            <a:lvl5pPr marL="1985185" indent="-220576">
              <a:defRPr sz="500">
                <a:solidFill>
                  <a:schemeClr val="tx1"/>
                </a:solidFill>
                <a:latin typeface="Arial" charset="0"/>
              </a:defRPr>
            </a:lvl5pPr>
            <a:lvl6pPr marL="2426338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867490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308642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749794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6224635-EB75-4FC4-9ED8-9D2CB0F0E0F5}" type="slidenum">
              <a:rPr lang="en-GB" altLang="fr-FR" sz="1200">
                <a:latin typeface="Times New Roman" pitchFamily="18" charset="0"/>
              </a:rPr>
              <a:pPr/>
              <a:t>12</a:t>
            </a:fld>
            <a:endParaRPr lang="en-GB" altLang="fr-FR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altLang="fr-FR" smtClean="0"/>
          </a:p>
        </p:txBody>
      </p:sp>
      <p:sp>
        <p:nvSpPr>
          <p:cNvPr id="491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16872" indent="-27572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02881" indent="-220576">
              <a:defRPr sz="500">
                <a:solidFill>
                  <a:schemeClr val="tx1"/>
                </a:solidFill>
                <a:latin typeface="Arial" charset="0"/>
              </a:defRPr>
            </a:lvl3pPr>
            <a:lvl4pPr marL="1544033" indent="-220576">
              <a:defRPr sz="500">
                <a:solidFill>
                  <a:schemeClr val="tx1"/>
                </a:solidFill>
                <a:latin typeface="Arial" charset="0"/>
              </a:defRPr>
            </a:lvl4pPr>
            <a:lvl5pPr marL="1985185" indent="-220576">
              <a:defRPr sz="500">
                <a:solidFill>
                  <a:schemeClr val="tx1"/>
                </a:solidFill>
                <a:latin typeface="Arial" charset="0"/>
              </a:defRPr>
            </a:lvl5pPr>
            <a:lvl6pPr marL="2426338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867490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308642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749794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6224635-EB75-4FC4-9ED8-9D2CB0F0E0F5}" type="slidenum">
              <a:rPr lang="en-GB" altLang="fr-FR" sz="1200">
                <a:latin typeface="Times New Roman" pitchFamily="18" charset="0"/>
              </a:rPr>
              <a:pPr/>
              <a:t>13</a:t>
            </a:fld>
            <a:endParaRPr lang="en-GB" altLang="fr-FR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altLang="fr-FR" smtClean="0"/>
          </a:p>
        </p:txBody>
      </p:sp>
      <p:sp>
        <p:nvSpPr>
          <p:cNvPr id="491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16872" indent="-27572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02881" indent="-220576">
              <a:defRPr sz="500">
                <a:solidFill>
                  <a:schemeClr val="tx1"/>
                </a:solidFill>
                <a:latin typeface="Arial" charset="0"/>
              </a:defRPr>
            </a:lvl3pPr>
            <a:lvl4pPr marL="1544033" indent="-220576">
              <a:defRPr sz="500">
                <a:solidFill>
                  <a:schemeClr val="tx1"/>
                </a:solidFill>
                <a:latin typeface="Arial" charset="0"/>
              </a:defRPr>
            </a:lvl4pPr>
            <a:lvl5pPr marL="1985185" indent="-220576">
              <a:defRPr sz="500">
                <a:solidFill>
                  <a:schemeClr val="tx1"/>
                </a:solidFill>
                <a:latin typeface="Arial" charset="0"/>
              </a:defRPr>
            </a:lvl5pPr>
            <a:lvl6pPr marL="2426338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867490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308642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749794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6224635-EB75-4FC4-9ED8-9D2CB0F0E0F5}" type="slidenum">
              <a:rPr lang="en-GB" altLang="fr-FR" sz="1200">
                <a:latin typeface="Times New Roman" pitchFamily="18" charset="0"/>
              </a:rPr>
              <a:pPr/>
              <a:t>14</a:t>
            </a:fld>
            <a:endParaRPr lang="en-GB" altLang="fr-FR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altLang="fr-FR" smtClean="0"/>
          </a:p>
        </p:txBody>
      </p:sp>
      <p:sp>
        <p:nvSpPr>
          <p:cNvPr id="491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16872" indent="-27572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02881" indent="-220576">
              <a:defRPr sz="500">
                <a:solidFill>
                  <a:schemeClr val="tx1"/>
                </a:solidFill>
                <a:latin typeface="Arial" charset="0"/>
              </a:defRPr>
            </a:lvl3pPr>
            <a:lvl4pPr marL="1544033" indent="-220576">
              <a:defRPr sz="500">
                <a:solidFill>
                  <a:schemeClr val="tx1"/>
                </a:solidFill>
                <a:latin typeface="Arial" charset="0"/>
              </a:defRPr>
            </a:lvl4pPr>
            <a:lvl5pPr marL="1985185" indent="-220576">
              <a:defRPr sz="500">
                <a:solidFill>
                  <a:schemeClr val="tx1"/>
                </a:solidFill>
                <a:latin typeface="Arial" charset="0"/>
              </a:defRPr>
            </a:lvl5pPr>
            <a:lvl6pPr marL="2426338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867490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308642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749794" indent="-22057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6224635-EB75-4FC4-9ED8-9D2CB0F0E0F5}" type="slidenum">
              <a:rPr lang="en-GB" altLang="fr-FR" sz="1200">
                <a:latin typeface="Times New Roman" pitchFamily="18" charset="0"/>
              </a:rPr>
              <a:pPr/>
              <a:t>15</a:t>
            </a:fld>
            <a:endParaRPr lang="en-GB" altLang="fr-FR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24"/>
          <p:cNvCxnSpPr/>
          <p:nvPr userDrawn="1"/>
        </p:nvCxnSpPr>
        <p:spPr>
          <a:xfrm rot="5400000">
            <a:off x="1227208" y="3395394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 rot="5400000">
            <a:off x="1258961" y="3428206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 rot="5400000">
            <a:off x="1187522" y="3429000"/>
            <a:ext cx="6858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 userDrawn="1"/>
        </p:nvSpPr>
        <p:spPr>
          <a:xfrm>
            <a:off x="1071538" y="1214422"/>
            <a:ext cx="6929486" cy="44291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63" descr="Logo_Spi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442200" y="177800"/>
            <a:ext cx="1446213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0" y="5805264"/>
            <a:ext cx="6462464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fr-FR" sz="2000" i="0" kern="1200" noProof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400" eaLnBrk="1" latinLnBrk="0" hangingPunct="1"/>
            <a:r>
              <a:rPr lang="fr-FR" noProof="0" dirty="0" smtClean="0"/>
              <a:t>Cliquez pour modifier le style du titre</a:t>
            </a:r>
          </a:p>
        </p:txBody>
      </p:sp>
      <p:pic>
        <p:nvPicPr>
          <p:cNvPr id="9" name="Picture 11" descr="XB_SPIE_2011_11_SNCF_Nimes_05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02760" y="4646240"/>
            <a:ext cx="1368152" cy="912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95" y="1295592"/>
            <a:ext cx="1368152" cy="909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27" y="1238972"/>
            <a:ext cx="1368152" cy="965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95" y="4659996"/>
            <a:ext cx="1352533" cy="8989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27" y="4646240"/>
            <a:ext cx="1426459" cy="8989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761" y="1303128"/>
            <a:ext cx="1368151" cy="901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4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95" y="2276873"/>
            <a:ext cx="7014417" cy="23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Afficher l'image d'origin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89" y="141178"/>
            <a:ext cx="1839022" cy="9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679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184150" cy="200025"/>
          </a:xfr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 smtClean="0"/>
              <a:t>23/07/2014</a:t>
            </a:r>
            <a:endParaRPr dirty="0"/>
          </a:p>
        </p:txBody>
      </p:sp>
      <p:sp>
        <p:nvSpPr>
          <p:cNvPr id="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14400" y="6524625"/>
            <a:ext cx="3081338" cy="200025"/>
          </a:xfrm>
        </p:spPr>
        <p:txBody>
          <a:bodyPr wrap="square"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t>SNCF Technicentre LR - Maintenance Installations Outillages</a:t>
            </a:r>
            <a:endParaRPr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3775" y="6524625"/>
            <a:ext cx="346075" cy="200025"/>
          </a:xfr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8A0793EC-8F7C-40A5-B9DE-B14354965E56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23521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088" y="44450"/>
            <a:ext cx="7005637" cy="6477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400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 smtClean="0"/>
              <a:t>23/07/2014</a:t>
            </a:r>
            <a:endParaRPr dirty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t>SNCF Technicentre LR - Maintenance Installations Outillages</a:t>
            </a:r>
            <a:endParaRPr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0EF2536A-FA7B-4488-BA44-89EA6260BFA0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92783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184150" cy="200025"/>
          </a:xfr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 smtClean="0"/>
              <a:t>23/07/2014</a:t>
            </a:r>
            <a:endParaRPr dirty="0"/>
          </a:p>
        </p:txBody>
      </p:sp>
      <p:sp>
        <p:nvSpPr>
          <p:cNvPr id="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14400" y="6524625"/>
            <a:ext cx="3081338" cy="200025"/>
          </a:xfrm>
        </p:spPr>
        <p:txBody>
          <a:bodyPr wrap="square"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t>SNCF Technicentre LR - Maintenance Installations Outillages</a:t>
            </a:r>
            <a:endParaRPr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3775" y="6524625"/>
            <a:ext cx="346075" cy="200025"/>
          </a:xfr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8A0793EC-8F7C-40A5-B9DE-B14354965E56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04767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088" y="44450"/>
            <a:ext cx="7005637" cy="6477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400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 smtClean="0"/>
              <a:t>23/07/2014</a:t>
            </a:r>
            <a:endParaRPr dirty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t>SNCF Technicentre LR - Maintenance Installations Outillages</a:t>
            </a:r>
            <a:endParaRPr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0EF2536A-FA7B-4488-BA44-89EA6260BFA0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3524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3775" y="6524625"/>
            <a:ext cx="346075" cy="200025"/>
          </a:xfr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8A0793EC-8F7C-40A5-B9DE-B14354965E56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75041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088" y="44450"/>
            <a:ext cx="7005637" cy="6477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400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0EF2536A-FA7B-4488-BA44-89EA6260BFA0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12331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3775" y="6524625"/>
            <a:ext cx="346075" cy="200025"/>
          </a:xfr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8A0793EC-8F7C-40A5-B9DE-B14354965E56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0008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088" y="44450"/>
            <a:ext cx="7005637" cy="6477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400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0EF2536A-FA7B-4488-BA44-89EA6260BFA0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20519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3775" y="6524625"/>
            <a:ext cx="346075" cy="200025"/>
          </a:xfr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8A0793EC-8F7C-40A5-B9DE-B14354965E56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21171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088" y="44450"/>
            <a:ext cx="7005637" cy="6477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40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0EF2536A-FA7B-4488-BA44-89EA6260BFA0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77197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AEC8C7B9-CD91-410E-B18F-75D07A3E653D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34796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3775" y="6524625"/>
            <a:ext cx="346075" cy="200025"/>
          </a:xfr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8A0793EC-8F7C-40A5-B9DE-B14354965E56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41958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088" y="44450"/>
            <a:ext cx="7005637" cy="6477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40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0EF2536A-FA7B-4488-BA44-89EA6260BFA0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96607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3775" y="6524625"/>
            <a:ext cx="346075" cy="200025"/>
          </a:xfr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8A0793EC-8F7C-40A5-B9DE-B14354965E56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9528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088" y="44450"/>
            <a:ext cx="7005637" cy="6477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40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0EF2536A-FA7B-4488-BA44-89EA6260BFA0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0158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3775" y="6524625"/>
            <a:ext cx="346075" cy="200025"/>
          </a:xfr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8A0793EC-8F7C-40A5-B9DE-B14354965E56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272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088" y="44450"/>
            <a:ext cx="7005637" cy="6477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40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0EF2536A-FA7B-4488-BA44-89EA6260BFA0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35830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3775" y="6524625"/>
            <a:ext cx="346075" cy="200025"/>
          </a:xfr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8A0793EC-8F7C-40A5-B9DE-B14354965E56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409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088" y="44450"/>
            <a:ext cx="7005637" cy="6477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0EF2536A-FA7B-4488-BA44-89EA6260BFA0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03525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3775" y="6524625"/>
            <a:ext cx="346075" cy="200025"/>
          </a:xfr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8A0793EC-8F7C-40A5-B9DE-B14354965E56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37166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088" y="44450"/>
            <a:ext cx="7005637" cy="6477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0EF2536A-FA7B-4488-BA44-89EA6260BFA0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0094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088" y="44450"/>
            <a:ext cx="7005637" cy="647700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400675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>
                <a:solidFill>
                  <a:schemeClr val="tx2"/>
                </a:solidFill>
              </a:defRPr>
            </a:lvl1pPr>
            <a:lvl2pPr>
              <a:buClr>
                <a:schemeClr val="accent3">
                  <a:lumMod val="75000"/>
                </a:schemeClr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accent3">
                  <a:lumMod val="75000"/>
                </a:schemeClr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accent3">
                  <a:lumMod val="7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>
                  <a:lumMod val="75000"/>
                </a:schemeClr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3FC6BB0E-58F6-4D55-99C6-DD378F98E4AE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6891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088" y="44450"/>
            <a:ext cx="7005637" cy="647700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400675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>
              <a:buClr>
                <a:schemeClr val="accent3">
                  <a:lumMod val="75000"/>
                </a:schemeClr>
              </a:buClr>
            </a:pPr>
            <a:r>
              <a:rPr lang="fr-FR" dirty="0" smtClean="0"/>
              <a:t>Modifiez les styles du texte du masque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fr-FR" dirty="0" smtClean="0"/>
              <a:t>Deuxième niveau</a:t>
            </a:r>
          </a:p>
          <a:p>
            <a:pPr lvl="2">
              <a:buClr>
                <a:schemeClr val="accent3">
                  <a:lumMod val="75000"/>
                </a:schemeClr>
              </a:buClr>
            </a:pPr>
            <a:r>
              <a:rPr lang="fr-FR" dirty="0" smtClean="0"/>
              <a:t>Troisième niveau</a:t>
            </a:r>
          </a:p>
          <a:p>
            <a:pPr lvl="3">
              <a:buClr>
                <a:schemeClr val="accent3">
                  <a:lumMod val="75000"/>
                </a:schemeClr>
              </a:buClr>
            </a:pPr>
            <a:r>
              <a:rPr lang="fr-FR" dirty="0" smtClean="0"/>
              <a:t>Quatrième niveau</a:t>
            </a:r>
          </a:p>
          <a:p>
            <a:pPr lvl="4">
              <a:buClr>
                <a:schemeClr val="accent3">
                  <a:lumMod val="75000"/>
                </a:schemeClr>
              </a:buClr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400675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>
              <a:buClr>
                <a:schemeClr val="accent3">
                  <a:lumMod val="75000"/>
                </a:schemeClr>
              </a:buClr>
            </a:pPr>
            <a:r>
              <a:rPr lang="fr-FR" dirty="0" smtClean="0"/>
              <a:t>Modifiez les styles du texte du masque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fr-FR" dirty="0" smtClean="0"/>
              <a:t>Deuxième niveau</a:t>
            </a:r>
          </a:p>
          <a:p>
            <a:pPr lvl="2">
              <a:buClr>
                <a:schemeClr val="accent3">
                  <a:lumMod val="75000"/>
                </a:schemeClr>
              </a:buClr>
            </a:pPr>
            <a:r>
              <a:rPr lang="fr-FR" dirty="0" smtClean="0"/>
              <a:t>Troisième niveau</a:t>
            </a:r>
          </a:p>
          <a:p>
            <a:pPr lvl="3">
              <a:buClr>
                <a:schemeClr val="accent3">
                  <a:lumMod val="75000"/>
                </a:schemeClr>
              </a:buClr>
            </a:pPr>
            <a:r>
              <a:rPr lang="fr-FR" dirty="0" smtClean="0"/>
              <a:t>Quatrième niveau</a:t>
            </a:r>
          </a:p>
          <a:p>
            <a:pPr lvl="4">
              <a:buClr>
                <a:schemeClr val="accent3">
                  <a:lumMod val="75000"/>
                </a:schemeClr>
              </a:buClr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CB7F9E50-8AE1-43C7-A0B2-82965FCA104D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11938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3775" y="6524625"/>
            <a:ext cx="346075" cy="200025"/>
          </a:xfr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8A0793EC-8F7C-40A5-B9DE-B14354965E56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26680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184150" cy="200025"/>
          </a:xfrm>
          <a:prstGeom prst="rect">
            <a:avLst/>
          </a:prstGeo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 smtClean="0"/>
              <a:t>23/07/2014</a:t>
            </a:r>
            <a:endParaRPr dirty="0"/>
          </a:p>
        </p:txBody>
      </p:sp>
      <p:sp>
        <p:nvSpPr>
          <p:cNvPr id="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14400" y="6524625"/>
            <a:ext cx="3081338" cy="200025"/>
          </a:xfrm>
          <a:prstGeom prst="rect">
            <a:avLst/>
          </a:prstGeom>
        </p:spPr>
        <p:txBody>
          <a:bodyPr wrap="square"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t>SNCF Technicentre LR - Maintenance Installations Outillages</a:t>
            </a:r>
            <a:endParaRPr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3775" y="6524625"/>
            <a:ext cx="346075" cy="200025"/>
          </a:xfr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8A0793EC-8F7C-40A5-B9DE-B14354965E56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2254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088" y="44450"/>
            <a:ext cx="7005637" cy="6477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400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244475" y="6546850"/>
            <a:ext cx="184150" cy="200025"/>
          </a:xfrm>
          <a:prstGeom prst="rect">
            <a:avLst/>
          </a:prstGeo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 smtClean="0"/>
              <a:t>23/07/2014</a:t>
            </a:r>
            <a:endParaRPr dirty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14400" y="6542088"/>
            <a:ext cx="184150" cy="200025"/>
          </a:xfrm>
          <a:prstGeom prst="rect">
            <a:avLst/>
          </a:prstGeo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t>SNCF Technicentre LR - Maintenance Installations Outillages</a:t>
            </a:r>
            <a:endParaRPr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0EF2536A-FA7B-4488-BA44-89EA6260BFA0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7878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250825" y="6524625"/>
            <a:ext cx="184150" cy="200025"/>
          </a:xfr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 smtClean="0"/>
              <a:t>23/07/2014</a:t>
            </a:r>
            <a:endParaRPr dirty="0"/>
          </a:p>
        </p:txBody>
      </p:sp>
      <p:sp>
        <p:nvSpPr>
          <p:cNvPr id="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14400" y="6524625"/>
            <a:ext cx="3081338" cy="200025"/>
          </a:xfrm>
        </p:spPr>
        <p:txBody>
          <a:bodyPr wrap="square"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t>SNCF Technicentre LR - Maintenance Installations Outillages</a:t>
            </a:r>
            <a:endParaRPr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3775" y="6524625"/>
            <a:ext cx="346075" cy="200025"/>
          </a:xfrm>
        </p:spPr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8A0793EC-8F7C-40A5-B9DE-B14354965E56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06241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088" y="44450"/>
            <a:ext cx="7005637" cy="6477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400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 smtClean="0"/>
              <a:t>23/07/2014</a:t>
            </a:r>
            <a:endParaRPr dirty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t>SNCF Technicentre LR - Maintenance Installations Outillages</a:t>
            </a:r>
            <a:endParaRPr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fr-FR" sz="7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0EF2536A-FA7B-4488-BA44-89EA6260BFA0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71307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e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.jpe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143"/>
          <p:cNvSpPr>
            <a:spLocks noChangeShapeType="1"/>
          </p:cNvSpPr>
          <p:nvPr userDrawn="1"/>
        </p:nvSpPr>
        <p:spPr bwMode="auto">
          <a:xfrm>
            <a:off x="0" y="765175"/>
            <a:ext cx="658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pic>
        <p:nvPicPr>
          <p:cNvPr id="1027" name="Picture 3" descr="Logo_Spi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25241" r="16330" b="31909"/>
          <a:stretch>
            <a:fillRect/>
          </a:stretch>
        </p:blipFill>
        <p:spPr bwMode="auto">
          <a:xfrm>
            <a:off x="7885113" y="115888"/>
            <a:ext cx="1079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4450"/>
            <a:ext cx="7005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 style du titre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buClr>
                <a:schemeClr val="accent3">
                  <a:lumMod val="75000"/>
                </a:schemeClr>
              </a:buClr>
            </a:pPr>
            <a:r>
              <a:rPr lang="fr-FR" altLang="fr-FR" dirty="0" smtClean="0"/>
              <a:t>Cliquez pour modifier les styles du texte du masque</a:t>
            </a:r>
          </a:p>
          <a:p>
            <a:pPr lvl="1">
              <a:buClr>
                <a:schemeClr val="accent3">
                  <a:lumMod val="75000"/>
                </a:schemeClr>
              </a:buClr>
            </a:pPr>
            <a:r>
              <a:rPr lang="fr-FR" altLang="fr-FR" dirty="0" smtClean="0"/>
              <a:t>Deuxième niveau</a:t>
            </a:r>
          </a:p>
          <a:p>
            <a:pPr lvl="2">
              <a:buClr>
                <a:schemeClr val="accent3">
                  <a:lumMod val="75000"/>
                </a:schemeClr>
              </a:buClr>
            </a:pPr>
            <a:r>
              <a:rPr lang="fr-FR" altLang="fr-FR" dirty="0" smtClean="0"/>
              <a:t>Troisième niveau</a:t>
            </a:r>
          </a:p>
          <a:p>
            <a:pPr lvl="3">
              <a:buClr>
                <a:schemeClr val="accent3">
                  <a:lumMod val="75000"/>
                </a:schemeClr>
              </a:buClr>
            </a:pPr>
            <a:r>
              <a:rPr lang="fr-FR" altLang="fr-FR" dirty="0" smtClean="0"/>
              <a:t>Quatrième niveau</a:t>
            </a:r>
          </a:p>
          <a:p>
            <a:pPr lvl="4">
              <a:buClr>
                <a:schemeClr val="accent3">
                  <a:lumMod val="75000"/>
                </a:schemeClr>
              </a:buClr>
            </a:pPr>
            <a:r>
              <a:rPr lang="fr-FR" altLang="fr-FR" dirty="0" smtClean="0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613775" y="6524625"/>
            <a:ext cx="346075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DD901657-B267-4DF6-829D-9A570BC29588}" type="slidenum">
              <a:rPr/>
              <a:pPr>
                <a:defRPr/>
              </a:pPr>
              <a:t>‹N°›</a:t>
            </a:fld>
            <a:endParaRPr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28572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 userDrawn="1"/>
        </p:nvCxnSpPr>
        <p:spPr>
          <a:xfrm rot="5400000">
            <a:off x="-3058831" y="3395394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 userDrawn="1"/>
        </p:nvCxnSpPr>
        <p:spPr>
          <a:xfrm rot="5400000">
            <a:off x="-3027078" y="3428206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 userDrawn="1"/>
        </p:nvCxnSpPr>
        <p:spPr>
          <a:xfrm rot="5400000">
            <a:off x="-3098517" y="3429000"/>
            <a:ext cx="6858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BankGothic Lt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BankGothic Lt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BankGothic Lt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BankGothic Lt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30000"/>
        </a:spcAft>
        <a:buClr>
          <a:srgbClr val="C00000"/>
        </a:buClr>
        <a:buFont typeface="Wingdings" pitchFamily="2" charset="2"/>
        <a:buChar char="§"/>
        <a:defRPr lang="fr-FR" altLang="fr-FR" sz="20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762000" indent="-284163" algn="l" rtl="0" eaLnBrk="0" fontAlgn="base" hangingPunct="0">
        <a:spcBef>
          <a:spcPct val="0"/>
        </a:spcBef>
        <a:spcAft>
          <a:spcPct val="20000"/>
        </a:spcAft>
        <a:buClr>
          <a:srgbClr val="C00000"/>
        </a:buClr>
        <a:buFont typeface="Times" pitchFamily="18" charset="0"/>
        <a:buChar char="–"/>
        <a:defRPr lang="fr-FR" altLang="fr-FR" dirty="0" smtClean="0">
          <a:solidFill>
            <a:schemeClr val="tx2"/>
          </a:solidFill>
          <a:latin typeface="+mn-lt"/>
        </a:defRPr>
      </a:lvl2pPr>
      <a:lvl3pPr marL="1147763" indent="-195263" algn="l" rtl="0" eaLnBrk="0" fontAlgn="base" hangingPunct="0">
        <a:spcBef>
          <a:spcPct val="0"/>
        </a:spcBef>
        <a:spcAft>
          <a:spcPct val="20000"/>
        </a:spcAft>
        <a:buClr>
          <a:srgbClr val="C00000"/>
        </a:buClr>
        <a:buChar char="•"/>
        <a:defRPr lang="fr-FR" altLang="fr-FR" sz="1600" dirty="0" smtClean="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lr>
          <a:srgbClr val="C00000"/>
        </a:buClr>
        <a:buFont typeface="Times" pitchFamily="18" charset="0"/>
        <a:buChar char="–"/>
        <a:defRPr lang="fr-FR" altLang="fr-FR" sz="1600" dirty="0" smtClean="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lr>
          <a:srgbClr val="C00000"/>
        </a:buClr>
        <a:buFont typeface="Times" pitchFamily="18" charset="0"/>
        <a:buChar char="»"/>
        <a:defRPr lang="fr-FR" altLang="fr-FR" sz="1600" dirty="0" smtClean="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lr>
          <a:schemeClr val="folHlink"/>
        </a:buClr>
        <a:buFont typeface="Times" pitchFamily="18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lr>
          <a:schemeClr val="folHlink"/>
        </a:buClr>
        <a:buFont typeface="Times" pitchFamily="18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lr>
          <a:schemeClr val="folHlink"/>
        </a:buClr>
        <a:buFont typeface="Times" pitchFamily="18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lr>
          <a:schemeClr val="folHlink"/>
        </a:buClr>
        <a:buFont typeface="Times" pitchFamily="18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Logo_Sp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25241" r="16330" b="31909"/>
          <a:stretch>
            <a:fillRect/>
          </a:stretch>
        </p:blipFill>
        <p:spPr bwMode="auto">
          <a:xfrm>
            <a:off x="7885113" y="115888"/>
            <a:ext cx="1079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4450"/>
            <a:ext cx="7005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2057" name="Line 13"/>
          <p:cNvSpPr>
            <a:spLocks noChangeShapeType="1"/>
          </p:cNvSpPr>
          <p:nvPr userDrawn="1"/>
        </p:nvSpPr>
        <p:spPr bwMode="auto">
          <a:xfrm>
            <a:off x="36513" y="6524625"/>
            <a:ext cx="59055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8" name="Line 15"/>
          <p:cNvSpPr>
            <a:spLocks noChangeShapeType="1"/>
          </p:cNvSpPr>
          <p:nvPr userDrawn="1"/>
        </p:nvSpPr>
        <p:spPr bwMode="auto">
          <a:xfrm>
            <a:off x="34925" y="4725144"/>
            <a:ext cx="88566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9" name="Line 16"/>
          <p:cNvSpPr>
            <a:spLocks noChangeShapeType="1"/>
          </p:cNvSpPr>
          <p:nvPr userDrawn="1"/>
        </p:nvSpPr>
        <p:spPr bwMode="auto">
          <a:xfrm flipH="1">
            <a:off x="6084168" y="908720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58324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</p:txBody>
      </p:sp>
      <p:sp>
        <p:nvSpPr>
          <p:cNvPr id="2062" name="Line 30"/>
          <p:cNvSpPr>
            <a:spLocks noChangeShapeType="1"/>
          </p:cNvSpPr>
          <p:nvPr userDrawn="1"/>
        </p:nvSpPr>
        <p:spPr bwMode="auto">
          <a:xfrm>
            <a:off x="9036050" y="874713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3" name="Rectangle 31"/>
          <p:cNvSpPr>
            <a:spLocks noChangeArrowheads="1"/>
          </p:cNvSpPr>
          <p:nvPr userDrawn="1"/>
        </p:nvSpPr>
        <p:spPr bwMode="auto">
          <a:xfrm>
            <a:off x="2997200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4" name="Rectangle 32"/>
          <p:cNvSpPr>
            <a:spLocks noChangeArrowheads="1"/>
          </p:cNvSpPr>
          <p:nvPr userDrawn="1"/>
        </p:nvSpPr>
        <p:spPr bwMode="auto">
          <a:xfrm>
            <a:off x="5959475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6" name="Line 35"/>
          <p:cNvSpPr>
            <a:spLocks noChangeShapeType="1"/>
          </p:cNvSpPr>
          <p:nvPr userDrawn="1"/>
        </p:nvSpPr>
        <p:spPr bwMode="auto">
          <a:xfrm>
            <a:off x="6208713" y="6524625"/>
            <a:ext cx="27035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75688" y="6542088"/>
            <a:ext cx="346075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BE89E543-771C-42F9-9070-518DE564B56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24" name="Line 143"/>
          <p:cNvSpPr>
            <a:spLocks noChangeShapeType="1"/>
          </p:cNvSpPr>
          <p:nvPr userDrawn="1"/>
        </p:nvSpPr>
        <p:spPr bwMode="auto">
          <a:xfrm>
            <a:off x="0" y="765175"/>
            <a:ext cx="658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28572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rot="5400000">
            <a:off x="-3058831" y="3395394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 rot="5400000">
            <a:off x="-3027078" y="3428206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 userDrawn="1"/>
        </p:nvCxnSpPr>
        <p:spPr>
          <a:xfrm rot="5400000">
            <a:off x="-3098517" y="3429000"/>
            <a:ext cx="6858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4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altLang="fr-FR" sz="2400" b="1" smtClean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SzPct val="130000"/>
        <a:buFont typeface="Wingdings" pitchFamily="2" charset="2"/>
        <a:defRPr sz="1400" b="1" u="sng">
          <a:solidFill>
            <a:schemeClr val="tx2"/>
          </a:solidFill>
          <a:latin typeface="+mn-lt"/>
          <a:ea typeface="+mn-ea"/>
          <a:cs typeface="+mn-cs"/>
        </a:defRPr>
      </a:lvl1pPr>
      <a:lvl2pPr marL="762000" indent="-284163" algn="l" rtl="0" eaLnBrk="0" fontAlgn="base" hangingPunct="0">
        <a:spcBef>
          <a:spcPct val="0"/>
        </a:spcBef>
        <a:spcAft>
          <a:spcPct val="20000"/>
        </a:spcAft>
        <a:buClr>
          <a:srgbClr val="D12421"/>
        </a:buClr>
        <a:buFont typeface="Times" pitchFamily="18" charset="0"/>
        <a:buChar char="–"/>
        <a:defRPr>
          <a:solidFill>
            <a:srgbClr val="D12421"/>
          </a:solidFill>
          <a:latin typeface="+mn-lt"/>
        </a:defRPr>
      </a:lvl2pPr>
      <a:lvl3pPr marL="1147763" indent="-195263" algn="l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Char char="•"/>
        <a:defRPr sz="1600">
          <a:solidFill>
            <a:srgbClr val="D12421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–"/>
        <a:defRPr sz="1600">
          <a:solidFill>
            <a:srgbClr val="D12421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Logo_Sp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25241" r="16330" b="31909"/>
          <a:stretch>
            <a:fillRect/>
          </a:stretch>
        </p:blipFill>
        <p:spPr bwMode="auto">
          <a:xfrm>
            <a:off x="7885113" y="115888"/>
            <a:ext cx="1079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4450"/>
            <a:ext cx="7005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2057" name="Line 13"/>
          <p:cNvSpPr>
            <a:spLocks noChangeShapeType="1"/>
          </p:cNvSpPr>
          <p:nvPr userDrawn="1"/>
        </p:nvSpPr>
        <p:spPr bwMode="auto">
          <a:xfrm>
            <a:off x="36513" y="6524625"/>
            <a:ext cx="59055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8" name="Line 15"/>
          <p:cNvSpPr>
            <a:spLocks noChangeShapeType="1"/>
          </p:cNvSpPr>
          <p:nvPr userDrawn="1"/>
        </p:nvSpPr>
        <p:spPr bwMode="auto">
          <a:xfrm>
            <a:off x="107825" y="3645024"/>
            <a:ext cx="88566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9" name="Line 16"/>
          <p:cNvSpPr>
            <a:spLocks noChangeShapeType="1"/>
          </p:cNvSpPr>
          <p:nvPr userDrawn="1"/>
        </p:nvSpPr>
        <p:spPr bwMode="auto">
          <a:xfrm flipH="1">
            <a:off x="6084168" y="908720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58324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</p:txBody>
      </p:sp>
      <p:sp>
        <p:nvSpPr>
          <p:cNvPr id="2062" name="Line 30"/>
          <p:cNvSpPr>
            <a:spLocks noChangeShapeType="1"/>
          </p:cNvSpPr>
          <p:nvPr userDrawn="1"/>
        </p:nvSpPr>
        <p:spPr bwMode="auto">
          <a:xfrm>
            <a:off x="9036050" y="874713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3" name="Rectangle 31"/>
          <p:cNvSpPr>
            <a:spLocks noChangeArrowheads="1"/>
          </p:cNvSpPr>
          <p:nvPr userDrawn="1"/>
        </p:nvSpPr>
        <p:spPr bwMode="auto">
          <a:xfrm>
            <a:off x="2997200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4" name="Rectangle 32"/>
          <p:cNvSpPr>
            <a:spLocks noChangeArrowheads="1"/>
          </p:cNvSpPr>
          <p:nvPr userDrawn="1"/>
        </p:nvSpPr>
        <p:spPr bwMode="auto">
          <a:xfrm>
            <a:off x="5959475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6" name="Line 35"/>
          <p:cNvSpPr>
            <a:spLocks noChangeShapeType="1"/>
          </p:cNvSpPr>
          <p:nvPr userDrawn="1"/>
        </p:nvSpPr>
        <p:spPr bwMode="auto">
          <a:xfrm>
            <a:off x="6208713" y="6524625"/>
            <a:ext cx="27035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75688" y="6542088"/>
            <a:ext cx="346075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BE89E543-771C-42F9-9070-518DE564B56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24" name="Line 143"/>
          <p:cNvSpPr>
            <a:spLocks noChangeShapeType="1"/>
          </p:cNvSpPr>
          <p:nvPr userDrawn="1"/>
        </p:nvSpPr>
        <p:spPr bwMode="auto">
          <a:xfrm>
            <a:off x="0" y="765175"/>
            <a:ext cx="658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28572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rot="5400000">
            <a:off x="-3058831" y="3395394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 rot="5400000">
            <a:off x="-3027078" y="3428206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 userDrawn="1"/>
        </p:nvCxnSpPr>
        <p:spPr>
          <a:xfrm rot="5400000">
            <a:off x="-3098517" y="3429000"/>
            <a:ext cx="6858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9" r:id="rId1"/>
    <p:sldLayoutId id="2147484770" r:id="rId2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altLang="fr-FR" sz="2400" b="1" smtClean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SzPct val="130000"/>
        <a:buFont typeface="Wingdings" pitchFamily="2" charset="2"/>
        <a:defRPr sz="1400" b="1" u="sng">
          <a:solidFill>
            <a:schemeClr val="tx2"/>
          </a:solidFill>
          <a:latin typeface="+mn-lt"/>
          <a:ea typeface="+mn-ea"/>
          <a:cs typeface="+mn-cs"/>
        </a:defRPr>
      </a:lvl1pPr>
      <a:lvl2pPr marL="762000" indent="-284163" algn="l" rtl="0" eaLnBrk="0" fontAlgn="base" hangingPunct="0">
        <a:spcBef>
          <a:spcPct val="0"/>
        </a:spcBef>
        <a:spcAft>
          <a:spcPct val="20000"/>
        </a:spcAft>
        <a:buClr>
          <a:srgbClr val="D12421"/>
        </a:buClr>
        <a:buFont typeface="Times" pitchFamily="18" charset="0"/>
        <a:buChar char="–"/>
        <a:defRPr>
          <a:solidFill>
            <a:srgbClr val="D12421"/>
          </a:solidFill>
          <a:latin typeface="+mn-lt"/>
        </a:defRPr>
      </a:lvl2pPr>
      <a:lvl3pPr marL="1147763" indent="-195263" algn="l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Char char="•"/>
        <a:defRPr sz="1600">
          <a:solidFill>
            <a:srgbClr val="D12421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–"/>
        <a:defRPr sz="1600">
          <a:solidFill>
            <a:srgbClr val="D12421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Logo_Sp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25241" r="16330" b="31909"/>
          <a:stretch>
            <a:fillRect/>
          </a:stretch>
        </p:blipFill>
        <p:spPr bwMode="auto">
          <a:xfrm>
            <a:off x="7885113" y="115888"/>
            <a:ext cx="1079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4450"/>
            <a:ext cx="7005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2057" name="Line 13"/>
          <p:cNvSpPr>
            <a:spLocks noChangeShapeType="1"/>
          </p:cNvSpPr>
          <p:nvPr userDrawn="1"/>
        </p:nvSpPr>
        <p:spPr bwMode="auto">
          <a:xfrm>
            <a:off x="36513" y="6524625"/>
            <a:ext cx="59055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8" name="Line 15"/>
          <p:cNvSpPr>
            <a:spLocks noChangeShapeType="1"/>
          </p:cNvSpPr>
          <p:nvPr userDrawn="1"/>
        </p:nvSpPr>
        <p:spPr bwMode="auto">
          <a:xfrm>
            <a:off x="34925" y="4653136"/>
            <a:ext cx="88566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9" name="Line 16"/>
          <p:cNvSpPr>
            <a:spLocks noChangeShapeType="1"/>
          </p:cNvSpPr>
          <p:nvPr userDrawn="1"/>
        </p:nvSpPr>
        <p:spPr bwMode="auto">
          <a:xfrm flipH="1">
            <a:off x="4355976" y="946869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58324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</p:txBody>
      </p:sp>
      <p:sp>
        <p:nvSpPr>
          <p:cNvPr id="2062" name="Line 30"/>
          <p:cNvSpPr>
            <a:spLocks noChangeShapeType="1"/>
          </p:cNvSpPr>
          <p:nvPr userDrawn="1"/>
        </p:nvSpPr>
        <p:spPr bwMode="auto">
          <a:xfrm>
            <a:off x="9036050" y="874713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3" name="Rectangle 31"/>
          <p:cNvSpPr>
            <a:spLocks noChangeArrowheads="1"/>
          </p:cNvSpPr>
          <p:nvPr userDrawn="1"/>
        </p:nvSpPr>
        <p:spPr bwMode="auto">
          <a:xfrm>
            <a:off x="2997200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4" name="Rectangle 32"/>
          <p:cNvSpPr>
            <a:spLocks noChangeArrowheads="1"/>
          </p:cNvSpPr>
          <p:nvPr userDrawn="1"/>
        </p:nvSpPr>
        <p:spPr bwMode="auto">
          <a:xfrm>
            <a:off x="5959475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6" name="Line 35"/>
          <p:cNvSpPr>
            <a:spLocks noChangeShapeType="1"/>
          </p:cNvSpPr>
          <p:nvPr userDrawn="1"/>
        </p:nvSpPr>
        <p:spPr bwMode="auto">
          <a:xfrm>
            <a:off x="6208713" y="6524625"/>
            <a:ext cx="27035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75688" y="6542088"/>
            <a:ext cx="346075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BE89E543-771C-42F9-9070-518DE564B56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24" name="Line 143"/>
          <p:cNvSpPr>
            <a:spLocks noChangeShapeType="1"/>
          </p:cNvSpPr>
          <p:nvPr userDrawn="1"/>
        </p:nvSpPr>
        <p:spPr bwMode="auto">
          <a:xfrm>
            <a:off x="0" y="765175"/>
            <a:ext cx="658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28572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rot="5400000">
            <a:off x="-3058831" y="3395394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 rot="5400000">
            <a:off x="-3027078" y="3428206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 userDrawn="1"/>
        </p:nvCxnSpPr>
        <p:spPr>
          <a:xfrm rot="5400000">
            <a:off x="-3098517" y="3429000"/>
            <a:ext cx="6858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Line 15"/>
          <p:cNvSpPr>
            <a:spLocks noChangeShapeType="1"/>
          </p:cNvSpPr>
          <p:nvPr userDrawn="1"/>
        </p:nvSpPr>
        <p:spPr bwMode="auto">
          <a:xfrm>
            <a:off x="187325" y="2708920"/>
            <a:ext cx="88566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83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3" r:id="rId1"/>
    <p:sldLayoutId id="2147484764" r:id="rId2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altLang="fr-FR" sz="2400" b="1" smtClean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SzPct val="130000"/>
        <a:buFont typeface="Wingdings" pitchFamily="2" charset="2"/>
        <a:defRPr sz="1400" b="1" u="sng">
          <a:solidFill>
            <a:schemeClr val="tx2"/>
          </a:solidFill>
          <a:latin typeface="+mn-lt"/>
          <a:ea typeface="+mn-ea"/>
          <a:cs typeface="+mn-cs"/>
        </a:defRPr>
      </a:lvl1pPr>
      <a:lvl2pPr marL="762000" indent="-284163" algn="l" rtl="0" eaLnBrk="0" fontAlgn="base" hangingPunct="0">
        <a:spcBef>
          <a:spcPct val="0"/>
        </a:spcBef>
        <a:spcAft>
          <a:spcPct val="20000"/>
        </a:spcAft>
        <a:buClr>
          <a:srgbClr val="D12421"/>
        </a:buClr>
        <a:buFont typeface="Times" pitchFamily="18" charset="0"/>
        <a:buChar char="–"/>
        <a:defRPr>
          <a:solidFill>
            <a:srgbClr val="D12421"/>
          </a:solidFill>
          <a:latin typeface="+mn-lt"/>
        </a:defRPr>
      </a:lvl2pPr>
      <a:lvl3pPr marL="1147763" indent="-195263" algn="l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Char char="•"/>
        <a:defRPr sz="1600">
          <a:solidFill>
            <a:srgbClr val="D12421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–"/>
        <a:defRPr sz="1600">
          <a:solidFill>
            <a:srgbClr val="D12421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Logo_Sp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25241" r="16330" b="31909"/>
          <a:stretch>
            <a:fillRect/>
          </a:stretch>
        </p:blipFill>
        <p:spPr bwMode="auto">
          <a:xfrm>
            <a:off x="7885113" y="115888"/>
            <a:ext cx="1079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4450"/>
            <a:ext cx="7005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2057" name="Line 13"/>
          <p:cNvSpPr>
            <a:spLocks noChangeShapeType="1"/>
          </p:cNvSpPr>
          <p:nvPr userDrawn="1"/>
        </p:nvSpPr>
        <p:spPr bwMode="auto">
          <a:xfrm>
            <a:off x="36513" y="6524625"/>
            <a:ext cx="59055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9" name="Line 16"/>
          <p:cNvSpPr>
            <a:spLocks noChangeShapeType="1"/>
          </p:cNvSpPr>
          <p:nvPr userDrawn="1"/>
        </p:nvSpPr>
        <p:spPr bwMode="auto">
          <a:xfrm flipH="1">
            <a:off x="6012160" y="946869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58324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</p:txBody>
      </p:sp>
      <p:sp>
        <p:nvSpPr>
          <p:cNvPr id="2062" name="Line 30"/>
          <p:cNvSpPr>
            <a:spLocks noChangeShapeType="1"/>
          </p:cNvSpPr>
          <p:nvPr userDrawn="1"/>
        </p:nvSpPr>
        <p:spPr bwMode="auto">
          <a:xfrm>
            <a:off x="9036050" y="874713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3" name="Rectangle 31"/>
          <p:cNvSpPr>
            <a:spLocks noChangeArrowheads="1"/>
          </p:cNvSpPr>
          <p:nvPr userDrawn="1"/>
        </p:nvSpPr>
        <p:spPr bwMode="auto">
          <a:xfrm>
            <a:off x="2997200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4" name="Rectangle 32"/>
          <p:cNvSpPr>
            <a:spLocks noChangeArrowheads="1"/>
          </p:cNvSpPr>
          <p:nvPr userDrawn="1"/>
        </p:nvSpPr>
        <p:spPr bwMode="auto">
          <a:xfrm>
            <a:off x="5959475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6" name="Line 35"/>
          <p:cNvSpPr>
            <a:spLocks noChangeShapeType="1"/>
          </p:cNvSpPr>
          <p:nvPr userDrawn="1"/>
        </p:nvSpPr>
        <p:spPr bwMode="auto">
          <a:xfrm>
            <a:off x="6208713" y="6524625"/>
            <a:ext cx="27035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75688" y="6542088"/>
            <a:ext cx="346075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BE89E543-771C-42F9-9070-518DE564B56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24" name="Line 143"/>
          <p:cNvSpPr>
            <a:spLocks noChangeShapeType="1"/>
          </p:cNvSpPr>
          <p:nvPr userDrawn="1"/>
        </p:nvSpPr>
        <p:spPr bwMode="auto">
          <a:xfrm>
            <a:off x="0" y="765175"/>
            <a:ext cx="658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28572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rot="5400000">
            <a:off x="-3058831" y="3395394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 rot="5400000">
            <a:off x="-3027078" y="3428206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 userDrawn="1"/>
        </p:nvCxnSpPr>
        <p:spPr>
          <a:xfrm rot="5400000">
            <a:off x="-3098517" y="3429000"/>
            <a:ext cx="6858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1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altLang="fr-FR" sz="2400" b="1" smtClean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SzPct val="130000"/>
        <a:buFont typeface="Wingdings" pitchFamily="2" charset="2"/>
        <a:defRPr sz="1400" b="1" u="sng">
          <a:solidFill>
            <a:schemeClr val="tx2"/>
          </a:solidFill>
          <a:latin typeface="+mn-lt"/>
          <a:ea typeface="+mn-ea"/>
          <a:cs typeface="+mn-cs"/>
        </a:defRPr>
      </a:lvl1pPr>
      <a:lvl2pPr marL="762000" indent="-284163" algn="l" rtl="0" eaLnBrk="0" fontAlgn="base" hangingPunct="0">
        <a:spcBef>
          <a:spcPct val="0"/>
        </a:spcBef>
        <a:spcAft>
          <a:spcPct val="20000"/>
        </a:spcAft>
        <a:buClr>
          <a:srgbClr val="D12421"/>
        </a:buClr>
        <a:buFont typeface="Times" pitchFamily="18" charset="0"/>
        <a:buChar char="–"/>
        <a:defRPr>
          <a:solidFill>
            <a:srgbClr val="D12421"/>
          </a:solidFill>
          <a:latin typeface="+mn-lt"/>
        </a:defRPr>
      </a:lvl2pPr>
      <a:lvl3pPr marL="1147763" indent="-195263" algn="l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Char char="•"/>
        <a:defRPr sz="1600">
          <a:solidFill>
            <a:srgbClr val="D12421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–"/>
        <a:defRPr sz="1600">
          <a:solidFill>
            <a:srgbClr val="D12421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Logo_Sp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25241" r="16330" b="31909"/>
          <a:stretch>
            <a:fillRect/>
          </a:stretch>
        </p:blipFill>
        <p:spPr bwMode="auto">
          <a:xfrm>
            <a:off x="7885113" y="115888"/>
            <a:ext cx="1079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4450"/>
            <a:ext cx="7005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2057" name="Line 13"/>
          <p:cNvSpPr>
            <a:spLocks noChangeShapeType="1"/>
          </p:cNvSpPr>
          <p:nvPr userDrawn="1"/>
        </p:nvSpPr>
        <p:spPr bwMode="auto">
          <a:xfrm>
            <a:off x="36513" y="6524625"/>
            <a:ext cx="59055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9" name="Line 16"/>
          <p:cNvSpPr>
            <a:spLocks noChangeShapeType="1"/>
          </p:cNvSpPr>
          <p:nvPr userDrawn="1"/>
        </p:nvSpPr>
        <p:spPr bwMode="auto">
          <a:xfrm flipH="1">
            <a:off x="4644008" y="946869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2" name="Line 30"/>
          <p:cNvSpPr>
            <a:spLocks noChangeShapeType="1"/>
          </p:cNvSpPr>
          <p:nvPr userDrawn="1"/>
        </p:nvSpPr>
        <p:spPr bwMode="auto">
          <a:xfrm>
            <a:off x="9036050" y="874713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3" name="Rectangle 31"/>
          <p:cNvSpPr>
            <a:spLocks noChangeArrowheads="1"/>
          </p:cNvSpPr>
          <p:nvPr userDrawn="1"/>
        </p:nvSpPr>
        <p:spPr bwMode="auto">
          <a:xfrm>
            <a:off x="2997200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4" name="Rectangle 32"/>
          <p:cNvSpPr>
            <a:spLocks noChangeArrowheads="1"/>
          </p:cNvSpPr>
          <p:nvPr userDrawn="1"/>
        </p:nvSpPr>
        <p:spPr bwMode="auto">
          <a:xfrm>
            <a:off x="5959475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6" name="Line 35"/>
          <p:cNvSpPr>
            <a:spLocks noChangeShapeType="1"/>
          </p:cNvSpPr>
          <p:nvPr userDrawn="1"/>
        </p:nvSpPr>
        <p:spPr bwMode="auto">
          <a:xfrm>
            <a:off x="6208713" y="6524625"/>
            <a:ext cx="27035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75688" y="6542088"/>
            <a:ext cx="346075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BE89E543-771C-42F9-9070-518DE564B56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24" name="Line 143"/>
          <p:cNvSpPr>
            <a:spLocks noChangeShapeType="1"/>
          </p:cNvSpPr>
          <p:nvPr userDrawn="1"/>
        </p:nvSpPr>
        <p:spPr bwMode="auto">
          <a:xfrm>
            <a:off x="0" y="765175"/>
            <a:ext cx="658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28572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rot="5400000">
            <a:off x="-3058831" y="3395394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 rot="5400000">
            <a:off x="-3027078" y="3428206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 userDrawn="1"/>
        </p:nvCxnSpPr>
        <p:spPr>
          <a:xfrm rot="5400000">
            <a:off x="-3098517" y="3429000"/>
            <a:ext cx="6858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3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3" r:id="rId1"/>
    <p:sldLayoutId id="2147484784" r:id="rId2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altLang="fr-FR" sz="2400" b="1" smtClean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SzPct val="130000"/>
        <a:buFont typeface="Wingdings" pitchFamily="2" charset="2"/>
        <a:defRPr sz="1400" b="1" u="sng">
          <a:solidFill>
            <a:schemeClr val="tx2"/>
          </a:solidFill>
          <a:latin typeface="+mn-lt"/>
          <a:ea typeface="+mn-ea"/>
          <a:cs typeface="+mn-cs"/>
        </a:defRPr>
      </a:lvl1pPr>
      <a:lvl2pPr marL="762000" indent="-284163" algn="l" rtl="0" eaLnBrk="0" fontAlgn="base" hangingPunct="0">
        <a:spcBef>
          <a:spcPct val="0"/>
        </a:spcBef>
        <a:spcAft>
          <a:spcPct val="20000"/>
        </a:spcAft>
        <a:buClr>
          <a:srgbClr val="D12421"/>
        </a:buClr>
        <a:buFont typeface="Times" pitchFamily="18" charset="0"/>
        <a:buChar char="–"/>
        <a:defRPr>
          <a:solidFill>
            <a:srgbClr val="D12421"/>
          </a:solidFill>
          <a:latin typeface="+mn-lt"/>
        </a:defRPr>
      </a:lvl2pPr>
      <a:lvl3pPr marL="1147763" indent="-195263" algn="l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Char char="•"/>
        <a:defRPr sz="1600">
          <a:solidFill>
            <a:srgbClr val="D12421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–"/>
        <a:defRPr sz="1600">
          <a:solidFill>
            <a:srgbClr val="D12421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Logo_Sp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25241" r="16330" b="31909"/>
          <a:stretch>
            <a:fillRect/>
          </a:stretch>
        </p:blipFill>
        <p:spPr bwMode="auto">
          <a:xfrm>
            <a:off x="7885113" y="115888"/>
            <a:ext cx="1079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4450"/>
            <a:ext cx="7005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2057" name="Line 13"/>
          <p:cNvSpPr>
            <a:spLocks noChangeShapeType="1"/>
          </p:cNvSpPr>
          <p:nvPr userDrawn="1"/>
        </p:nvSpPr>
        <p:spPr bwMode="auto">
          <a:xfrm>
            <a:off x="36513" y="6524625"/>
            <a:ext cx="59055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8" name="Line 15"/>
          <p:cNvSpPr>
            <a:spLocks noChangeShapeType="1"/>
          </p:cNvSpPr>
          <p:nvPr userDrawn="1"/>
        </p:nvSpPr>
        <p:spPr bwMode="auto">
          <a:xfrm flipV="1">
            <a:off x="611560" y="3649662"/>
            <a:ext cx="8416294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9" name="Line 16"/>
          <p:cNvSpPr>
            <a:spLocks noChangeShapeType="1"/>
          </p:cNvSpPr>
          <p:nvPr userDrawn="1"/>
        </p:nvSpPr>
        <p:spPr bwMode="auto">
          <a:xfrm flipH="1">
            <a:off x="3203848" y="874713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58324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</p:txBody>
      </p:sp>
      <p:sp>
        <p:nvSpPr>
          <p:cNvPr id="2061" name="Line 29"/>
          <p:cNvSpPr>
            <a:spLocks noChangeShapeType="1"/>
          </p:cNvSpPr>
          <p:nvPr userDrawn="1"/>
        </p:nvSpPr>
        <p:spPr bwMode="auto">
          <a:xfrm flipH="1">
            <a:off x="6084168" y="874713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2" name="Line 30"/>
          <p:cNvSpPr>
            <a:spLocks noChangeShapeType="1"/>
          </p:cNvSpPr>
          <p:nvPr userDrawn="1"/>
        </p:nvSpPr>
        <p:spPr bwMode="auto">
          <a:xfrm>
            <a:off x="9036050" y="874713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3" name="Rectangle 31"/>
          <p:cNvSpPr>
            <a:spLocks noChangeArrowheads="1"/>
          </p:cNvSpPr>
          <p:nvPr userDrawn="1"/>
        </p:nvSpPr>
        <p:spPr bwMode="auto">
          <a:xfrm>
            <a:off x="2997200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4" name="Rectangle 32"/>
          <p:cNvSpPr>
            <a:spLocks noChangeArrowheads="1"/>
          </p:cNvSpPr>
          <p:nvPr userDrawn="1"/>
        </p:nvSpPr>
        <p:spPr bwMode="auto">
          <a:xfrm>
            <a:off x="5959475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6" name="Line 35"/>
          <p:cNvSpPr>
            <a:spLocks noChangeShapeType="1"/>
          </p:cNvSpPr>
          <p:nvPr userDrawn="1"/>
        </p:nvSpPr>
        <p:spPr bwMode="auto">
          <a:xfrm>
            <a:off x="6208713" y="6524625"/>
            <a:ext cx="27035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75688" y="6542088"/>
            <a:ext cx="346075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BE89E543-771C-42F9-9070-518DE564B56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24" name="Line 143"/>
          <p:cNvSpPr>
            <a:spLocks noChangeShapeType="1"/>
          </p:cNvSpPr>
          <p:nvPr userDrawn="1"/>
        </p:nvSpPr>
        <p:spPr bwMode="auto">
          <a:xfrm>
            <a:off x="0" y="765175"/>
            <a:ext cx="658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28572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rot="5400000">
            <a:off x="-3058831" y="3395394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 rot="5400000">
            <a:off x="-3027078" y="3428206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 userDrawn="1"/>
        </p:nvCxnSpPr>
        <p:spPr>
          <a:xfrm rot="5400000">
            <a:off x="-3098517" y="3429000"/>
            <a:ext cx="6858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altLang="fr-FR" sz="2400" b="1" smtClean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SzPct val="130000"/>
        <a:buFont typeface="Wingdings" pitchFamily="2" charset="2"/>
        <a:defRPr sz="1400" b="1" u="sng">
          <a:solidFill>
            <a:schemeClr val="tx2"/>
          </a:solidFill>
          <a:latin typeface="+mn-lt"/>
          <a:ea typeface="+mn-ea"/>
          <a:cs typeface="+mn-cs"/>
        </a:defRPr>
      </a:lvl1pPr>
      <a:lvl2pPr marL="762000" indent="-284163" algn="l" rtl="0" eaLnBrk="0" fontAlgn="base" hangingPunct="0">
        <a:spcBef>
          <a:spcPct val="0"/>
        </a:spcBef>
        <a:spcAft>
          <a:spcPct val="20000"/>
        </a:spcAft>
        <a:buClr>
          <a:srgbClr val="D12421"/>
        </a:buClr>
        <a:buFont typeface="Times" pitchFamily="18" charset="0"/>
        <a:buChar char="–"/>
        <a:defRPr>
          <a:solidFill>
            <a:srgbClr val="D12421"/>
          </a:solidFill>
          <a:latin typeface="+mn-lt"/>
        </a:defRPr>
      </a:lvl2pPr>
      <a:lvl3pPr marL="1147763" indent="-195263" algn="l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Char char="•"/>
        <a:defRPr sz="1600">
          <a:solidFill>
            <a:srgbClr val="D12421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–"/>
        <a:defRPr sz="1600">
          <a:solidFill>
            <a:srgbClr val="D12421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Logo_Sp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25241" r="16330" b="31909"/>
          <a:stretch>
            <a:fillRect/>
          </a:stretch>
        </p:blipFill>
        <p:spPr bwMode="auto">
          <a:xfrm>
            <a:off x="7885113" y="115888"/>
            <a:ext cx="1079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4450"/>
            <a:ext cx="7005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2057" name="Line 13"/>
          <p:cNvSpPr>
            <a:spLocks noChangeShapeType="1"/>
          </p:cNvSpPr>
          <p:nvPr userDrawn="1"/>
        </p:nvSpPr>
        <p:spPr bwMode="auto">
          <a:xfrm>
            <a:off x="36513" y="6524625"/>
            <a:ext cx="59055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2" name="Line 30"/>
          <p:cNvSpPr>
            <a:spLocks noChangeShapeType="1"/>
          </p:cNvSpPr>
          <p:nvPr userDrawn="1"/>
        </p:nvSpPr>
        <p:spPr bwMode="auto">
          <a:xfrm>
            <a:off x="9036050" y="874713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3" name="Rectangle 31"/>
          <p:cNvSpPr>
            <a:spLocks noChangeArrowheads="1"/>
          </p:cNvSpPr>
          <p:nvPr userDrawn="1"/>
        </p:nvSpPr>
        <p:spPr bwMode="auto">
          <a:xfrm>
            <a:off x="2997200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4" name="Rectangle 32"/>
          <p:cNvSpPr>
            <a:spLocks noChangeArrowheads="1"/>
          </p:cNvSpPr>
          <p:nvPr userDrawn="1"/>
        </p:nvSpPr>
        <p:spPr bwMode="auto">
          <a:xfrm>
            <a:off x="5959475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6" name="Line 35"/>
          <p:cNvSpPr>
            <a:spLocks noChangeShapeType="1"/>
          </p:cNvSpPr>
          <p:nvPr userDrawn="1"/>
        </p:nvSpPr>
        <p:spPr bwMode="auto">
          <a:xfrm>
            <a:off x="6208713" y="6524625"/>
            <a:ext cx="27035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75688" y="6542088"/>
            <a:ext cx="346075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BE89E543-771C-42F9-9070-518DE564B56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24" name="Line 143"/>
          <p:cNvSpPr>
            <a:spLocks noChangeShapeType="1"/>
          </p:cNvSpPr>
          <p:nvPr userDrawn="1"/>
        </p:nvSpPr>
        <p:spPr bwMode="auto">
          <a:xfrm>
            <a:off x="0" y="765175"/>
            <a:ext cx="658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28572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rot="5400000">
            <a:off x="-3058831" y="3395394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 rot="5400000">
            <a:off x="-3027078" y="3428206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 userDrawn="1"/>
        </p:nvCxnSpPr>
        <p:spPr>
          <a:xfrm rot="5400000">
            <a:off x="-3098517" y="3429000"/>
            <a:ext cx="6858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70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8" r:id="rId1"/>
    <p:sldLayoutId id="2147484749" r:id="rId2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altLang="fr-FR" sz="2400" b="1" smtClean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SzPct val="130000"/>
        <a:buFont typeface="Wingdings" pitchFamily="2" charset="2"/>
        <a:defRPr sz="1400" b="1" u="sng">
          <a:solidFill>
            <a:schemeClr val="tx2"/>
          </a:solidFill>
          <a:latin typeface="+mn-lt"/>
          <a:ea typeface="+mn-ea"/>
          <a:cs typeface="+mn-cs"/>
        </a:defRPr>
      </a:lvl1pPr>
      <a:lvl2pPr marL="762000" indent="-284163" algn="l" rtl="0" eaLnBrk="0" fontAlgn="base" hangingPunct="0">
        <a:spcBef>
          <a:spcPct val="0"/>
        </a:spcBef>
        <a:spcAft>
          <a:spcPct val="20000"/>
        </a:spcAft>
        <a:buClr>
          <a:srgbClr val="D12421"/>
        </a:buClr>
        <a:buFont typeface="Times" pitchFamily="18" charset="0"/>
        <a:buChar char="–"/>
        <a:defRPr>
          <a:solidFill>
            <a:srgbClr val="D12421"/>
          </a:solidFill>
          <a:latin typeface="+mn-lt"/>
        </a:defRPr>
      </a:lvl2pPr>
      <a:lvl3pPr marL="1147763" indent="-195263" algn="l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Char char="•"/>
        <a:defRPr sz="1600">
          <a:solidFill>
            <a:srgbClr val="D12421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–"/>
        <a:defRPr sz="1600">
          <a:solidFill>
            <a:srgbClr val="D12421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Logo_Sp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25241" r="16330" b="31909"/>
          <a:stretch>
            <a:fillRect/>
          </a:stretch>
        </p:blipFill>
        <p:spPr bwMode="auto">
          <a:xfrm>
            <a:off x="7885113" y="115888"/>
            <a:ext cx="1079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4450"/>
            <a:ext cx="7005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2057" name="Line 13"/>
          <p:cNvSpPr>
            <a:spLocks noChangeShapeType="1"/>
          </p:cNvSpPr>
          <p:nvPr userDrawn="1"/>
        </p:nvSpPr>
        <p:spPr bwMode="auto">
          <a:xfrm>
            <a:off x="36513" y="6524625"/>
            <a:ext cx="59055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8" name="Line 15"/>
          <p:cNvSpPr>
            <a:spLocks noChangeShapeType="1"/>
          </p:cNvSpPr>
          <p:nvPr userDrawn="1"/>
        </p:nvSpPr>
        <p:spPr bwMode="auto">
          <a:xfrm>
            <a:off x="34925" y="3649663"/>
            <a:ext cx="88566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9" name="Line 16"/>
          <p:cNvSpPr>
            <a:spLocks noChangeShapeType="1"/>
          </p:cNvSpPr>
          <p:nvPr userDrawn="1"/>
        </p:nvSpPr>
        <p:spPr bwMode="auto">
          <a:xfrm flipH="1">
            <a:off x="4572000" y="874713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2" name="Line 30"/>
          <p:cNvSpPr>
            <a:spLocks noChangeShapeType="1"/>
          </p:cNvSpPr>
          <p:nvPr userDrawn="1"/>
        </p:nvSpPr>
        <p:spPr bwMode="auto">
          <a:xfrm>
            <a:off x="9036050" y="874713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3" name="Rectangle 31"/>
          <p:cNvSpPr>
            <a:spLocks noChangeArrowheads="1"/>
          </p:cNvSpPr>
          <p:nvPr userDrawn="1"/>
        </p:nvSpPr>
        <p:spPr bwMode="auto">
          <a:xfrm>
            <a:off x="2997200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4" name="Rectangle 32"/>
          <p:cNvSpPr>
            <a:spLocks noChangeArrowheads="1"/>
          </p:cNvSpPr>
          <p:nvPr userDrawn="1"/>
        </p:nvSpPr>
        <p:spPr bwMode="auto">
          <a:xfrm>
            <a:off x="5959475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5" name="Rectangle 33"/>
          <p:cNvSpPr>
            <a:spLocks noChangeArrowheads="1"/>
          </p:cNvSpPr>
          <p:nvPr userDrawn="1"/>
        </p:nvSpPr>
        <p:spPr bwMode="auto">
          <a:xfrm>
            <a:off x="2997200" y="645477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6" name="Line 35"/>
          <p:cNvSpPr>
            <a:spLocks noChangeShapeType="1"/>
          </p:cNvSpPr>
          <p:nvPr userDrawn="1"/>
        </p:nvSpPr>
        <p:spPr bwMode="auto">
          <a:xfrm>
            <a:off x="6208713" y="6524625"/>
            <a:ext cx="27035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>
          <a:xfrm>
            <a:off x="244475" y="6546850"/>
            <a:ext cx="184150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r-FR" smtClean="0"/>
              <a:t>23/07/2014</a:t>
            </a:r>
            <a:endParaRPr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542088"/>
            <a:ext cx="184150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t>SNCF Technicentre LR - Maintenance Installations Outillages</a:t>
            </a:r>
            <a:endParaRPr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75688" y="6542088"/>
            <a:ext cx="346075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BE89E543-771C-42F9-9070-518DE564B56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24" name="Line 143"/>
          <p:cNvSpPr>
            <a:spLocks noChangeShapeType="1"/>
          </p:cNvSpPr>
          <p:nvPr userDrawn="1"/>
        </p:nvSpPr>
        <p:spPr bwMode="auto">
          <a:xfrm>
            <a:off x="0" y="765175"/>
            <a:ext cx="658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28572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rot="5400000">
            <a:off x="-3058831" y="3395394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 rot="5400000">
            <a:off x="-3027078" y="3428206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 userDrawn="1"/>
        </p:nvCxnSpPr>
        <p:spPr>
          <a:xfrm rot="5400000">
            <a:off x="-3098517" y="3429000"/>
            <a:ext cx="6858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1" r:id="rId1"/>
    <p:sldLayoutId id="2147484752" r:id="rId2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altLang="fr-FR" sz="2400" b="1" smtClean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SzPct val="130000"/>
        <a:buFont typeface="Wingdings" pitchFamily="2" charset="2"/>
        <a:defRPr sz="1400" b="1" u="sng">
          <a:solidFill>
            <a:schemeClr val="tx2"/>
          </a:solidFill>
          <a:latin typeface="+mn-lt"/>
          <a:ea typeface="+mn-ea"/>
          <a:cs typeface="+mn-cs"/>
        </a:defRPr>
      </a:lvl1pPr>
      <a:lvl2pPr marL="762000" indent="-284163" algn="l" rtl="0" eaLnBrk="0" fontAlgn="base" hangingPunct="0">
        <a:spcBef>
          <a:spcPct val="0"/>
        </a:spcBef>
        <a:spcAft>
          <a:spcPct val="20000"/>
        </a:spcAft>
        <a:buClr>
          <a:srgbClr val="D12421"/>
        </a:buClr>
        <a:buFont typeface="Times" pitchFamily="18" charset="0"/>
        <a:buChar char="–"/>
        <a:defRPr>
          <a:solidFill>
            <a:srgbClr val="D12421"/>
          </a:solidFill>
          <a:latin typeface="+mn-lt"/>
        </a:defRPr>
      </a:lvl2pPr>
      <a:lvl3pPr marL="1147763" indent="-195263" algn="l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Char char="•"/>
        <a:defRPr sz="1600">
          <a:solidFill>
            <a:srgbClr val="D12421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–"/>
        <a:defRPr sz="1600">
          <a:solidFill>
            <a:srgbClr val="D12421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Logo_Sp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25241" r="16330" b="31909"/>
          <a:stretch>
            <a:fillRect/>
          </a:stretch>
        </p:blipFill>
        <p:spPr bwMode="auto">
          <a:xfrm>
            <a:off x="7885113" y="115888"/>
            <a:ext cx="1079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4450"/>
            <a:ext cx="7005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2057" name="Line 13"/>
          <p:cNvSpPr>
            <a:spLocks noChangeShapeType="1"/>
          </p:cNvSpPr>
          <p:nvPr userDrawn="1"/>
        </p:nvSpPr>
        <p:spPr bwMode="auto">
          <a:xfrm>
            <a:off x="36513" y="6524625"/>
            <a:ext cx="59055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8" name="Line 15"/>
          <p:cNvSpPr>
            <a:spLocks noChangeShapeType="1"/>
          </p:cNvSpPr>
          <p:nvPr userDrawn="1"/>
        </p:nvSpPr>
        <p:spPr bwMode="auto">
          <a:xfrm>
            <a:off x="34925" y="3649663"/>
            <a:ext cx="88566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2" name="Line 30"/>
          <p:cNvSpPr>
            <a:spLocks noChangeShapeType="1"/>
          </p:cNvSpPr>
          <p:nvPr userDrawn="1"/>
        </p:nvSpPr>
        <p:spPr bwMode="auto">
          <a:xfrm>
            <a:off x="9036050" y="874713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3" name="Rectangle 31"/>
          <p:cNvSpPr>
            <a:spLocks noChangeArrowheads="1"/>
          </p:cNvSpPr>
          <p:nvPr userDrawn="1"/>
        </p:nvSpPr>
        <p:spPr bwMode="auto">
          <a:xfrm>
            <a:off x="2997200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4" name="Rectangle 32"/>
          <p:cNvSpPr>
            <a:spLocks noChangeArrowheads="1"/>
          </p:cNvSpPr>
          <p:nvPr userDrawn="1"/>
        </p:nvSpPr>
        <p:spPr bwMode="auto">
          <a:xfrm>
            <a:off x="5959475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5" name="Rectangle 33"/>
          <p:cNvSpPr>
            <a:spLocks noChangeArrowheads="1"/>
          </p:cNvSpPr>
          <p:nvPr userDrawn="1"/>
        </p:nvSpPr>
        <p:spPr bwMode="auto">
          <a:xfrm>
            <a:off x="2997200" y="645477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6" name="Line 35"/>
          <p:cNvSpPr>
            <a:spLocks noChangeShapeType="1"/>
          </p:cNvSpPr>
          <p:nvPr userDrawn="1"/>
        </p:nvSpPr>
        <p:spPr bwMode="auto">
          <a:xfrm>
            <a:off x="6208713" y="6524625"/>
            <a:ext cx="27035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>
          <a:xfrm>
            <a:off x="244475" y="6546850"/>
            <a:ext cx="184150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r-FR" smtClean="0"/>
              <a:t>23/07/2014</a:t>
            </a:r>
            <a:endParaRPr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542088"/>
            <a:ext cx="184150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t>SNCF Technicentre LR - Maintenance Installations Outillages</a:t>
            </a:r>
            <a:endParaRPr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75688" y="6542088"/>
            <a:ext cx="346075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BE89E543-771C-42F9-9070-518DE564B56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24" name="Line 143"/>
          <p:cNvSpPr>
            <a:spLocks noChangeShapeType="1"/>
          </p:cNvSpPr>
          <p:nvPr userDrawn="1"/>
        </p:nvSpPr>
        <p:spPr bwMode="auto">
          <a:xfrm>
            <a:off x="0" y="765175"/>
            <a:ext cx="658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28572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rot="5400000">
            <a:off x="-3058831" y="3395394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 rot="5400000">
            <a:off x="-3027078" y="3428206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 userDrawn="1"/>
        </p:nvCxnSpPr>
        <p:spPr>
          <a:xfrm rot="5400000">
            <a:off x="-3098517" y="3429000"/>
            <a:ext cx="6858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9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78" r:id="rId2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altLang="fr-FR" sz="2400" b="1" smtClean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SzPct val="130000"/>
        <a:buFont typeface="Wingdings" pitchFamily="2" charset="2"/>
        <a:defRPr sz="1400" b="1" u="sng">
          <a:solidFill>
            <a:schemeClr val="tx2"/>
          </a:solidFill>
          <a:latin typeface="+mn-lt"/>
          <a:ea typeface="+mn-ea"/>
          <a:cs typeface="+mn-cs"/>
        </a:defRPr>
      </a:lvl1pPr>
      <a:lvl2pPr marL="762000" indent="-284163" algn="l" rtl="0" eaLnBrk="0" fontAlgn="base" hangingPunct="0">
        <a:spcBef>
          <a:spcPct val="0"/>
        </a:spcBef>
        <a:spcAft>
          <a:spcPct val="20000"/>
        </a:spcAft>
        <a:buClr>
          <a:srgbClr val="D12421"/>
        </a:buClr>
        <a:buFont typeface="Times" pitchFamily="18" charset="0"/>
        <a:buChar char="–"/>
        <a:defRPr>
          <a:solidFill>
            <a:srgbClr val="D12421"/>
          </a:solidFill>
          <a:latin typeface="+mn-lt"/>
        </a:defRPr>
      </a:lvl2pPr>
      <a:lvl3pPr marL="1147763" indent="-195263" algn="l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Char char="•"/>
        <a:defRPr sz="1600">
          <a:solidFill>
            <a:srgbClr val="D12421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–"/>
        <a:defRPr sz="1600">
          <a:solidFill>
            <a:srgbClr val="D12421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Logo_Sp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25241" r="16330" b="31909"/>
          <a:stretch>
            <a:fillRect/>
          </a:stretch>
        </p:blipFill>
        <p:spPr bwMode="auto">
          <a:xfrm>
            <a:off x="7885113" y="115888"/>
            <a:ext cx="1079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4450"/>
            <a:ext cx="7005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2057" name="Line 13"/>
          <p:cNvSpPr>
            <a:spLocks noChangeShapeType="1"/>
          </p:cNvSpPr>
          <p:nvPr userDrawn="1"/>
        </p:nvSpPr>
        <p:spPr bwMode="auto">
          <a:xfrm>
            <a:off x="36513" y="6524625"/>
            <a:ext cx="59055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8" name="Line 15"/>
          <p:cNvSpPr>
            <a:spLocks noChangeShapeType="1"/>
          </p:cNvSpPr>
          <p:nvPr userDrawn="1"/>
        </p:nvSpPr>
        <p:spPr bwMode="auto">
          <a:xfrm>
            <a:off x="34925" y="3649663"/>
            <a:ext cx="88566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2" name="Line 30"/>
          <p:cNvSpPr>
            <a:spLocks noChangeShapeType="1"/>
          </p:cNvSpPr>
          <p:nvPr userDrawn="1"/>
        </p:nvSpPr>
        <p:spPr bwMode="auto">
          <a:xfrm>
            <a:off x="9036050" y="874713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3" name="Rectangle 31"/>
          <p:cNvSpPr>
            <a:spLocks noChangeArrowheads="1"/>
          </p:cNvSpPr>
          <p:nvPr userDrawn="1"/>
        </p:nvSpPr>
        <p:spPr bwMode="auto">
          <a:xfrm>
            <a:off x="2997200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4" name="Rectangle 32"/>
          <p:cNvSpPr>
            <a:spLocks noChangeArrowheads="1"/>
          </p:cNvSpPr>
          <p:nvPr userDrawn="1"/>
        </p:nvSpPr>
        <p:spPr bwMode="auto">
          <a:xfrm>
            <a:off x="5959475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5" name="Rectangle 33"/>
          <p:cNvSpPr>
            <a:spLocks noChangeArrowheads="1"/>
          </p:cNvSpPr>
          <p:nvPr userDrawn="1"/>
        </p:nvSpPr>
        <p:spPr bwMode="auto">
          <a:xfrm>
            <a:off x="2997200" y="645477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6" name="Line 35"/>
          <p:cNvSpPr>
            <a:spLocks noChangeShapeType="1"/>
          </p:cNvSpPr>
          <p:nvPr userDrawn="1"/>
        </p:nvSpPr>
        <p:spPr bwMode="auto">
          <a:xfrm>
            <a:off x="6208713" y="6524625"/>
            <a:ext cx="27035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>
          <a:xfrm>
            <a:off x="244475" y="6546850"/>
            <a:ext cx="184150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r-FR" smtClean="0"/>
              <a:t>23/07/2014</a:t>
            </a:r>
            <a:endParaRPr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542088"/>
            <a:ext cx="184150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t>SNCF Technicentre LR - Maintenance Installations Outillages</a:t>
            </a:r>
            <a:endParaRPr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75688" y="6542088"/>
            <a:ext cx="346075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BE89E543-771C-42F9-9070-518DE564B56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24" name="Line 143"/>
          <p:cNvSpPr>
            <a:spLocks noChangeShapeType="1"/>
          </p:cNvSpPr>
          <p:nvPr userDrawn="1"/>
        </p:nvSpPr>
        <p:spPr bwMode="auto">
          <a:xfrm>
            <a:off x="0" y="765175"/>
            <a:ext cx="658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28572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rot="5400000">
            <a:off x="-3058831" y="3395394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 rot="5400000">
            <a:off x="-3027078" y="3428206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 userDrawn="1"/>
        </p:nvCxnSpPr>
        <p:spPr>
          <a:xfrm rot="5400000">
            <a:off x="-3098517" y="3429000"/>
            <a:ext cx="6858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49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altLang="fr-FR" sz="2400" b="1" smtClean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SzPct val="130000"/>
        <a:buFont typeface="Wingdings" pitchFamily="2" charset="2"/>
        <a:defRPr sz="1400" b="1" u="sng">
          <a:solidFill>
            <a:schemeClr val="tx2"/>
          </a:solidFill>
          <a:latin typeface="+mn-lt"/>
          <a:ea typeface="+mn-ea"/>
          <a:cs typeface="+mn-cs"/>
        </a:defRPr>
      </a:lvl1pPr>
      <a:lvl2pPr marL="762000" indent="-284163" algn="l" rtl="0" eaLnBrk="0" fontAlgn="base" hangingPunct="0">
        <a:spcBef>
          <a:spcPct val="0"/>
        </a:spcBef>
        <a:spcAft>
          <a:spcPct val="20000"/>
        </a:spcAft>
        <a:buClr>
          <a:srgbClr val="D12421"/>
        </a:buClr>
        <a:buFont typeface="Times" pitchFamily="18" charset="0"/>
        <a:buChar char="–"/>
        <a:defRPr>
          <a:solidFill>
            <a:srgbClr val="D12421"/>
          </a:solidFill>
          <a:latin typeface="+mn-lt"/>
        </a:defRPr>
      </a:lvl2pPr>
      <a:lvl3pPr marL="1147763" indent="-195263" algn="l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Char char="•"/>
        <a:defRPr sz="1600">
          <a:solidFill>
            <a:srgbClr val="D12421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–"/>
        <a:defRPr sz="1600">
          <a:solidFill>
            <a:srgbClr val="D12421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Logo_Sp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25241" r="16330" b="31909"/>
          <a:stretch>
            <a:fillRect/>
          </a:stretch>
        </p:blipFill>
        <p:spPr bwMode="auto">
          <a:xfrm>
            <a:off x="7885113" y="115888"/>
            <a:ext cx="1079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4450"/>
            <a:ext cx="7005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2057" name="Line 13"/>
          <p:cNvSpPr>
            <a:spLocks noChangeShapeType="1"/>
          </p:cNvSpPr>
          <p:nvPr userDrawn="1"/>
        </p:nvSpPr>
        <p:spPr bwMode="auto">
          <a:xfrm>
            <a:off x="36513" y="6524625"/>
            <a:ext cx="59055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8" name="Line 15"/>
          <p:cNvSpPr>
            <a:spLocks noChangeShapeType="1"/>
          </p:cNvSpPr>
          <p:nvPr userDrawn="1"/>
        </p:nvSpPr>
        <p:spPr bwMode="auto">
          <a:xfrm>
            <a:off x="34925" y="3649663"/>
            <a:ext cx="88566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2" name="Line 30"/>
          <p:cNvSpPr>
            <a:spLocks noChangeShapeType="1"/>
          </p:cNvSpPr>
          <p:nvPr userDrawn="1"/>
        </p:nvSpPr>
        <p:spPr bwMode="auto">
          <a:xfrm>
            <a:off x="9036050" y="874713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3" name="Rectangle 31"/>
          <p:cNvSpPr>
            <a:spLocks noChangeArrowheads="1"/>
          </p:cNvSpPr>
          <p:nvPr userDrawn="1"/>
        </p:nvSpPr>
        <p:spPr bwMode="auto">
          <a:xfrm>
            <a:off x="2997200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4" name="Rectangle 32"/>
          <p:cNvSpPr>
            <a:spLocks noChangeArrowheads="1"/>
          </p:cNvSpPr>
          <p:nvPr userDrawn="1"/>
        </p:nvSpPr>
        <p:spPr bwMode="auto">
          <a:xfrm>
            <a:off x="5959475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5" name="Rectangle 33"/>
          <p:cNvSpPr>
            <a:spLocks noChangeArrowheads="1"/>
          </p:cNvSpPr>
          <p:nvPr userDrawn="1"/>
        </p:nvSpPr>
        <p:spPr bwMode="auto">
          <a:xfrm>
            <a:off x="2997200" y="645477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6" name="Line 35"/>
          <p:cNvSpPr>
            <a:spLocks noChangeShapeType="1"/>
          </p:cNvSpPr>
          <p:nvPr userDrawn="1"/>
        </p:nvSpPr>
        <p:spPr bwMode="auto">
          <a:xfrm>
            <a:off x="6208713" y="6524625"/>
            <a:ext cx="27035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>
          <a:xfrm>
            <a:off x="244475" y="6546850"/>
            <a:ext cx="184150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r-FR" smtClean="0"/>
              <a:t>23/07/2014</a:t>
            </a:r>
            <a:endParaRPr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542088"/>
            <a:ext cx="184150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t>SNCF Technicentre LR - Maintenance Installations Outillages</a:t>
            </a:r>
            <a:endParaRPr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75688" y="6542088"/>
            <a:ext cx="346075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BE89E543-771C-42F9-9070-518DE564B56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24" name="Line 143"/>
          <p:cNvSpPr>
            <a:spLocks noChangeShapeType="1"/>
          </p:cNvSpPr>
          <p:nvPr userDrawn="1"/>
        </p:nvSpPr>
        <p:spPr bwMode="auto">
          <a:xfrm>
            <a:off x="0" y="765175"/>
            <a:ext cx="658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28572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rot="5400000">
            <a:off x="-3058831" y="3395394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 rot="5400000">
            <a:off x="-3027078" y="3428206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 userDrawn="1"/>
        </p:nvCxnSpPr>
        <p:spPr>
          <a:xfrm rot="5400000">
            <a:off x="-3098517" y="3429000"/>
            <a:ext cx="6858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Line 16"/>
          <p:cNvSpPr>
            <a:spLocks noChangeShapeType="1"/>
          </p:cNvSpPr>
          <p:nvPr userDrawn="1"/>
        </p:nvSpPr>
        <p:spPr bwMode="auto">
          <a:xfrm flipH="1">
            <a:off x="4499992" y="3789040"/>
            <a:ext cx="0" cy="252028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8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4" r:id="rId1"/>
    <p:sldLayoutId id="2147484755" r:id="rId2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altLang="fr-FR" sz="2400" b="1" smtClean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SzPct val="130000"/>
        <a:buFont typeface="Wingdings" pitchFamily="2" charset="2"/>
        <a:defRPr sz="1400" b="1" u="sng">
          <a:solidFill>
            <a:schemeClr val="tx2"/>
          </a:solidFill>
          <a:latin typeface="+mn-lt"/>
          <a:ea typeface="+mn-ea"/>
          <a:cs typeface="+mn-cs"/>
        </a:defRPr>
      </a:lvl1pPr>
      <a:lvl2pPr marL="762000" indent="-284163" algn="l" rtl="0" eaLnBrk="0" fontAlgn="base" hangingPunct="0">
        <a:spcBef>
          <a:spcPct val="0"/>
        </a:spcBef>
        <a:spcAft>
          <a:spcPct val="20000"/>
        </a:spcAft>
        <a:buClr>
          <a:srgbClr val="D12421"/>
        </a:buClr>
        <a:buFont typeface="Times" pitchFamily="18" charset="0"/>
        <a:buChar char="–"/>
        <a:defRPr>
          <a:solidFill>
            <a:srgbClr val="D12421"/>
          </a:solidFill>
          <a:latin typeface="+mn-lt"/>
        </a:defRPr>
      </a:lvl2pPr>
      <a:lvl3pPr marL="1147763" indent="-195263" algn="l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Char char="•"/>
        <a:defRPr sz="1600">
          <a:solidFill>
            <a:srgbClr val="D12421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–"/>
        <a:defRPr sz="1600">
          <a:solidFill>
            <a:srgbClr val="D12421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Logo_Sp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25241" r="16330" b="31909"/>
          <a:stretch>
            <a:fillRect/>
          </a:stretch>
        </p:blipFill>
        <p:spPr bwMode="auto">
          <a:xfrm>
            <a:off x="7885113" y="115888"/>
            <a:ext cx="1079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4450"/>
            <a:ext cx="7005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2057" name="Line 13"/>
          <p:cNvSpPr>
            <a:spLocks noChangeShapeType="1"/>
          </p:cNvSpPr>
          <p:nvPr userDrawn="1"/>
        </p:nvSpPr>
        <p:spPr bwMode="auto">
          <a:xfrm>
            <a:off x="36513" y="6524625"/>
            <a:ext cx="59055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8" name="Line 15"/>
          <p:cNvSpPr>
            <a:spLocks noChangeShapeType="1"/>
          </p:cNvSpPr>
          <p:nvPr userDrawn="1"/>
        </p:nvSpPr>
        <p:spPr bwMode="auto">
          <a:xfrm>
            <a:off x="35496" y="4725144"/>
            <a:ext cx="88566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2" name="Line 30"/>
          <p:cNvSpPr>
            <a:spLocks noChangeShapeType="1"/>
          </p:cNvSpPr>
          <p:nvPr userDrawn="1"/>
        </p:nvSpPr>
        <p:spPr bwMode="auto">
          <a:xfrm>
            <a:off x="9036050" y="874713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3" name="Rectangle 31"/>
          <p:cNvSpPr>
            <a:spLocks noChangeArrowheads="1"/>
          </p:cNvSpPr>
          <p:nvPr userDrawn="1"/>
        </p:nvSpPr>
        <p:spPr bwMode="auto">
          <a:xfrm>
            <a:off x="2997200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4" name="Rectangle 32"/>
          <p:cNvSpPr>
            <a:spLocks noChangeArrowheads="1"/>
          </p:cNvSpPr>
          <p:nvPr userDrawn="1"/>
        </p:nvSpPr>
        <p:spPr bwMode="auto">
          <a:xfrm>
            <a:off x="5959475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6" name="Line 35"/>
          <p:cNvSpPr>
            <a:spLocks noChangeShapeType="1"/>
          </p:cNvSpPr>
          <p:nvPr userDrawn="1"/>
        </p:nvSpPr>
        <p:spPr bwMode="auto">
          <a:xfrm>
            <a:off x="6208713" y="6524625"/>
            <a:ext cx="27035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75688" y="6542088"/>
            <a:ext cx="346075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BE89E543-771C-42F9-9070-518DE564B56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24" name="Line 143"/>
          <p:cNvSpPr>
            <a:spLocks noChangeShapeType="1"/>
          </p:cNvSpPr>
          <p:nvPr userDrawn="1"/>
        </p:nvSpPr>
        <p:spPr bwMode="auto">
          <a:xfrm>
            <a:off x="0" y="765175"/>
            <a:ext cx="658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28572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rot="5400000">
            <a:off x="-3058831" y="3395394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 rot="5400000">
            <a:off x="-3027078" y="3428206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 userDrawn="1"/>
        </p:nvCxnSpPr>
        <p:spPr>
          <a:xfrm rot="5400000">
            <a:off x="-3098517" y="3429000"/>
            <a:ext cx="6858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7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7" r:id="rId1"/>
    <p:sldLayoutId id="2147484758" r:id="rId2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altLang="fr-FR" sz="2400" b="1" smtClean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SzPct val="130000"/>
        <a:buFont typeface="Wingdings" pitchFamily="2" charset="2"/>
        <a:defRPr sz="1400" b="1" u="sng">
          <a:solidFill>
            <a:schemeClr val="tx2"/>
          </a:solidFill>
          <a:latin typeface="+mn-lt"/>
          <a:ea typeface="+mn-ea"/>
          <a:cs typeface="+mn-cs"/>
        </a:defRPr>
      </a:lvl1pPr>
      <a:lvl2pPr marL="762000" indent="-284163" algn="l" rtl="0" eaLnBrk="0" fontAlgn="base" hangingPunct="0">
        <a:spcBef>
          <a:spcPct val="0"/>
        </a:spcBef>
        <a:spcAft>
          <a:spcPct val="20000"/>
        </a:spcAft>
        <a:buClr>
          <a:srgbClr val="D12421"/>
        </a:buClr>
        <a:buFont typeface="Times" pitchFamily="18" charset="0"/>
        <a:buChar char="–"/>
        <a:defRPr>
          <a:solidFill>
            <a:srgbClr val="D12421"/>
          </a:solidFill>
          <a:latin typeface="+mn-lt"/>
        </a:defRPr>
      </a:lvl2pPr>
      <a:lvl3pPr marL="1147763" indent="-195263" algn="l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Char char="•"/>
        <a:defRPr sz="1600">
          <a:solidFill>
            <a:srgbClr val="D12421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–"/>
        <a:defRPr sz="1600">
          <a:solidFill>
            <a:srgbClr val="D12421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Logo_Sp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25241" r="16330" b="31909"/>
          <a:stretch>
            <a:fillRect/>
          </a:stretch>
        </p:blipFill>
        <p:spPr bwMode="auto">
          <a:xfrm>
            <a:off x="7885113" y="115888"/>
            <a:ext cx="1079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4450"/>
            <a:ext cx="7005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2057" name="Line 13"/>
          <p:cNvSpPr>
            <a:spLocks noChangeShapeType="1"/>
          </p:cNvSpPr>
          <p:nvPr userDrawn="1"/>
        </p:nvSpPr>
        <p:spPr bwMode="auto">
          <a:xfrm>
            <a:off x="36513" y="6524625"/>
            <a:ext cx="59055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8" name="Line 15"/>
          <p:cNvSpPr>
            <a:spLocks noChangeShapeType="1"/>
          </p:cNvSpPr>
          <p:nvPr userDrawn="1"/>
        </p:nvSpPr>
        <p:spPr bwMode="auto">
          <a:xfrm>
            <a:off x="34925" y="4725144"/>
            <a:ext cx="88566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9" name="Line 16"/>
          <p:cNvSpPr>
            <a:spLocks noChangeShapeType="1"/>
          </p:cNvSpPr>
          <p:nvPr userDrawn="1"/>
        </p:nvSpPr>
        <p:spPr bwMode="auto">
          <a:xfrm flipH="1">
            <a:off x="3105150" y="946869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58324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</p:txBody>
      </p:sp>
      <p:sp>
        <p:nvSpPr>
          <p:cNvPr id="2062" name="Line 30"/>
          <p:cNvSpPr>
            <a:spLocks noChangeShapeType="1"/>
          </p:cNvSpPr>
          <p:nvPr userDrawn="1"/>
        </p:nvSpPr>
        <p:spPr bwMode="auto">
          <a:xfrm>
            <a:off x="9036050" y="874713"/>
            <a:ext cx="0" cy="55784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63" name="Rectangle 31"/>
          <p:cNvSpPr>
            <a:spLocks noChangeArrowheads="1"/>
          </p:cNvSpPr>
          <p:nvPr userDrawn="1"/>
        </p:nvSpPr>
        <p:spPr bwMode="auto">
          <a:xfrm>
            <a:off x="2997200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4" name="Rectangle 32"/>
          <p:cNvSpPr>
            <a:spLocks noChangeArrowheads="1"/>
          </p:cNvSpPr>
          <p:nvPr userDrawn="1"/>
        </p:nvSpPr>
        <p:spPr bwMode="auto">
          <a:xfrm>
            <a:off x="5959475" y="3578225"/>
            <a:ext cx="215900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FR" altLang="fr-FR" sz="700" smtClean="0"/>
          </a:p>
        </p:txBody>
      </p:sp>
      <p:sp>
        <p:nvSpPr>
          <p:cNvPr id="2066" name="Line 35"/>
          <p:cNvSpPr>
            <a:spLocks noChangeShapeType="1"/>
          </p:cNvSpPr>
          <p:nvPr userDrawn="1"/>
        </p:nvSpPr>
        <p:spPr bwMode="auto">
          <a:xfrm>
            <a:off x="6208713" y="6524625"/>
            <a:ext cx="27035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75688" y="6542088"/>
            <a:ext cx="346075" cy="2000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fr-FR" sz="70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BE89E543-771C-42F9-9070-518DE564B56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24" name="Line 143"/>
          <p:cNvSpPr>
            <a:spLocks noChangeShapeType="1"/>
          </p:cNvSpPr>
          <p:nvPr userDrawn="1"/>
        </p:nvSpPr>
        <p:spPr bwMode="auto">
          <a:xfrm>
            <a:off x="0" y="765175"/>
            <a:ext cx="658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28572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rot="5400000">
            <a:off x="-3058831" y="3395394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 rot="5400000">
            <a:off x="-3027078" y="3428206"/>
            <a:ext cx="68580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 userDrawn="1"/>
        </p:nvCxnSpPr>
        <p:spPr>
          <a:xfrm rot="5400000">
            <a:off x="-3098517" y="3429000"/>
            <a:ext cx="6858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2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altLang="fr-FR" sz="2400" b="1" smtClean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BankGothic Lt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BC0045"/>
          </a:solidFill>
          <a:latin typeface="BankGothic Lt BT" pitchFamily="34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SzPct val="130000"/>
        <a:buFont typeface="Wingdings" pitchFamily="2" charset="2"/>
        <a:defRPr sz="1400" b="1" u="sng">
          <a:solidFill>
            <a:schemeClr val="tx2"/>
          </a:solidFill>
          <a:latin typeface="+mn-lt"/>
          <a:ea typeface="+mn-ea"/>
          <a:cs typeface="+mn-cs"/>
        </a:defRPr>
      </a:lvl1pPr>
      <a:lvl2pPr marL="762000" indent="-284163" algn="l" rtl="0" eaLnBrk="0" fontAlgn="base" hangingPunct="0">
        <a:spcBef>
          <a:spcPct val="0"/>
        </a:spcBef>
        <a:spcAft>
          <a:spcPct val="20000"/>
        </a:spcAft>
        <a:buClr>
          <a:srgbClr val="D12421"/>
        </a:buClr>
        <a:buFont typeface="Times" pitchFamily="18" charset="0"/>
        <a:buChar char="–"/>
        <a:defRPr>
          <a:solidFill>
            <a:srgbClr val="D12421"/>
          </a:solidFill>
          <a:latin typeface="+mn-lt"/>
        </a:defRPr>
      </a:lvl2pPr>
      <a:lvl3pPr marL="1147763" indent="-195263" algn="l" rtl="0" eaLnBrk="0" fontAlgn="base" hangingPunct="0">
        <a:spcBef>
          <a:spcPct val="0"/>
        </a:spcBef>
        <a:spcAft>
          <a:spcPct val="30000"/>
        </a:spcAft>
        <a:buClr>
          <a:srgbClr val="D12421"/>
        </a:buClr>
        <a:buChar char="•"/>
        <a:defRPr sz="1600">
          <a:solidFill>
            <a:srgbClr val="D12421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–"/>
        <a:defRPr sz="1600">
          <a:solidFill>
            <a:srgbClr val="D12421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lr>
          <a:srgbClr val="D12421"/>
        </a:buClr>
        <a:buFont typeface="Times" pitchFamily="18" charset="0"/>
        <a:buChar char="»"/>
        <a:defRPr sz="1600">
          <a:solidFill>
            <a:srgbClr val="D1242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emf"/><Relationship Id="rId4" Type="http://schemas.openxmlformats.org/officeDocument/2006/relationships/oleObject" Target="file:///\\FRNV000006\DR0303\AG0803-FSTEPHANT\COMMUN\AO\2016\SE1029-JLBIDONDO\HEMODIA\METHODES\RAPPORT\HEMODIA%20RAPPORTv1.xlsm!Evolution%20DI%20(2)!%5bHEMODIA%20RAPPORTv1.xlsm%5dEvolution%20DI%20(2)%20Graphique%20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oleObject" Target="file:///R:\AG0803-FSTEPHANT\SE1029-JBIDONDO\OP3069-JHERBY\Hemodia\METHODES\RAPPORT\HEMODIA%20RAPPORTv1.xlsm!Evolution%20DI%20(2)!%5bHEMODIA%20RAPPORTv1.xlsm%5dEvolution%20DI%20(2)%20Graphique%201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file:///R:\AG0803-FSTEPHANT\SE1029-JBIDONDO\OP3069-JHERBY\Hemodia\METHODES\RAPPORT\HEMODIA%20RAPPORTv1.xlsm!DI%20EN%20COURS%20SAGAL!L1C1:L3C7" TargetMode="External"/><Relationship Id="rId5" Type="http://schemas.openxmlformats.org/officeDocument/2006/relationships/image" Target="../media/image20.emf"/><Relationship Id="rId4" Type="http://schemas.openxmlformats.org/officeDocument/2006/relationships/oleObject" Target="file:///R:\AG0803-FSTEPHANT\SE1029-JBIDONDO\OP3069-JHERBY\Hemodia\METHODES\RAPPORT\HEMODIA%20RAPPORTv1.xlsm!DI%20EN%20COURS%20SIEGE!L1C1:L2C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file:///R:\AG0803-FSTEPHANT\SE1029-JBIDONDO\OP3069-JHERBY\Hemodia\METHODES\RAPPORT\HEMODIA%20RAPPORTv1.xlsm!DI%20EN%20COURS%20FOURQUEVAUX!L1C1:L3C7" TargetMode="External"/><Relationship Id="rId5" Type="http://schemas.openxmlformats.org/officeDocument/2006/relationships/image" Target="../media/image22.emf"/><Relationship Id="rId4" Type="http://schemas.openxmlformats.org/officeDocument/2006/relationships/oleObject" Target="file:///R:\AG0803-FSTEPHANT\SE1029-JBIDONDO\OP3069-JHERBY\Hemodia\METHODES\RAPPORT\HEMODIA%20RAPPORTv1.xlsm!DI%20EN%20COURS%20ESCALQUENS!L1C1:L3C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emf"/><Relationship Id="rId4" Type="http://schemas.openxmlformats.org/officeDocument/2006/relationships/oleObject" Target="file:///R:\AG0803-FSTEPHANT\SE1029-JBIDONDO\OP3069-JHERBY\Hemodia\METHODES\RAPPORT\HEMODIA%20RAPPORTv1.xlsm!Evolution%20DI%20(2)!%5bHEMODIA%20RAPPORTv1.xlsm%5dEvolution%20DI%20(2)%20Graphique%201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emf"/><Relationship Id="rId4" Type="http://schemas.openxmlformats.org/officeDocument/2006/relationships/oleObject" Target="file:///\\FRNV000006\DR0303\AG0803-FSTEPHANT\SE1029-JBIDONDO\OP3069-JHERBY\Hemodia\METHODES\RAPPORT\HEMODIA%20RAPPORTv1.xlsm!Evolution%20BP!%5bHEMODIA%20RAPPORTv1.xlsm%5dEvolution%20BP%20Graphique%2013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\\FRNV000006\DR0303\AG0803-FSTEPHANT\COMMUN\AO\2016\SE1029-JLBIDONDO\HEMODIA\METHODES\RAPPORT\HEMODIA%20RAPPORTv1.xlsm!Liste%20cr&#233;ateurs%20DI!L3C1:L11C5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dirty="0" smtClean="0"/>
              <a:t>HEMODIA– Maintenance installation CVC</a:t>
            </a:r>
            <a:r>
              <a:rPr lang="fr-FR" altLang="fr-FR" dirty="0"/>
              <a:t/>
            </a:r>
            <a:br>
              <a:rPr lang="fr-FR" altLang="fr-FR" dirty="0"/>
            </a:br>
            <a:r>
              <a:rPr lang="fr-FR" altLang="fr-FR" sz="1600" i="1" dirty="0"/>
              <a:t>Réunion </a:t>
            </a:r>
            <a:r>
              <a:rPr lang="fr-FR" altLang="fr-FR" sz="1600" i="1" dirty="0" smtClean="0"/>
              <a:t>trimestrielle JUILLET/AOUT/SEPTEMBRE</a:t>
            </a:r>
            <a:r>
              <a:rPr lang="fr-FR" altLang="fr-FR" sz="1600" i="1" dirty="0"/>
              <a:t/>
            </a:r>
            <a:br>
              <a:rPr lang="fr-FR" altLang="fr-FR" sz="1600" i="1" dirty="0"/>
            </a:br>
            <a:r>
              <a:rPr lang="fr-FR" altLang="fr-FR" sz="1600" i="1" dirty="0" smtClean="0"/>
              <a:t>Période du 01/07/2016 au 30/09/2016</a:t>
            </a:r>
            <a:endParaRPr lang="fr-FR" altLang="fr-FR" sz="1600" i="1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20974585">
            <a:off x="9367474" y="-35432"/>
            <a:ext cx="2336321" cy="4086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chemeClr val="accent3">
                    <a:lumMod val="75000"/>
                  </a:schemeClr>
                </a:solidFill>
              </a:rPr>
              <a:t>SEB OK</a:t>
            </a:r>
            <a:endParaRPr lang="fr-FR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4674" y="44450"/>
            <a:ext cx="7005638" cy="647700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6. Maintenance Corrective</a:t>
            </a:r>
            <a:br>
              <a:rPr lang="fr-FR" altLang="fr-FR" dirty="0" smtClean="0"/>
            </a:br>
            <a:r>
              <a:rPr lang="fr-FR" altLang="fr-FR" sz="2000" b="0" dirty="0" smtClean="0"/>
              <a:t>C. Evolution demandes d’intervention</a:t>
            </a:r>
            <a:endParaRPr lang="fr-FR" altLang="fr-FR" sz="2000" b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20974585">
            <a:off x="9918280" y="70187"/>
            <a:ext cx="2336321" cy="4086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chemeClr val="accent3">
                    <a:lumMod val="75000"/>
                  </a:schemeClr>
                </a:solidFill>
              </a:rPr>
              <a:t>SEB OK</a:t>
            </a:r>
            <a:endParaRPr lang="fr-FR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219125"/>
              </p:ext>
            </p:extLst>
          </p:nvPr>
        </p:nvGraphicFramePr>
        <p:xfrm>
          <a:off x="683567" y="896938"/>
          <a:ext cx="8352929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Feuille de calcul prenant en charge les macros" r:id="rId4" imgW="10763177" imgH="5886540" progId="Excel.SheetMacroEnabled.12">
                  <p:link updateAutomatic="1"/>
                </p:oleObj>
              </mc:Choice>
              <mc:Fallback>
                <p:oleObj name="Feuille de calcul prenant en charge les macros" r:id="rId4" imgW="10763177" imgH="588654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7" y="896938"/>
                        <a:ext cx="8352929" cy="476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1540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4674" y="44450"/>
            <a:ext cx="7005638" cy="647700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6. Maintenance Corrective</a:t>
            </a:r>
            <a:br>
              <a:rPr lang="fr-FR" altLang="fr-FR" dirty="0" smtClean="0"/>
            </a:br>
            <a:r>
              <a:rPr lang="fr-FR" altLang="fr-FR" sz="2000" b="0" dirty="0" smtClean="0"/>
              <a:t>C. Evolution demandes d’intervention</a:t>
            </a:r>
            <a:endParaRPr lang="fr-FR" altLang="fr-FR" sz="2000" b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20974585">
            <a:off x="9918280" y="70187"/>
            <a:ext cx="2336321" cy="4086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chemeClr val="accent3">
                    <a:lumMod val="75000"/>
                  </a:schemeClr>
                </a:solidFill>
              </a:rPr>
              <a:t>SEB OK</a:t>
            </a:r>
            <a:endParaRPr lang="fr-FR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3568" y="5661248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Commentaires : 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83568" y="5949280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Sur les 4 DI restantes au mois de septembre : les 3 DI (8427, 8082, 8056) ont été réalisées, mais non clôturées</a:t>
            </a:r>
            <a:endParaRPr lang="fr-FR" sz="1400" dirty="0"/>
          </a:p>
          <a:p>
            <a:endParaRPr lang="fr-FR" sz="1400" dirty="0"/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318785"/>
              </p:ext>
            </p:extLst>
          </p:nvPr>
        </p:nvGraphicFramePr>
        <p:xfrm>
          <a:off x="564951" y="908720"/>
          <a:ext cx="8446145" cy="464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Feuille de calcul prenant en charge les macros" r:id="rId4" imgW="10677545" imgH="5895990" progId="Excel.SheetMacroEnabled.12">
                  <p:link updateAutomatic="1"/>
                </p:oleObj>
              </mc:Choice>
              <mc:Fallback>
                <p:oleObj name="Feuille de calcul prenant en charge les macros" r:id="rId4" imgW="10677545" imgH="589599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951" y="908720"/>
                        <a:ext cx="8446145" cy="464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4026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4674" y="28575"/>
            <a:ext cx="7005638" cy="647700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6. Maintenance Corrective</a:t>
            </a:r>
            <a:br>
              <a:rPr lang="fr-FR" altLang="fr-FR" dirty="0" smtClean="0"/>
            </a:br>
            <a:r>
              <a:rPr lang="fr-FR" altLang="fr-FR" sz="2000" b="0" dirty="0" smtClean="0"/>
              <a:t>C. L’encours sur demandes d’intervention</a:t>
            </a:r>
            <a:endParaRPr lang="fr-FR" altLang="fr-FR" sz="2000" b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67544" y="3717032"/>
            <a:ext cx="2840038" cy="2016224"/>
          </a:xfrm>
          <a:prstGeom prst="rect">
            <a:avLst/>
          </a:prstGeom>
        </p:spPr>
        <p:txBody>
          <a:bodyPr/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defRPr sz="1400" b="1" u="sng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2000" indent="-284163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D12421"/>
              </a:buClr>
              <a:buFont typeface="Times" pitchFamily="18" charset="0"/>
              <a:buChar char="–"/>
              <a:defRPr>
                <a:solidFill>
                  <a:srgbClr val="D12421"/>
                </a:solidFill>
                <a:latin typeface="+mn-lt"/>
              </a:defRPr>
            </a:lvl2pPr>
            <a:lvl3pPr marL="1147763" indent="-19526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D12421"/>
              </a:buClr>
              <a:buChar char="•"/>
              <a:defRPr sz="1600">
                <a:solidFill>
                  <a:srgbClr val="D1242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–"/>
              <a:defRPr sz="1600">
                <a:solidFill>
                  <a:srgbClr val="D1242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5pPr>
            <a:lvl6pPr marL="25146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6pPr>
            <a:lvl7pPr marL="29718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7pPr>
            <a:lvl8pPr marL="34290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8pPr>
            <a:lvl9pPr marL="38862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9pPr>
          </a:lstStyle>
          <a:p>
            <a:pPr marL="0" indent="0" algn="l" eaLnBrk="1" hangingPunct="1"/>
            <a:endParaRPr lang="fr-FR" altLang="fr-FR" sz="1200" kern="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 rot="20974585">
            <a:off x="9486231" y="1044689"/>
            <a:ext cx="2336321" cy="4086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chemeClr val="accent3">
                    <a:lumMod val="75000"/>
                  </a:schemeClr>
                </a:solidFill>
              </a:rPr>
              <a:t>SEB OK</a:t>
            </a:r>
            <a:endParaRPr lang="fr-FR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996064"/>
              </p:ext>
            </p:extLst>
          </p:nvPr>
        </p:nvGraphicFramePr>
        <p:xfrm>
          <a:off x="453430" y="1549425"/>
          <a:ext cx="8568952" cy="223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Feuille de calcul prenant en charge les macros" r:id="rId4" imgW="12792145" imgH="333450" progId="Excel.SheetMacroEnabled.12">
                  <p:link updateAutomatic="1"/>
                </p:oleObj>
              </mc:Choice>
              <mc:Fallback>
                <p:oleObj name="Feuille de calcul prenant en charge les macros" r:id="rId4" imgW="12792145" imgH="33345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430" y="1549425"/>
                        <a:ext cx="8568952" cy="223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919336"/>
            <a:ext cx="867645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9pPr>
          </a:lstStyle>
          <a:p>
            <a:pPr algn="ctr" eaLnBrk="1" hangingPunct="1"/>
            <a:r>
              <a:rPr lang="fr-FR" altLang="fr-FR" sz="2000" b="0" kern="0" dirty="0" smtClean="0"/>
              <a:t>SIEGE</a:t>
            </a:r>
            <a:endParaRPr lang="fr-FR" altLang="fr-FR" sz="2000" b="0" kern="0" dirty="0"/>
          </a:p>
        </p:txBody>
      </p:sp>
      <p:sp>
        <p:nvSpPr>
          <p:cNvPr id="8" name="ZoneTexte 7"/>
          <p:cNvSpPr txBox="1"/>
          <p:nvPr/>
        </p:nvSpPr>
        <p:spPr>
          <a:xfrm>
            <a:off x="539552" y="2060848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Commentaires : 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39552" y="2348880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endParaRPr lang="fr-FR" sz="1400" dirty="0" smtClean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5262" y="3106247"/>
            <a:ext cx="867645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9pPr>
          </a:lstStyle>
          <a:p>
            <a:pPr algn="ctr" eaLnBrk="1" hangingPunct="1"/>
            <a:r>
              <a:rPr lang="fr-FR" altLang="fr-FR" sz="2000" b="0" kern="0" dirty="0" smtClean="0"/>
              <a:t>SAGAL</a:t>
            </a:r>
            <a:endParaRPr lang="fr-FR" altLang="fr-FR" sz="2000" b="0" kern="0" dirty="0"/>
          </a:p>
        </p:txBody>
      </p:sp>
      <p:sp>
        <p:nvSpPr>
          <p:cNvPr id="13" name="ZoneTexte 12"/>
          <p:cNvSpPr txBox="1"/>
          <p:nvPr/>
        </p:nvSpPr>
        <p:spPr>
          <a:xfrm>
            <a:off x="504503" y="4293096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Commentaires : 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42020" y="4649287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DI 8057: Etude pour devis changement humidificateurs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DI 8056 : CR a faire</a:t>
            </a:r>
          </a:p>
          <a:p>
            <a:endParaRPr lang="fr-FR" sz="1400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325938"/>
              </p:ext>
            </p:extLst>
          </p:nvPr>
        </p:nvGraphicFramePr>
        <p:xfrm>
          <a:off x="468313" y="3750617"/>
          <a:ext cx="856773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Feuille de calcul prenant en charge les macros" r:id="rId6" imgW="14049344" imgH="581040" progId="Excel.SheetMacroEnabled.12">
                  <p:link updateAutomatic="1"/>
                </p:oleObj>
              </mc:Choice>
              <mc:Fallback>
                <p:oleObj name="Feuille de calcul prenant en charge les macros" r:id="rId6" imgW="14049344" imgH="581040" progId="Excel.SheetMacroEnabled.12">
                  <p:link updateAutomatic="1"/>
                  <p:pic>
                    <p:nvPicPr>
                      <p:cNvPr id="0" name="Obje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50617"/>
                        <a:ext cx="8567737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89114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4674" y="28575"/>
            <a:ext cx="7005638" cy="647700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6. Maintenance Corrective</a:t>
            </a:r>
            <a:br>
              <a:rPr lang="fr-FR" altLang="fr-FR" dirty="0" smtClean="0"/>
            </a:br>
            <a:r>
              <a:rPr lang="fr-FR" altLang="fr-FR" sz="2000" b="0" dirty="0" smtClean="0"/>
              <a:t>C. L’encours sur demandes d’intervention</a:t>
            </a:r>
            <a:endParaRPr lang="fr-FR" altLang="fr-FR" sz="2000" b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67544" y="3717032"/>
            <a:ext cx="2840038" cy="2016224"/>
          </a:xfrm>
          <a:prstGeom prst="rect">
            <a:avLst/>
          </a:prstGeom>
        </p:spPr>
        <p:txBody>
          <a:bodyPr/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defRPr sz="1400" b="1" u="sng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2000" indent="-284163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D12421"/>
              </a:buClr>
              <a:buFont typeface="Times" pitchFamily="18" charset="0"/>
              <a:buChar char="–"/>
              <a:defRPr>
                <a:solidFill>
                  <a:srgbClr val="D12421"/>
                </a:solidFill>
                <a:latin typeface="+mn-lt"/>
              </a:defRPr>
            </a:lvl2pPr>
            <a:lvl3pPr marL="1147763" indent="-19526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D12421"/>
              </a:buClr>
              <a:buChar char="•"/>
              <a:defRPr sz="1600">
                <a:solidFill>
                  <a:srgbClr val="D1242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–"/>
              <a:defRPr sz="1600">
                <a:solidFill>
                  <a:srgbClr val="D1242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5pPr>
            <a:lvl6pPr marL="25146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6pPr>
            <a:lvl7pPr marL="29718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7pPr>
            <a:lvl8pPr marL="34290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8pPr>
            <a:lvl9pPr marL="38862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9pPr>
          </a:lstStyle>
          <a:p>
            <a:pPr marL="0" indent="0" algn="l" eaLnBrk="1" hangingPunct="1"/>
            <a:endParaRPr lang="fr-FR" altLang="fr-FR" sz="1200" kern="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 rot="20974585">
            <a:off x="9486231" y="1044689"/>
            <a:ext cx="2336321" cy="4086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chemeClr val="accent3">
                    <a:lumMod val="75000"/>
                  </a:schemeClr>
                </a:solidFill>
              </a:rPr>
              <a:t>SEB OK</a:t>
            </a:r>
            <a:endParaRPr lang="fr-FR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846261"/>
              </p:ext>
            </p:extLst>
          </p:nvPr>
        </p:nvGraphicFramePr>
        <p:xfrm>
          <a:off x="467544" y="1340768"/>
          <a:ext cx="856895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Feuille de calcul prenant en charge les macros" r:id="rId4" imgW="9153455" imgH="495180" progId="Excel.SheetMacroEnabled.12">
                  <p:link updateAutomatic="1"/>
                </p:oleObj>
              </mc:Choice>
              <mc:Fallback>
                <p:oleObj name="Feuille de calcul prenant en charge les macros" r:id="rId4" imgW="9153455" imgH="49518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1340768"/>
                        <a:ext cx="8568952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828328"/>
            <a:ext cx="867645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9pPr>
          </a:lstStyle>
          <a:p>
            <a:pPr algn="ctr" eaLnBrk="1" hangingPunct="1"/>
            <a:r>
              <a:rPr lang="fr-FR" altLang="fr-FR" sz="2000" b="0" kern="0" dirty="0" smtClean="0"/>
              <a:t>ESCALQUENS</a:t>
            </a:r>
            <a:endParaRPr lang="fr-FR" altLang="fr-FR" sz="2000" b="0" kern="0" dirty="0"/>
          </a:p>
        </p:txBody>
      </p:sp>
      <p:sp>
        <p:nvSpPr>
          <p:cNvPr id="8" name="ZoneTexte 7"/>
          <p:cNvSpPr txBox="1"/>
          <p:nvPr/>
        </p:nvSpPr>
        <p:spPr>
          <a:xfrm>
            <a:off x="464890" y="1892845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Commentaires : 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39552" y="2348880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endParaRPr lang="fr-FR" sz="1400" dirty="0" smtClean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5262" y="3106247"/>
            <a:ext cx="867645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9pPr>
          </a:lstStyle>
          <a:p>
            <a:pPr algn="ctr" eaLnBrk="1" hangingPunct="1"/>
            <a:r>
              <a:rPr lang="fr-FR" altLang="fr-FR" sz="2000" b="0" kern="0" dirty="0" smtClean="0"/>
              <a:t>FOURQUEVAUX</a:t>
            </a:r>
            <a:endParaRPr lang="fr-FR" altLang="fr-FR" sz="2000" b="0" kern="0" dirty="0"/>
          </a:p>
        </p:txBody>
      </p:sp>
      <p:sp>
        <p:nvSpPr>
          <p:cNvPr id="15" name="ZoneTexte 14"/>
          <p:cNvSpPr txBox="1"/>
          <p:nvPr/>
        </p:nvSpPr>
        <p:spPr>
          <a:xfrm>
            <a:off x="467544" y="4293095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Commentaires : 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552" y="4613423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DI 8427:CR  a faire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DI 8082: Solution palliative en réalisation partielle!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401609"/>
              </p:ext>
            </p:extLst>
          </p:nvPr>
        </p:nvGraphicFramePr>
        <p:xfrm>
          <a:off x="467544" y="3717032"/>
          <a:ext cx="85677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Feuille de calcul prenant en charge les macros" r:id="rId6" imgW="12611156" imgH="581040" progId="Excel.SheetMacroEnabled.12">
                  <p:link updateAutomatic="1"/>
                </p:oleObj>
              </mc:Choice>
              <mc:Fallback>
                <p:oleObj name="Feuille de calcul prenant en charge les macros" r:id="rId6" imgW="12611156" imgH="581040" progId="Excel.SheetMacroEnabled.12">
                  <p:link updateAutomatic="1"/>
                  <p:pic>
                    <p:nvPicPr>
                      <p:cNvPr id="0" name="Obje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717032"/>
                        <a:ext cx="85677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01934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4674" y="44450"/>
            <a:ext cx="7005638" cy="647700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6. Maintenance Corrective</a:t>
            </a:r>
            <a:br>
              <a:rPr lang="fr-FR" altLang="fr-FR" dirty="0" smtClean="0"/>
            </a:br>
            <a:r>
              <a:rPr lang="fr-FR" altLang="fr-FR" sz="2000" b="0" dirty="0" smtClean="0"/>
              <a:t>C. Evolution demandes d’intervention</a:t>
            </a:r>
            <a:endParaRPr lang="fr-FR" altLang="fr-FR" sz="2000" b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20974585">
            <a:off x="9918280" y="70187"/>
            <a:ext cx="2336321" cy="4086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chemeClr val="accent3">
                    <a:lumMod val="75000"/>
                  </a:schemeClr>
                </a:solidFill>
              </a:rPr>
              <a:t>SEB OK</a:t>
            </a:r>
            <a:endParaRPr lang="fr-FR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484768" y="5157192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Commentaires : 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10044608" y="3429000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_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_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_</a:t>
            </a:r>
            <a:endParaRPr lang="fr-FR" sz="1400" dirty="0"/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92813"/>
              </p:ext>
            </p:extLst>
          </p:nvPr>
        </p:nvGraphicFramePr>
        <p:xfrm>
          <a:off x="538163" y="895350"/>
          <a:ext cx="8356600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Feuille de calcul prenant en charge les macros" r:id="rId4" imgW="8667756" imgH="5524470" progId="Excel.SheetMacroEnabled.12">
                  <p:link updateAutomatic="1"/>
                </p:oleObj>
              </mc:Choice>
              <mc:Fallback>
                <p:oleObj name="Feuille de calcul prenant en charge les macros" r:id="rId4" imgW="8667756" imgH="552447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163" y="895350"/>
                        <a:ext cx="8356600" cy="463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8536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4674" y="44450"/>
            <a:ext cx="7005638" cy="647700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6. Maintenance Préventif</a:t>
            </a:r>
            <a:br>
              <a:rPr lang="fr-FR" altLang="fr-FR" dirty="0" smtClean="0"/>
            </a:br>
            <a:endParaRPr lang="fr-FR" altLang="fr-FR" sz="2000" b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20974585">
            <a:off x="9918280" y="70187"/>
            <a:ext cx="2336321" cy="4086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1800" b="1" dirty="0" smtClean="0">
                <a:solidFill>
                  <a:schemeClr val="accent3">
                    <a:lumMod val="75000"/>
                  </a:schemeClr>
                </a:solidFill>
              </a:rPr>
              <a:t>SEB OK</a:t>
            </a:r>
            <a:endParaRPr lang="fr-FR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3568" y="5661248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Commentaires : 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83568" y="5949280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_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_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_</a:t>
            </a:r>
            <a:endParaRPr lang="fr-FR" sz="1400" dirty="0"/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360784"/>
              </p:ext>
            </p:extLst>
          </p:nvPr>
        </p:nvGraphicFramePr>
        <p:xfrm>
          <a:off x="1055688" y="895350"/>
          <a:ext cx="7464425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Feuille de calcul prenant en charge les macros" r:id="rId4" imgW="10620277" imgH="4829220" progId="Excel.SheetMacroEnabled.12">
                  <p:link updateAutomatic="1"/>
                </p:oleObj>
              </mc:Choice>
              <mc:Fallback>
                <p:oleObj name="Feuille de calcul prenant en charge les macros" r:id="rId4" imgW="10620277" imgH="482922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5688" y="895350"/>
                        <a:ext cx="7464425" cy="339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7544" y="4437112"/>
            <a:ext cx="867645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BankGothic Lt B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BC0045"/>
                </a:solidFill>
                <a:latin typeface="BankGothic Lt BT" pitchFamily="34" charset="0"/>
              </a:defRPr>
            </a:lvl9pPr>
          </a:lstStyle>
          <a:p>
            <a:pPr algn="ctr" eaLnBrk="1" hangingPunct="1"/>
            <a:r>
              <a:rPr lang="fr-FR" altLang="fr-FR" sz="2000" b="0" kern="0" dirty="0" smtClean="0"/>
              <a:t>Voir planning préventif</a:t>
            </a:r>
            <a:endParaRPr lang="fr-FR" altLang="fr-FR" sz="2000" b="0" kern="0" dirty="0"/>
          </a:p>
        </p:txBody>
      </p:sp>
    </p:spTree>
    <p:extLst>
      <p:ext uri="{BB962C8B-B14F-4D97-AF65-F5344CB8AC3E}">
        <p14:creationId xmlns:p14="http://schemas.microsoft.com/office/powerpoint/2010/main" val="22112837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altLang="fr-FR" smtClean="0"/>
              <a:t>Merci pour votre attention</a:t>
            </a:r>
            <a:endParaRPr lang="fr-FR" alt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Sommaire</a:t>
            </a:r>
          </a:p>
        </p:txBody>
      </p:sp>
      <p:sp>
        <p:nvSpPr>
          <p:cNvPr id="10243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altLang="fr-FR" sz="1800" dirty="0" smtClean="0"/>
              <a:t>Organisation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altLang="fr-FR" sz="1800" dirty="0" smtClean="0"/>
              <a:t>Sécurité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altLang="fr-FR" sz="1800" dirty="0" smtClean="0"/>
              <a:t>Compte rendu M-1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altLang="fr-FR" sz="1800" dirty="0"/>
              <a:t>Evénement sur sites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altLang="fr-FR" sz="1800" dirty="0" smtClean="0"/>
              <a:t>Méthodes</a:t>
            </a:r>
            <a:endParaRPr lang="fr-FR" altLang="fr-FR" sz="16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altLang="fr-FR" sz="1800" dirty="0" smtClean="0"/>
              <a:t>Indicateurs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altLang="fr-FR" sz="1800" dirty="0" smtClean="0"/>
              <a:t>Bilan économique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altLang="fr-FR" sz="1800" dirty="0"/>
              <a:t>Satisfaction </a:t>
            </a:r>
            <a:r>
              <a:rPr lang="fr-FR" altLang="fr-FR" sz="1800" dirty="0" smtClean="0"/>
              <a:t>client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altLang="fr-FR" sz="1800" dirty="0" smtClean="0"/>
              <a:t>Focus Travaux</a:t>
            </a:r>
            <a:endParaRPr lang="fr-FR" altLang="fr-FR" sz="1800" dirty="0"/>
          </a:p>
        </p:txBody>
      </p:sp>
      <p:sp>
        <p:nvSpPr>
          <p:cNvPr id="10246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A2F476A-AC1A-4871-9DE0-80074A656C18}" type="slidenum">
              <a:rPr lang="fr-FR" altLang="fr-FR" smtClean="0"/>
              <a:pPr/>
              <a:t>2</a:t>
            </a:fld>
            <a:endParaRPr lang="fr-FR" altLang="fr-FR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1.Organisation </a:t>
            </a:r>
            <a:endParaRPr lang="fr-FR" altLang="fr-FR" sz="1800" dirty="0" smtClean="0"/>
          </a:p>
        </p:txBody>
      </p:sp>
      <p:grpSp>
        <p:nvGrpSpPr>
          <p:cNvPr id="38" name="Groupe 13"/>
          <p:cNvGrpSpPr>
            <a:grpSpLocks/>
          </p:cNvGrpSpPr>
          <p:nvPr/>
        </p:nvGrpSpPr>
        <p:grpSpPr bwMode="auto">
          <a:xfrm>
            <a:off x="450851" y="836563"/>
            <a:ext cx="8913813" cy="6118225"/>
            <a:chOff x="69850" y="115888"/>
            <a:chExt cx="8913813" cy="6118225"/>
          </a:xfrm>
        </p:grpSpPr>
        <p:sp>
          <p:nvSpPr>
            <p:cNvPr id="90" name="Text Box 333"/>
            <p:cNvSpPr txBox="1">
              <a:spLocks noChangeArrowheads="1"/>
            </p:cNvSpPr>
            <p:nvPr/>
          </p:nvSpPr>
          <p:spPr bwMode="auto">
            <a:xfrm>
              <a:off x="4997450" y="3644900"/>
              <a:ext cx="144621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fr-FR" altLang="fr-FR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Gauthier QUADRI  </a:t>
              </a:r>
              <a:endParaRPr lang="fr-FR" altLang="fr-FR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defRPr/>
              </a:pPr>
              <a:r>
                <a:rPr lang="fr-FR" altLang="fr-F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Technicien CVC</a:t>
              </a:r>
              <a:endParaRPr lang="fr-FR" altLang="fr-FR" sz="1000" i="1" dirty="0" smtClean="0">
                <a:solidFill>
                  <a:srgbClr val="002060"/>
                </a:solidFill>
              </a:endParaRPr>
            </a:p>
          </p:txBody>
        </p:sp>
        <p:pic>
          <p:nvPicPr>
            <p:cNvPr id="43" name="Picture 23" descr="Ros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075" y="798513"/>
              <a:ext cx="30956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24" descr="Rose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525" y="115888"/>
              <a:ext cx="30956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333"/>
            <p:cNvSpPr txBox="1">
              <a:spLocks noChangeArrowheads="1"/>
            </p:cNvSpPr>
            <p:nvPr/>
          </p:nvSpPr>
          <p:spPr bwMode="auto">
            <a:xfrm>
              <a:off x="2120900" y="160338"/>
              <a:ext cx="1955800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fr-FR" altLang="fr-FR" sz="1100" b="1">
                  <a:solidFill>
                    <a:srgbClr val="990033"/>
                  </a:solidFill>
                </a:rPr>
                <a:t>Jean Luc BIDONDO</a:t>
              </a:r>
              <a:br>
                <a:rPr lang="fr-FR" altLang="fr-FR" sz="1100" b="1">
                  <a:solidFill>
                    <a:srgbClr val="990033"/>
                  </a:solidFill>
                </a:rPr>
              </a:br>
              <a:r>
                <a:rPr lang="fr-FR" altLang="fr-FR" sz="1000" b="1" i="1">
                  <a:solidFill>
                    <a:srgbClr val="002060"/>
                  </a:solidFill>
                </a:rPr>
                <a:t>Chef de service</a:t>
              </a:r>
            </a:p>
          </p:txBody>
        </p:sp>
        <p:sp>
          <p:nvSpPr>
            <p:cNvPr id="46" name="Line 334"/>
            <p:cNvSpPr>
              <a:spLocks noChangeShapeType="1"/>
            </p:cNvSpPr>
            <p:nvPr/>
          </p:nvSpPr>
          <p:spPr bwMode="auto">
            <a:xfrm>
              <a:off x="2159000" y="534988"/>
              <a:ext cx="142875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Text Box 333"/>
            <p:cNvSpPr txBox="1">
              <a:spLocks noChangeArrowheads="1"/>
            </p:cNvSpPr>
            <p:nvPr/>
          </p:nvSpPr>
          <p:spPr bwMode="auto">
            <a:xfrm>
              <a:off x="4208463" y="849313"/>
              <a:ext cx="1668462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fr-FR" altLang="fr-FR" sz="1100" b="1" dirty="0">
                  <a:solidFill>
                    <a:srgbClr val="CC0066"/>
                  </a:solidFill>
                </a:rPr>
                <a:t>Jérôme HERBY</a:t>
              </a:r>
              <a:br>
                <a:rPr lang="fr-FR" altLang="fr-FR" sz="1100" b="1" dirty="0">
                  <a:solidFill>
                    <a:srgbClr val="CC0066"/>
                  </a:solidFill>
                </a:rPr>
              </a:br>
              <a:r>
                <a:rPr lang="fr-FR" altLang="fr-FR" sz="1000" b="1" i="1" dirty="0">
                  <a:solidFill>
                    <a:srgbClr val="002060"/>
                  </a:solidFill>
                </a:rPr>
                <a:t>Responsable </a:t>
              </a:r>
              <a:r>
                <a:rPr lang="fr-FR" altLang="fr-FR" sz="1000" b="1" i="1" dirty="0" smtClean="0">
                  <a:solidFill>
                    <a:srgbClr val="002060"/>
                  </a:solidFill>
                </a:rPr>
                <a:t>d’affaires</a:t>
              </a:r>
              <a:endParaRPr lang="fr-FR" altLang="fr-FR" sz="10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48" name="Line 334"/>
            <p:cNvSpPr>
              <a:spLocks noChangeShapeType="1"/>
            </p:cNvSpPr>
            <p:nvPr/>
          </p:nvSpPr>
          <p:spPr bwMode="auto">
            <a:xfrm>
              <a:off x="4237038" y="1412776"/>
              <a:ext cx="1600200" cy="0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pic>
          <p:nvPicPr>
            <p:cNvPr id="49" name="Picture 28" descr="Vert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450" y="3556000"/>
              <a:ext cx="30956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 Box 333"/>
            <p:cNvSpPr txBox="1">
              <a:spLocks noChangeArrowheads="1"/>
            </p:cNvSpPr>
            <p:nvPr/>
          </p:nvSpPr>
          <p:spPr bwMode="auto">
            <a:xfrm>
              <a:off x="733425" y="3611563"/>
              <a:ext cx="2470150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fr-FR" altLang="fr-FR" sz="1100" b="1" dirty="0">
                  <a:solidFill>
                    <a:srgbClr val="339933"/>
                  </a:solidFill>
                </a:rPr>
                <a:t>Didier DANDURAND</a:t>
              </a:r>
              <a:r>
                <a:rPr lang="fr-FR" altLang="fr-FR" sz="1100" b="1" dirty="0">
                  <a:solidFill>
                    <a:srgbClr val="CC0066"/>
                  </a:solidFill>
                </a:rPr>
                <a:t/>
              </a:r>
              <a:br>
                <a:rPr lang="fr-FR" altLang="fr-FR" sz="1100" b="1" dirty="0">
                  <a:solidFill>
                    <a:srgbClr val="CC0066"/>
                  </a:solidFill>
                </a:rPr>
              </a:br>
              <a:r>
                <a:rPr lang="fr-FR" altLang="fr-FR" sz="1000" b="1" i="1" dirty="0">
                  <a:solidFill>
                    <a:srgbClr val="002060"/>
                  </a:solidFill>
                </a:rPr>
                <a:t>Ingénieur</a:t>
              </a:r>
            </a:p>
            <a:p>
              <a:r>
                <a:rPr lang="fr-FR" altLang="fr-FR" sz="1000" b="1" dirty="0">
                  <a:solidFill>
                    <a:srgbClr val="002060"/>
                  </a:solidFill>
                </a:rPr>
                <a:t>Efficacité énergétique</a:t>
              </a:r>
            </a:p>
          </p:txBody>
        </p:sp>
        <p:sp>
          <p:nvSpPr>
            <p:cNvPr id="51" name="Line 334"/>
            <p:cNvSpPr>
              <a:spLocks noChangeShapeType="1"/>
            </p:cNvSpPr>
            <p:nvPr/>
          </p:nvSpPr>
          <p:spPr bwMode="auto">
            <a:xfrm>
              <a:off x="763589" y="3973513"/>
              <a:ext cx="1395412" cy="0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Text Box 333"/>
            <p:cNvSpPr txBox="1">
              <a:spLocks noChangeArrowheads="1"/>
            </p:cNvSpPr>
            <p:nvPr/>
          </p:nvSpPr>
          <p:spPr bwMode="auto">
            <a:xfrm>
              <a:off x="744538" y="5394325"/>
              <a:ext cx="18510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fr-FR" altLang="fr-FR" sz="1100" b="1">
                  <a:solidFill>
                    <a:srgbClr val="339933"/>
                  </a:solidFill>
                </a:rPr>
                <a:t>Bernard BARTHE</a:t>
              </a:r>
              <a:r>
                <a:rPr lang="fr-FR" altLang="fr-FR" sz="1100" b="1">
                  <a:solidFill>
                    <a:srgbClr val="CC0066"/>
                  </a:solidFill>
                </a:rPr>
                <a:t/>
              </a:r>
              <a:br>
                <a:rPr lang="fr-FR" altLang="fr-FR" sz="1100" b="1">
                  <a:solidFill>
                    <a:srgbClr val="CC0066"/>
                  </a:solidFill>
                </a:rPr>
              </a:br>
              <a:r>
                <a:rPr lang="fr-FR" altLang="fr-FR" sz="1000" b="1" i="1">
                  <a:solidFill>
                    <a:srgbClr val="002060"/>
                  </a:solidFill>
                </a:rPr>
                <a:t>Etudes</a:t>
              </a:r>
              <a:endParaRPr lang="fr-FR" altLang="fr-FR" sz="1000" b="1">
                <a:solidFill>
                  <a:srgbClr val="002060"/>
                </a:solidFill>
              </a:endParaRPr>
            </a:p>
          </p:txBody>
        </p:sp>
        <p:sp>
          <p:nvSpPr>
            <p:cNvPr id="53" name="Line 334"/>
            <p:cNvSpPr>
              <a:spLocks noChangeShapeType="1"/>
            </p:cNvSpPr>
            <p:nvPr/>
          </p:nvSpPr>
          <p:spPr bwMode="auto">
            <a:xfrm flipV="1">
              <a:off x="762000" y="5765800"/>
              <a:ext cx="1412875" cy="0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pic>
          <p:nvPicPr>
            <p:cNvPr id="54" name="Picture 28" descr="Vert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450" y="4764088"/>
              <a:ext cx="30956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 Box 333"/>
            <p:cNvSpPr txBox="1">
              <a:spLocks noChangeArrowheads="1"/>
            </p:cNvSpPr>
            <p:nvPr/>
          </p:nvSpPr>
          <p:spPr bwMode="auto">
            <a:xfrm>
              <a:off x="730250" y="4805363"/>
              <a:ext cx="2178050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fr-FR" altLang="fr-FR" sz="1100" b="1" dirty="0">
                  <a:solidFill>
                    <a:srgbClr val="339933"/>
                  </a:solidFill>
                </a:rPr>
                <a:t>Sébastien BOUILLON</a:t>
              </a:r>
            </a:p>
            <a:p>
              <a:r>
                <a:rPr lang="fr-FR" altLang="fr-FR" sz="1000" b="1" i="1" dirty="0">
                  <a:solidFill>
                    <a:srgbClr val="002060"/>
                  </a:solidFill>
                </a:rPr>
                <a:t>Responsable </a:t>
              </a:r>
              <a:r>
                <a:rPr lang="fr-FR" altLang="fr-FR" sz="1000" b="1" i="1" dirty="0" smtClean="0">
                  <a:solidFill>
                    <a:srgbClr val="002060"/>
                  </a:solidFill>
                </a:rPr>
                <a:t>Méthodes</a:t>
              </a:r>
              <a:endParaRPr lang="fr-FR" altLang="fr-FR" sz="1000" b="1" dirty="0">
                <a:solidFill>
                  <a:srgbClr val="002060"/>
                </a:solidFill>
              </a:endParaRPr>
            </a:p>
          </p:txBody>
        </p:sp>
        <p:sp>
          <p:nvSpPr>
            <p:cNvPr id="56" name="Line 334"/>
            <p:cNvSpPr>
              <a:spLocks noChangeShapeType="1"/>
            </p:cNvSpPr>
            <p:nvPr/>
          </p:nvSpPr>
          <p:spPr bwMode="auto">
            <a:xfrm>
              <a:off x="752475" y="5183187"/>
              <a:ext cx="1458913" cy="3219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cxnSp>
          <p:nvCxnSpPr>
            <p:cNvPr id="57" name="Connecteur droit 14"/>
            <p:cNvCxnSpPr>
              <a:cxnSpLocks noChangeShapeType="1"/>
            </p:cNvCxnSpPr>
            <p:nvPr/>
          </p:nvCxnSpPr>
          <p:spPr bwMode="auto">
            <a:xfrm flipH="1">
              <a:off x="3657600" y="1217613"/>
              <a:ext cx="2444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8" name="Picture 28" descr="Vert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450" y="1200150"/>
              <a:ext cx="30956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 Box 333"/>
            <p:cNvSpPr txBox="1">
              <a:spLocks noChangeArrowheads="1"/>
            </p:cNvSpPr>
            <p:nvPr/>
          </p:nvSpPr>
          <p:spPr bwMode="auto">
            <a:xfrm>
              <a:off x="728663" y="1093788"/>
              <a:ext cx="2178050" cy="56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fr-FR" altLang="fr-FR" sz="1100" b="1" dirty="0">
                  <a:solidFill>
                    <a:srgbClr val="339933"/>
                  </a:solidFill>
                </a:rPr>
                <a:t>Ludovic TISSIE</a:t>
              </a:r>
            </a:p>
            <a:p>
              <a:r>
                <a:rPr lang="fr-FR" altLang="fr-FR" sz="1000" b="1" i="1" dirty="0">
                  <a:solidFill>
                    <a:srgbClr val="002060"/>
                  </a:solidFill>
                </a:rPr>
                <a:t>Responsable </a:t>
              </a:r>
              <a:r>
                <a:rPr lang="fr-FR" altLang="fr-FR" sz="1000" b="1" i="1" dirty="0" smtClean="0">
                  <a:solidFill>
                    <a:srgbClr val="002060"/>
                  </a:solidFill>
                </a:rPr>
                <a:t>qualité méthodes</a:t>
              </a:r>
            </a:p>
            <a:p>
              <a:r>
                <a:rPr lang="fr-FR" altLang="fr-FR" sz="1000" b="1" i="1" dirty="0" smtClean="0">
                  <a:solidFill>
                    <a:srgbClr val="002060"/>
                  </a:solidFill>
                </a:rPr>
                <a:t>environnement</a:t>
              </a:r>
              <a:endParaRPr lang="fr-FR" altLang="fr-FR" sz="1000" b="1" dirty="0">
                <a:solidFill>
                  <a:srgbClr val="002060"/>
                </a:solidFill>
              </a:endParaRPr>
            </a:p>
          </p:txBody>
        </p:sp>
        <p:sp>
          <p:nvSpPr>
            <p:cNvPr id="60" name="Line 334"/>
            <p:cNvSpPr>
              <a:spLocks noChangeShapeType="1"/>
            </p:cNvSpPr>
            <p:nvPr/>
          </p:nvSpPr>
          <p:spPr bwMode="auto">
            <a:xfrm>
              <a:off x="760413" y="1611313"/>
              <a:ext cx="1939925" cy="0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pic>
          <p:nvPicPr>
            <p:cNvPr id="61" name="Picture 28" descr="Vert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8" y="1819275"/>
              <a:ext cx="309562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 Box 333"/>
            <p:cNvSpPr txBox="1">
              <a:spLocks noChangeArrowheads="1"/>
            </p:cNvSpPr>
            <p:nvPr/>
          </p:nvSpPr>
          <p:spPr bwMode="auto">
            <a:xfrm>
              <a:off x="733425" y="1862138"/>
              <a:ext cx="2178050" cy="414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fr-FR" altLang="fr-FR" sz="1100" b="1" dirty="0">
                  <a:solidFill>
                    <a:srgbClr val="339933"/>
                  </a:solidFill>
                </a:rPr>
                <a:t>Olivier STEY</a:t>
              </a:r>
            </a:p>
            <a:p>
              <a:r>
                <a:rPr lang="fr-FR" altLang="fr-FR" sz="1000" b="1" i="1" dirty="0">
                  <a:solidFill>
                    <a:srgbClr val="002060"/>
                  </a:solidFill>
                </a:rPr>
                <a:t>Responsable prévention sécurité</a:t>
              </a:r>
              <a:endParaRPr lang="fr-FR" altLang="fr-FR" sz="1000" b="1" dirty="0">
                <a:solidFill>
                  <a:srgbClr val="002060"/>
                </a:solidFill>
              </a:endParaRPr>
            </a:p>
          </p:txBody>
        </p:sp>
        <p:sp>
          <p:nvSpPr>
            <p:cNvPr id="63" name="Line 334"/>
            <p:cNvSpPr>
              <a:spLocks noChangeShapeType="1"/>
            </p:cNvSpPr>
            <p:nvPr/>
          </p:nvSpPr>
          <p:spPr bwMode="auto">
            <a:xfrm>
              <a:off x="765175" y="2238375"/>
              <a:ext cx="2160588" cy="0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4" name="Text Box 333"/>
            <p:cNvSpPr txBox="1">
              <a:spLocks noChangeArrowheads="1"/>
            </p:cNvSpPr>
            <p:nvPr/>
          </p:nvSpPr>
          <p:spPr bwMode="auto">
            <a:xfrm>
              <a:off x="728663" y="4200525"/>
              <a:ext cx="1633537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fr-FR" altLang="fr-FR" sz="1100" b="1">
                  <a:solidFill>
                    <a:srgbClr val="339933"/>
                  </a:solidFill>
                </a:rPr>
                <a:t>Yoann MOULET</a:t>
              </a:r>
            </a:p>
            <a:p>
              <a:r>
                <a:rPr lang="fr-FR" altLang="fr-FR" sz="1000" b="1" i="1">
                  <a:solidFill>
                    <a:srgbClr val="002060"/>
                  </a:solidFill>
                </a:rPr>
                <a:t>Approvisionneur</a:t>
              </a:r>
            </a:p>
            <a:p>
              <a:r>
                <a:rPr lang="fr-FR" altLang="fr-FR" sz="1000" b="1">
                  <a:solidFill>
                    <a:srgbClr val="002060"/>
                  </a:solidFill>
                </a:rPr>
                <a:t>Achats</a:t>
              </a:r>
            </a:p>
          </p:txBody>
        </p:sp>
        <p:pic>
          <p:nvPicPr>
            <p:cNvPr id="65" name="Picture 30" descr="Rose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288" y="2179638"/>
              <a:ext cx="309562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 Box 333"/>
            <p:cNvSpPr txBox="1">
              <a:spLocks noChangeArrowheads="1"/>
            </p:cNvSpPr>
            <p:nvPr/>
          </p:nvSpPr>
          <p:spPr bwMode="auto">
            <a:xfrm>
              <a:off x="4630738" y="2230438"/>
              <a:ext cx="411797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fr-FR" altLang="fr-FR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Xavier VIARD</a:t>
              </a:r>
              <a:br>
                <a:rPr lang="fr-FR" altLang="fr-FR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fr-FR" altLang="fr-FR" sz="1000" b="1" i="1" dirty="0" smtClean="0">
                  <a:solidFill>
                    <a:srgbClr val="002060"/>
                  </a:solidFill>
                </a:rPr>
                <a:t>Responsable de site </a:t>
              </a:r>
            </a:p>
          </p:txBody>
        </p:sp>
        <p:sp>
          <p:nvSpPr>
            <p:cNvPr id="67" name="Line 334"/>
            <p:cNvSpPr>
              <a:spLocks noChangeShapeType="1"/>
            </p:cNvSpPr>
            <p:nvPr/>
          </p:nvSpPr>
          <p:spPr bwMode="auto">
            <a:xfrm>
              <a:off x="4662488" y="2600325"/>
              <a:ext cx="1174750" cy="3175"/>
            </a:xfrm>
            <a:prstGeom prst="line">
              <a:avLst/>
            </a:prstGeom>
            <a:noFill/>
            <a:ln w="9525">
              <a:solidFill>
                <a:srgbClr val="E6B2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cxnSp>
          <p:nvCxnSpPr>
            <p:cNvPr id="68" name="Connecteur droit 11"/>
            <p:cNvCxnSpPr>
              <a:cxnSpLocks noChangeShapeType="1"/>
            </p:cNvCxnSpPr>
            <p:nvPr/>
          </p:nvCxnSpPr>
          <p:spPr bwMode="auto">
            <a:xfrm flipH="1">
              <a:off x="71438" y="1612900"/>
              <a:ext cx="3492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Connecteur droit 17"/>
            <p:cNvCxnSpPr>
              <a:cxnSpLocks noChangeShapeType="1"/>
            </p:cNvCxnSpPr>
            <p:nvPr/>
          </p:nvCxnSpPr>
          <p:spPr bwMode="auto">
            <a:xfrm flipH="1">
              <a:off x="69850" y="2230438"/>
              <a:ext cx="36353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Text Box 333"/>
            <p:cNvSpPr txBox="1">
              <a:spLocks noChangeArrowheads="1"/>
            </p:cNvSpPr>
            <p:nvPr/>
          </p:nvSpPr>
          <p:spPr bwMode="auto">
            <a:xfrm>
              <a:off x="2211388" y="2462213"/>
              <a:ext cx="1668462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fr-FR" altLang="fr-FR" sz="1100" b="1">
                  <a:solidFill>
                    <a:srgbClr val="CC0066"/>
                  </a:solidFill>
                </a:rPr>
                <a:t/>
              </a:r>
              <a:br>
                <a:rPr lang="fr-FR" altLang="fr-FR" sz="1100" b="1">
                  <a:solidFill>
                    <a:srgbClr val="CC0066"/>
                  </a:solidFill>
                </a:rPr>
              </a:br>
              <a:r>
                <a:rPr lang="fr-FR" altLang="fr-FR" sz="1000" b="1" i="1">
                  <a:solidFill>
                    <a:srgbClr val="002060"/>
                  </a:solidFill>
                </a:rPr>
                <a:t>Approvisionnements</a:t>
              </a:r>
            </a:p>
          </p:txBody>
        </p:sp>
        <p:sp>
          <p:nvSpPr>
            <p:cNvPr id="71" name="Line 334"/>
            <p:cNvSpPr>
              <a:spLocks noChangeShapeType="1"/>
            </p:cNvSpPr>
            <p:nvPr/>
          </p:nvSpPr>
          <p:spPr bwMode="auto">
            <a:xfrm>
              <a:off x="2273300" y="2832100"/>
              <a:ext cx="1282700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pic>
          <p:nvPicPr>
            <p:cNvPr id="72" name="Picture 28" descr="Vert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25" y="5357813"/>
              <a:ext cx="30956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28" descr="Vert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38" y="4154488"/>
              <a:ext cx="309562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Line 334"/>
            <p:cNvSpPr>
              <a:spLocks noChangeShapeType="1"/>
            </p:cNvSpPr>
            <p:nvPr/>
          </p:nvSpPr>
          <p:spPr bwMode="auto">
            <a:xfrm flipV="1">
              <a:off x="754063" y="4560888"/>
              <a:ext cx="1412875" cy="0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cxnSp>
          <p:nvCxnSpPr>
            <p:cNvPr id="75" name="Connecteur droit 4"/>
            <p:cNvCxnSpPr>
              <a:cxnSpLocks noChangeShapeType="1"/>
              <a:stCxn id="44" idx="2"/>
            </p:cNvCxnSpPr>
            <p:nvPr/>
          </p:nvCxnSpPr>
          <p:spPr bwMode="auto">
            <a:xfrm flipH="1">
              <a:off x="1941513" y="623888"/>
              <a:ext cx="1587" cy="185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Connecteur droit 6"/>
            <p:cNvCxnSpPr>
              <a:cxnSpLocks noChangeShapeType="1"/>
            </p:cNvCxnSpPr>
            <p:nvPr/>
          </p:nvCxnSpPr>
          <p:spPr bwMode="auto">
            <a:xfrm flipH="1">
              <a:off x="69850" y="809625"/>
              <a:ext cx="18716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Connecteur droit 8"/>
            <p:cNvCxnSpPr>
              <a:cxnSpLocks noChangeShapeType="1"/>
            </p:cNvCxnSpPr>
            <p:nvPr/>
          </p:nvCxnSpPr>
          <p:spPr bwMode="auto">
            <a:xfrm>
              <a:off x="69850" y="809625"/>
              <a:ext cx="0" cy="14287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Connecteur droit 10"/>
            <p:cNvCxnSpPr>
              <a:cxnSpLocks noChangeShapeType="1"/>
            </p:cNvCxnSpPr>
            <p:nvPr/>
          </p:nvCxnSpPr>
          <p:spPr bwMode="auto">
            <a:xfrm>
              <a:off x="2120900" y="576263"/>
              <a:ext cx="0" cy="2333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Connecteur droit 12"/>
            <p:cNvCxnSpPr>
              <a:cxnSpLocks noChangeShapeType="1"/>
            </p:cNvCxnSpPr>
            <p:nvPr/>
          </p:nvCxnSpPr>
          <p:spPr bwMode="auto">
            <a:xfrm>
              <a:off x="2120900" y="809625"/>
              <a:ext cx="15303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Connecteur droit 18"/>
            <p:cNvCxnSpPr>
              <a:cxnSpLocks noChangeShapeType="1"/>
            </p:cNvCxnSpPr>
            <p:nvPr/>
          </p:nvCxnSpPr>
          <p:spPr bwMode="auto">
            <a:xfrm>
              <a:off x="4056063" y="2603500"/>
              <a:ext cx="2762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Connecteur droit avec flèche 21"/>
            <p:cNvCxnSpPr>
              <a:cxnSpLocks noChangeShapeType="1"/>
            </p:cNvCxnSpPr>
            <p:nvPr/>
          </p:nvCxnSpPr>
          <p:spPr bwMode="auto">
            <a:xfrm>
              <a:off x="3657600" y="2798763"/>
              <a:ext cx="827088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Connecteur droit 23"/>
            <p:cNvCxnSpPr>
              <a:cxnSpLocks noChangeShapeType="1"/>
            </p:cNvCxnSpPr>
            <p:nvPr/>
          </p:nvCxnSpPr>
          <p:spPr bwMode="auto">
            <a:xfrm flipH="1">
              <a:off x="69850" y="2430463"/>
              <a:ext cx="35877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Connecteur droit 25"/>
            <p:cNvCxnSpPr>
              <a:cxnSpLocks noChangeShapeType="1"/>
            </p:cNvCxnSpPr>
            <p:nvPr/>
          </p:nvCxnSpPr>
          <p:spPr bwMode="auto">
            <a:xfrm>
              <a:off x="69850" y="2430463"/>
              <a:ext cx="0" cy="33480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Connecteur droit 27"/>
            <p:cNvCxnSpPr>
              <a:cxnSpLocks noChangeShapeType="1"/>
            </p:cNvCxnSpPr>
            <p:nvPr/>
          </p:nvCxnSpPr>
          <p:spPr bwMode="auto">
            <a:xfrm flipH="1">
              <a:off x="71438" y="3973513"/>
              <a:ext cx="3492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Connecteur droit 29"/>
            <p:cNvCxnSpPr>
              <a:cxnSpLocks noChangeShapeType="1"/>
            </p:cNvCxnSpPr>
            <p:nvPr/>
          </p:nvCxnSpPr>
          <p:spPr bwMode="auto">
            <a:xfrm flipH="1">
              <a:off x="71438" y="4560888"/>
              <a:ext cx="3492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Connecteur droit 22527"/>
            <p:cNvCxnSpPr>
              <a:cxnSpLocks noChangeShapeType="1"/>
            </p:cNvCxnSpPr>
            <p:nvPr/>
          </p:nvCxnSpPr>
          <p:spPr bwMode="auto">
            <a:xfrm flipH="1">
              <a:off x="71438" y="5183188"/>
              <a:ext cx="3619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Connecteur droit 22579"/>
            <p:cNvCxnSpPr>
              <a:cxnSpLocks noChangeShapeType="1"/>
            </p:cNvCxnSpPr>
            <p:nvPr/>
          </p:nvCxnSpPr>
          <p:spPr bwMode="auto">
            <a:xfrm flipH="1">
              <a:off x="71438" y="5778500"/>
              <a:ext cx="3571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8" name="Picture 32" descr="rose_file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925" y="3642667"/>
              <a:ext cx="309563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Line 334"/>
            <p:cNvSpPr>
              <a:spLocks noChangeShapeType="1"/>
            </p:cNvSpPr>
            <p:nvPr/>
          </p:nvSpPr>
          <p:spPr bwMode="auto">
            <a:xfrm flipV="1">
              <a:off x="5068888" y="3846513"/>
              <a:ext cx="935037" cy="0"/>
            </a:xfrm>
            <a:prstGeom prst="line">
              <a:avLst/>
            </a:prstGeom>
            <a:noFill/>
            <a:ln w="9525">
              <a:solidFill>
                <a:srgbClr val="E6B2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1" name="Text Box 333"/>
            <p:cNvSpPr txBox="1">
              <a:spLocks noChangeArrowheads="1"/>
            </p:cNvSpPr>
            <p:nvPr/>
          </p:nvSpPr>
          <p:spPr bwMode="auto">
            <a:xfrm>
              <a:off x="2195513" y="2828925"/>
              <a:ext cx="1668462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fr-FR" altLang="fr-FR" sz="1100" b="1">
                  <a:solidFill>
                    <a:srgbClr val="CC0066"/>
                  </a:solidFill>
                </a:rPr>
                <a:t/>
              </a:r>
              <a:br>
                <a:rPr lang="fr-FR" altLang="fr-FR" sz="1100" b="1">
                  <a:solidFill>
                    <a:srgbClr val="CC0066"/>
                  </a:solidFill>
                </a:rPr>
              </a:br>
              <a:r>
                <a:rPr lang="fr-FR" altLang="fr-FR" sz="1000" b="1" i="1">
                  <a:solidFill>
                    <a:srgbClr val="002060"/>
                  </a:solidFill>
                </a:rPr>
                <a:t>Sous-traitants</a:t>
              </a:r>
            </a:p>
          </p:txBody>
        </p:sp>
        <p:sp>
          <p:nvSpPr>
            <p:cNvPr id="92" name="Line 334"/>
            <p:cNvSpPr>
              <a:spLocks noChangeShapeType="1"/>
            </p:cNvSpPr>
            <p:nvPr/>
          </p:nvSpPr>
          <p:spPr bwMode="auto">
            <a:xfrm>
              <a:off x="2257425" y="3198813"/>
              <a:ext cx="1282700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cxnSp>
          <p:nvCxnSpPr>
            <p:cNvPr id="93" name="Connecteur droit avec flèche 21"/>
            <p:cNvCxnSpPr>
              <a:cxnSpLocks noChangeShapeType="1"/>
            </p:cNvCxnSpPr>
            <p:nvPr/>
          </p:nvCxnSpPr>
          <p:spPr bwMode="auto">
            <a:xfrm>
              <a:off x="3657600" y="3165475"/>
              <a:ext cx="81121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94" name="Picture 32" descr="rose_file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2430" y="5204718"/>
              <a:ext cx="309563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Line 334"/>
            <p:cNvSpPr>
              <a:spLocks noChangeShapeType="1"/>
            </p:cNvSpPr>
            <p:nvPr/>
          </p:nvSpPr>
          <p:spPr bwMode="auto">
            <a:xfrm>
              <a:off x="7499350" y="6234113"/>
              <a:ext cx="1484313" cy="0"/>
            </a:xfrm>
            <a:prstGeom prst="line">
              <a:avLst/>
            </a:prstGeom>
            <a:noFill/>
            <a:ln w="9525">
              <a:solidFill>
                <a:srgbClr val="E6B2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Text Box 333"/>
            <p:cNvSpPr txBox="1">
              <a:spLocks noChangeArrowheads="1"/>
            </p:cNvSpPr>
            <p:nvPr/>
          </p:nvSpPr>
          <p:spPr bwMode="auto">
            <a:xfrm>
              <a:off x="7154785" y="5420618"/>
              <a:ext cx="1666875" cy="56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fr-FR" altLang="fr-FR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Techniciens</a:t>
              </a:r>
              <a:br>
                <a:rPr lang="fr-FR" altLang="fr-FR" sz="1100" b="1" dirty="0" smtClean="0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fr-FR" altLang="fr-FR" sz="10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Spécialistes itinérants / renforts / Astreinte</a:t>
              </a:r>
            </a:p>
          </p:txBody>
        </p:sp>
        <p:pic>
          <p:nvPicPr>
            <p:cNvPr id="97" name="Picture 32" descr="rose_file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343" y="5361881"/>
              <a:ext cx="309563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2" descr="rose_file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7230" y="5514281"/>
              <a:ext cx="309563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9" name="Connecteur droit 4"/>
            <p:cNvCxnSpPr>
              <a:cxnSpLocks noChangeShapeType="1"/>
            </p:cNvCxnSpPr>
            <p:nvPr/>
          </p:nvCxnSpPr>
          <p:spPr bwMode="auto">
            <a:xfrm flipH="1">
              <a:off x="4497388" y="3844925"/>
              <a:ext cx="23653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Connecteur droit 8"/>
            <p:cNvCxnSpPr>
              <a:cxnSpLocks noChangeShapeType="1"/>
            </p:cNvCxnSpPr>
            <p:nvPr/>
          </p:nvCxnSpPr>
          <p:spPr bwMode="auto">
            <a:xfrm>
              <a:off x="6495255" y="5907088"/>
              <a:ext cx="2476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01" name="Picture 32" descr="rose_file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163" y="2922588"/>
              <a:ext cx="309562" cy="506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Line 334"/>
            <p:cNvSpPr>
              <a:spLocks noChangeShapeType="1"/>
            </p:cNvSpPr>
            <p:nvPr/>
          </p:nvSpPr>
          <p:spPr bwMode="auto">
            <a:xfrm flipV="1">
              <a:off x="5064125" y="3212976"/>
              <a:ext cx="939800" cy="1587"/>
            </a:xfrm>
            <a:prstGeom prst="line">
              <a:avLst/>
            </a:prstGeom>
            <a:noFill/>
            <a:ln w="9525">
              <a:solidFill>
                <a:srgbClr val="E6B2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" name="Text Box 333"/>
            <p:cNvSpPr txBox="1">
              <a:spLocks noChangeArrowheads="1"/>
            </p:cNvSpPr>
            <p:nvPr/>
          </p:nvSpPr>
          <p:spPr bwMode="auto">
            <a:xfrm>
              <a:off x="4992688" y="2998788"/>
              <a:ext cx="163512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fr-FR" altLang="fr-FR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Hicham BOURAS           </a:t>
              </a:r>
              <a:r>
                <a:rPr lang="fr-FR" altLang="fr-F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CVC – </a:t>
              </a:r>
              <a:r>
                <a:rPr lang="fr-FR" altLang="fr-F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adj</a:t>
              </a:r>
              <a:r>
                <a:rPr lang="fr-FR" altLang="fr-F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chef de site</a:t>
              </a:r>
              <a:endParaRPr lang="fr-FR" altLang="fr-FR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4" name="Connecteur droit 4"/>
            <p:cNvCxnSpPr>
              <a:cxnSpLocks noChangeShapeType="1"/>
            </p:cNvCxnSpPr>
            <p:nvPr/>
          </p:nvCxnSpPr>
          <p:spPr bwMode="auto">
            <a:xfrm flipH="1">
              <a:off x="4492625" y="3212976"/>
              <a:ext cx="23653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05" name="Picture 32" descr="rose_file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0" y="5082232"/>
              <a:ext cx="309563" cy="506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Line 334"/>
            <p:cNvSpPr>
              <a:spLocks noChangeShapeType="1"/>
            </p:cNvSpPr>
            <p:nvPr/>
          </p:nvSpPr>
          <p:spPr bwMode="auto">
            <a:xfrm>
              <a:off x="5065713" y="5372621"/>
              <a:ext cx="798512" cy="0"/>
            </a:xfrm>
            <a:prstGeom prst="line">
              <a:avLst/>
            </a:prstGeom>
            <a:noFill/>
            <a:ln w="9525">
              <a:solidFill>
                <a:srgbClr val="E6B2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Text Box 333"/>
            <p:cNvSpPr txBox="1">
              <a:spLocks noChangeArrowheads="1"/>
            </p:cNvSpPr>
            <p:nvPr/>
          </p:nvSpPr>
          <p:spPr bwMode="auto">
            <a:xfrm>
              <a:off x="4994275" y="5154240"/>
              <a:ext cx="13779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30000"/>
                </a:spcAft>
                <a:buClr>
                  <a:srgbClr val="D12421"/>
                </a:buClr>
                <a:buSzPct val="130000"/>
                <a:buFont typeface="Wingdings" pitchFamily="2" charset="2"/>
                <a:buChar char="§"/>
                <a:defRPr sz="2000">
                  <a:solidFill>
                    <a:srgbClr val="001C4D"/>
                  </a:solidFill>
                  <a:latin typeface="Arial" charset="0"/>
                </a:defRPr>
              </a:lvl1pPr>
              <a:lvl2pPr marL="742950" indent="-285750">
                <a:spcAft>
                  <a:spcPct val="20000"/>
                </a:spcAft>
                <a:buClr>
                  <a:srgbClr val="D12421"/>
                </a:buClr>
                <a:buFont typeface="Times" pitchFamily="18" charset="0"/>
                <a:buChar char="–"/>
                <a:defRPr>
                  <a:solidFill>
                    <a:srgbClr val="001C4D"/>
                  </a:solidFill>
                  <a:latin typeface="Arial" charset="0"/>
                </a:defRPr>
              </a:lvl2pPr>
              <a:lvl3pPr marL="1143000" indent="-228600">
                <a:spcAft>
                  <a:spcPct val="30000"/>
                </a:spcAft>
                <a:buClr>
                  <a:srgbClr val="D12421"/>
                </a:buClr>
                <a:buChar char="•"/>
                <a:defRPr sz="1600">
                  <a:solidFill>
                    <a:srgbClr val="001C4D"/>
                  </a:solidFill>
                  <a:latin typeface="Arial" charset="0"/>
                </a:defRPr>
              </a:lvl3pPr>
              <a:lvl4pPr marL="1600200" indent="-228600">
                <a:spcBef>
                  <a:spcPct val="25000"/>
                </a:spcBef>
                <a:buClr>
                  <a:srgbClr val="D12421"/>
                </a:buClr>
                <a:buFont typeface="Times" pitchFamily="18" charset="0"/>
                <a:buChar char="–"/>
                <a:defRPr sz="1600">
                  <a:solidFill>
                    <a:srgbClr val="001C4D"/>
                  </a:solidFill>
                  <a:latin typeface="Arial" charset="0"/>
                </a:defRPr>
              </a:lvl4pPr>
              <a:lvl5pPr marL="2057400" indent="-228600">
                <a:spcBef>
                  <a:spcPct val="25000"/>
                </a:spcBef>
                <a:buClr>
                  <a:srgbClr val="D12421"/>
                </a:buClr>
                <a:buFont typeface="Times" pitchFamily="18" charset="0"/>
                <a:buChar char="»"/>
                <a:defRPr sz="1600">
                  <a:solidFill>
                    <a:srgbClr val="001C4D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D12421"/>
                </a:buClr>
                <a:buFont typeface="Times" pitchFamily="18" charset="0"/>
                <a:buChar char="»"/>
                <a:defRPr sz="1600">
                  <a:solidFill>
                    <a:srgbClr val="001C4D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D12421"/>
                </a:buClr>
                <a:buFont typeface="Times" pitchFamily="18" charset="0"/>
                <a:buChar char="»"/>
                <a:defRPr sz="1600">
                  <a:solidFill>
                    <a:srgbClr val="001C4D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D12421"/>
                </a:buClr>
                <a:buFont typeface="Times" pitchFamily="18" charset="0"/>
                <a:buChar char="»"/>
                <a:defRPr sz="1600">
                  <a:solidFill>
                    <a:srgbClr val="001C4D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D12421"/>
                </a:buClr>
                <a:buFont typeface="Times" pitchFamily="18" charset="0"/>
                <a:buChar char="»"/>
                <a:defRPr sz="1600">
                  <a:solidFill>
                    <a:srgbClr val="001C4D"/>
                  </a:solidFill>
                  <a:latin typeface="Arial" charset="0"/>
                </a:defRPr>
              </a:lvl9pPr>
            </a:lstStyle>
            <a:p>
              <a:pPr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100" b="1" dirty="0">
                  <a:solidFill>
                    <a:srgbClr val="FF0000"/>
                  </a:solidFill>
                </a:rPr>
                <a:t>Floran MENDES</a:t>
              </a:r>
            </a:p>
            <a:p>
              <a:pPr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100" i="1" dirty="0">
                  <a:solidFill>
                    <a:srgbClr val="FF0000"/>
                  </a:solidFill>
                </a:rPr>
                <a:t>Electricien</a:t>
              </a:r>
              <a:endParaRPr lang="fr-FR" altLang="fr-FR" sz="1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8" name="Connecteur droit 6"/>
            <p:cNvCxnSpPr>
              <a:cxnSpLocks noChangeShapeType="1"/>
            </p:cNvCxnSpPr>
            <p:nvPr/>
          </p:nvCxnSpPr>
          <p:spPr bwMode="auto">
            <a:xfrm flipH="1">
              <a:off x="4498975" y="4653136"/>
              <a:ext cx="23653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Connecteur droit 4"/>
            <p:cNvCxnSpPr>
              <a:cxnSpLocks noChangeShapeType="1"/>
            </p:cNvCxnSpPr>
            <p:nvPr/>
          </p:nvCxnSpPr>
          <p:spPr bwMode="auto">
            <a:xfrm>
              <a:off x="4495800" y="2670175"/>
              <a:ext cx="0" cy="275044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10" name="Picture 32" descr="rose_file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2904" y="4377214"/>
              <a:ext cx="309563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Line 334"/>
            <p:cNvSpPr>
              <a:spLocks noChangeShapeType="1"/>
            </p:cNvSpPr>
            <p:nvPr/>
          </p:nvSpPr>
          <p:spPr bwMode="auto">
            <a:xfrm>
              <a:off x="7185025" y="4798313"/>
              <a:ext cx="798512" cy="0"/>
            </a:xfrm>
            <a:prstGeom prst="line">
              <a:avLst/>
            </a:prstGeom>
            <a:noFill/>
            <a:ln w="9525">
              <a:solidFill>
                <a:srgbClr val="E6B2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Text Box 333"/>
            <p:cNvSpPr txBox="1">
              <a:spLocks noChangeArrowheads="1"/>
            </p:cNvSpPr>
            <p:nvPr/>
          </p:nvSpPr>
          <p:spPr bwMode="auto">
            <a:xfrm>
              <a:off x="7006430" y="4589463"/>
              <a:ext cx="1122362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30000"/>
                </a:spcAft>
                <a:buClr>
                  <a:srgbClr val="D12421"/>
                </a:buClr>
                <a:buSzPct val="130000"/>
                <a:buFont typeface="Wingdings" pitchFamily="2" charset="2"/>
                <a:buChar char="§"/>
                <a:defRPr sz="2000">
                  <a:solidFill>
                    <a:srgbClr val="001C4D"/>
                  </a:solidFill>
                  <a:latin typeface="Arial" charset="0"/>
                </a:defRPr>
              </a:lvl1pPr>
              <a:lvl2pPr marL="742950" indent="-285750">
                <a:spcAft>
                  <a:spcPct val="20000"/>
                </a:spcAft>
                <a:buClr>
                  <a:srgbClr val="D12421"/>
                </a:buClr>
                <a:buFont typeface="Times" pitchFamily="18" charset="0"/>
                <a:buChar char="–"/>
                <a:defRPr>
                  <a:solidFill>
                    <a:srgbClr val="001C4D"/>
                  </a:solidFill>
                  <a:latin typeface="Arial" charset="0"/>
                </a:defRPr>
              </a:lvl2pPr>
              <a:lvl3pPr marL="1143000" indent="-228600">
                <a:spcAft>
                  <a:spcPct val="30000"/>
                </a:spcAft>
                <a:buClr>
                  <a:srgbClr val="D12421"/>
                </a:buClr>
                <a:buChar char="•"/>
                <a:defRPr sz="1600">
                  <a:solidFill>
                    <a:srgbClr val="001C4D"/>
                  </a:solidFill>
                  <a:latin typeface="Arial" charset="0"/>
                </a:defRPr>
              </a:lvl3pPr>
              <a:lvl4pPr marL="1600200" indent="-228600">
                <a:spcBef>
                  <a:spcPct val="25000"/>
                </a:spcBef>
                <a:buClr>
                  <a:srgbClr val="D12421"/>
                </a:buClr>
                <a:buFont typeface="Times" pitchFamily="18" charset="0"/>
                <a:buChar char="–"/>
                <a:defRPr sz="1600">
                  <a:solidFill>
                    <a:srgbClr val="001C4D"/>
                  </a:solidFill>
                  <a:latin typeface="Arial" charset="0"/>
                </a:defRPr>
              </a:lvl4pPr>
              <a:lvl5pPr marL="2057400" indent="-228600">
                <a:spcBef>
                  <a:spcPct val="25000"/>
                </a:spcBef>
                <a:buClr>
                  <a:srgbClr val="D12421"/>
                </a:buClr>
                <a:buFont typeface="Times" pitchFamily="18" charset="0"/>
                <a:buChar char="»"/>
                <a:defRPr sz="1600">
                  <a:solidFill>
                    <a:srgbClr val="001C4D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D12421"/>
                </a:buClr>
                <a:buFont typeface="Times" pitchFamily="18" charset="0"/>
                <a:buChar char="»"/>
                <a:defRPr sz="1600">
                  <a:solidFill>
                    <a:srgbClr val="001C4D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D12421"/>
                </a:buClr>
                <a:buFont typeface="Times" pitchFamily="18" charset="0"/>
                <a:buChar char="»"/>
                <a:defRPr sz="1600">
                  <a:solidFill>
                    <a:srgbClr val="001C4D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D12421"/>
                </a:buClr>
                <a:buFont typeface="Times" pitchFamily="18" charset="0"/>
                <a:buChar char="»"/>
                <a:defRPr sz="1600">
                  <a:solidFill>
                    <a:srgbClr val="001C4D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rgbClr val="D12421"/>
                </a:buClr>
                <a:buFont typeface="Times" pitchFamily="18" charset="0"/>
                <a:buChar char="»"/>
                <a:defRPr sz="1600">
                  <a:solidFill>
                    <a:srgbClr val="001C4D"/>
                  </a:solidFill>
                  <a:latin typeface="Arial" charset="0"/>
                </a:defRPr>
              </a:lvl9pPr>
            </a:lstStyle>
            <a:p>
              <a:pPr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100" b="1" dirty="0">
                  <a:solidFill>
                    <a:srgbClr val="FF0000"/>
                  </a:solidFill>
                </a:rPr>
                <a:t>Technicien   Travaux ponctuel</a:t>
              </a:r>
            </a:p>
          </p:txBody>
        </p:sp>
        <p:cxnSp>
          <p:nvCxnSpPr>
            <p:cNvPr id="113" name="Connecteur droit 6"/>
            <p:cNvCxnSpPr>
              <a:cxnSpLocks noChangeShapeType="1"/>
            </p:cNvCxnSpPr>
            <p:nvPr/>
          </p:nvCxnSpPr>
          <p:spPr bwMode="auto">
            <a:xfrm flipH="1">
              <a:off x="6511129" y="4794727"/>
              <a:ext cx="23653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Connecteur droit 6"/>
            <p:cNvCxnSpPr>
              <a:cxnSpLocks noChangeShapeType="1"/>
            </p:cNvCxnSpPr>
            <p:nvPr/>
          </p:nvCxnSpPr>
          <p:spPr bwMode="auto">
            <a:xfrm flipV="1">
              <a:off x="4484688" y="2789012"/>
              <a:ext cx="2030411" cy="22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Connecteur droit 8"/>
            <p:cNvCxnSpPr>
              <a:cxnSpLocks noChangeShapeType="1"/>
            </p:cNvCxnSpPr>
            <p:nvPr/>
          </p:nvCxnSpPr>
          <p:spPr bwMode="auto">
            <a:xfrm>
              <a:off x="6495255" y="2798763"/>
              <a:ext cx="0" cy="31083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Connecteur droit 10"/>
            <p:cNvCxnSpPr>
              <a:cxnSpLocks noChangeShapeType="1"/>
            </p:cNvCxnSpPr>
            <p:nvPr/>
          </p:nvCxnSpPr>
          <p:spPr bwMode="auto">
            <a:xfrm>
              <a:off x="3651250" y="809625"/>
              <a:ext cx="0" cy="4079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Connecteur droit 16"/>
            <p:cNvCxnSpPr>
              <a:cxnSpLocks noChangeShapeType="1"/>
              <a:stCxn id="43" idx="2"/>
            </p:cNvCxnSpPr>
            <p:nvPr/>
          </p:nvCxnSpPr>
          <p:spPr bwMode="auto">
            <a:xfrm>
              <a:off x="4056857" y="1306513"/>
              <a:ext cx="6349" cy="12938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Connecteur droit 23"/>
            <p:cNvCxnSpPr>
              <a:cxnSpLocks noChangeShapeType="1"/>
            </p:cNvCxnSpPr>
            <p:nvPr/>
          </p:nvCxnSpPr>
          <p:spPr bwMode="auto">
            <a:xfrm flipH="1" flipV="1">
              <a:off x="3651250" y="1758950"/>
              <a:ext cx="6350" cy="679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Connecteur droit 23"/>
            <p:cNvCxnSpPr>
              <a:cxnSpLocks noChangeShapeType="1"/>
            </p:cNvCxnSpPr>
            <p:nvPr/>
          </p:nvCxnSpPr>
          <p:spPr bwMode="auto">
            <a:xfrm flipH="1">
              <a:off x="3638550" y="1757362"/>
              <a:ext cx="42465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20" name="Picture 32" descr="rose_file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6" y="5173118"/>
            <a:ext cx="30956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 Box 333"/>
          <p:cNvSpPr txBox="1">
            <a:spLocks noChangeArrowheads="1"/>
          </p:cNvSpPr>
          <p:nvPr/>
        </p:nvSpPr>
        <p:spPr bwMode="auto">
          <a:xfrm>
            <a:off x="5372101" y="5175351"/>
            <a:ext cx="14462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7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7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7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FR" altLang="fr-F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Alain GASC  </a:t>
            </a:r>
            <a:endParaRPr lang="fr-FR" alt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fr-FR" altLang="fr-F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Technicien CVC</a:t>
            </a:r>
            <a:endParaRPr lang="fr-FR" altLang="fr-FR" sz="1000" i="1" dirty="0" smtClean="0">
              <a:solidFill>
                <a:srgbClr val="002060"/>
              </a:solidFill>
            </a:endParaRPr>
          </a:p>
        </p:txBody>
      </p:sp>
      <p:sp>
        <p:nvSpPr>
          <p:cNvPr id="123" name="Line 334"/>
          <p:cNvSpPr>
            <a:spLocks noChangeShapeType="1"/>
          </p:cNvSpPr>
          <p:nvPr/>
        </p:nvSpPr>
        <p:spPr bwMode="auto">
          <a:xfrm flipV="1">
            <a:off x="5437163" y="5388049"/>
            <a:ext cx="935037" cy="0"/>
          </a:xfrm>
          <a:prstGeom prst="line">
            <a:avLst/>
          </a:prstGeom>
          <a:noFill/>
          <a:ln w="9525">
            <a:solidFill>
              <a:srgbClr val="E6B2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cxnSp>
        <p:nvCxnSpPr>
          <p:cNvPr id="124" name="Connecteur droit 6"/>
          <p:cNvCxnSpPr>
            <a:cxnSpLocks noChangeShapeType="1"/>
          </p:cNvCxnSpPr>
          <p:nvPr/>
        </p:nvCxnSpPr>
        <p:spPr bwMode="auto">
          <a:xfrm flipH="1">
            <a:off x="4893470" y="6056113"/>
            <a:ext cx="2365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26005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2. </a:t>
            </a:r>
            <a:r>
              <a:rPr lang="fr-FR" altLang="fr-FR" dirty="0"/>
              <a:t>Sécurité</a:t>
            </a:r>
            <a:endParaRPr lang="fr-FR" alt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 smtClean="0"/>
              <a:t>Activité maintenance 2016</a:t>
            </a:r>
          </a:p>
          <a:p>
            <a:pPr lvl="1"/>
            <a:r>
              <a:rPr lang="fr-FR" altLang="fr-FR" dirty="0"/>
              <a:t>0 accident</a:t>
            </a:r>
          </a:p>
          <a:p>
            <a:r>
              <a:rPr lang="fr-FR" altLang="fr-FR" dirty="0" smtClean="0"/>
              <a:t>Travaux annexes 2016</a:t>
            </a:r>
          </a:p>
          <a:p>
            <a:pPr lvl="1"/>
            <a:r>
              <a:rPr lang="fr-FR" altLang="fr-FR" dirty="0" smtClean="0"/>
              <a:t>0 accident</a:t>
            </a:r>
          </a:p>
          <a:p>
            <a:pPr lvl="1"/>
            <a:endParaRPr lang="fr-FR" altLang="fr-FR" dirty="0" smtClean="0"/>
          </a:p>
          <a:p>
            <a:r>
              <a:rPr lang="fr-FR" altLang="fr-FR" dirty="0" smtClean="0">
                <a:solidFill>
                  <a:schemeClr val="accent3">
                    <a:lumMod val="75000"/>
                  </a:schemeClr>
                </a:solidFill>
              </a:rPr>
              <a:t>VOP</a:t>
            </a:r>
            <a:r>
              <a:rPr lang="fr-FR" altLang="fr-FR" dirty="0" smtClean="0"/>
              <a:t> </a:t>
            </a:r>
            <a:r>
              <a:rPr lang="fr-FR" altLang="fr-FR" sz="1400" dirty="0" smtClean="0"/>
              <a:t>(Visite d’Observation Préventive)	   </a:t>
            </a:r>
            <a:r>
              <a:rPr lang="fr-FR" altLang="fr-FR" sz="900" dirty="0"/>
              <a:t>D</a:t>
            </a:r>
            <a:r>
              <a:rPr lang="fr-FR" altLang="fr-FR" sz="900" dirty="0" smtClean="0"/>
              <a:t>epuis 2016/2017            Dans le trimestre</a:t>
            </a:r>
          </a:p>
          <a:p>
            <a:pPr marL="671513" lvl="2" indent="-285750">
              <a:spcAft>
                <a:spcPct val="30000"/>
              </a:spcAft>
            </a:pPr>
            <a:endParaRPr lang="fr-FR" altLang="fr-FR" dirty="0" smtClean="0">
              <a:sym typeface="Wingdings" pitchFamily="2" charset="2"/>
            </a:endParaRPr>
          </a:p>
          <a:p>
            <a:pPr marL="385763" lvl="2" indent="0">
              <a:spcAft>
                <a:spcPct val="30000"/>
              </a:spcAft>
              <a:buNone/>
            </a:pPr>
            <a:endParaRPr lang="fr-FR" altLang="fr-FR" dirty="0">
              <a:sym typeface="Wingdings" pitchFamily="2" charset="2"/>
            </a:endParaRPr>
          </a:p>
          <a:p>
            <a:pPr marL="385763" lvl="2" indent="0">
              <a:spcAft>
                <a:spcPct val="30000"/>
              </a:spcAft>
              <a:buNone/>
            </a:pPr>
            <a:endParaRPr lang="fr-FR" dirty="0"/>
          </a:p>
          <a:p>
            <a:pPr lvl="0">
              <a:buClr>
                <a:srgbClr val="9BBB59">
                  <a:lumMod val="75000"/>
                </a:srgbClr>
              </a:buClr>
            </a:pPr>
            <a:r>
              <a:rPr lang="fr-FR" altLang="fr-FR" dirty="0" smtClean="0">
                <a:solidFill>
                  <a:srgbClr val="9BBB59">
                    <a:lumMod val="75000"/>
                  </a:srgbClr>
                </a:solidFill>
              </a:rPr>
              <a:t>Causerie</a:t>
            </a:r>
            <a:r>
              <a:rPr lang="fr-FR" altLang="fr-FR" sz="1400" dirty="0">
                <a:solidFill>
                  <a:srgbClr val="1F497D"/>
                </a:solidFill>
              </a:rPr>
              <a:t>	</a:t>
            </a:r>
            <a:endParaRPr lang="fr-FR" altLang="fr-FR" sz="1400" dirty="0" smtClean="0">
              <a:solidFill>
                <a:srgbClr val="1F497D"/>
              </a:solidFill>
            </a:endParaRPr>
          </a:p>
          <a:p>
            <a:pPr marL="385763" lvl="2" indent="0">
              <a:spcAft>
                <a:spcPct val="30000"/>
              </a:spcAft>
              <a:buClr>
                <a:srgbClr val="9BBB59">
                  <a:lumMod val="75000"/>
                </a:srgbClr>
              </a:buClr>
              <a:buNone/>
            </a:pPr>
            <a:endParaRPr lang="fr-FR" altLang="fr-FR" dirty="0" smtClean="0">
              <a:solidFill>
                <a:srgbClr val="1F497D"/>
              </a:solidFill>
              <a:sym typeface="Wingdings" pitchFamily="2" charset="2"/>
            </a:endParaRPr>
          </a:p>
          <a:p>
            <a:pPr marL="385763" lvl="2" indent="0">
              <a:spcAft>
                <a:spcPct val="30000"/>
              </a:spcAft>
              <a:buClr>
                <a:srgbClr val="9BBB59">
                  <a:lumMod val="75000"/>
                </a:srgbClr>
              </a:buClr>
              <a:buNone/>
            </a:pPr>
            <a:endParaRPr lang="fr-FR" altLang="fr-FR" dirty="0">
              <a:solidFill>
                <a:srgbClr val="1F497D"/>
              </a:solidFill>
              <a:sym typeface="Wingdings" pitchFamily="2" charset="2"/>
            </a:endParaRPr>
          </a:p>
          <a:p>
            <a:pPr marL="385763" lvl="2" indent="0">
              <a:spcAft>
                <a:spcPct val="30000"/>
              </a:spcAft>
              <a:buClr>
                <a:srgbClr val="9BBB59">
                  <a:lumMod val="75000"/>
                </a:srgbClr>
              </a:buClr>
              <a:buNone/>
            </a:pPr>
            <a:endParaRPr lang="fr-FR" altLang="fr-FR" dirty="0" smtClean="0">
              <a:solidFill>
                <a:srgbClr val="1F497D"/>
              </a:solidFill>
              <a:sym typeface="Wingdings" pitchFamily="2" charset="2"/>
            </a:endParaRPr>
          </a:p>
          <a:p>
            <a:pPr marL="385763" lvl="2" indent="0">
              <a:spcAft>
                <a:spcPct val="30000"/>
              </a:spcAft>
              <a:buClr>
                <a:srgbClr val="9BBB59">
                  <a:lumMod val="75000"/>
                </a:srgbClr>
              </a:buClr>
              <a:buNone/>
            </a:pPr>
            <a:endParaRPr lang="fr-FR" altLang="fr-FR" dirty="0">
              <a:solidFill>
                <a:srgbClr val="1F497D"/>
              </a:solidFill>
              <a:sym typeface="Wingdings" pitchFamily="2" charset="2"/>
            </a:endParaRPr>
          </a:p>
          <a:p>
            <a:pPr marL="385763" lvl="2" indent="0">
              <a:spcAft>
                <a:spcPct val="30000"/>
              </a:spcAft>
              <a:buClr>
                <a:srgbClr val="9BBB59">
                  <a:lumMod val="75000"/>
                </a:srgbClr>
              </a:buClr>
              <a:buNone/>
            </a:pPr>
            <a:endParaRPr lang="fr-FR" altLang="fr-FR" dirty="0">
              <a:solidFill>
                <a:srgbClr val="1F497D"/>
              </a:solidFill>
              <a:sym typeface="Wingdings" pitchFamily="2" charset="2"/>
            </a:endParaRPr>
          </a:p>
          <a:p>
            <a:pPr marL="0" lvl="0" indent="0">
              <a:buClr>
                <a:srgbClr val="9BBB59">
                  <a:lumMod val="75000"/>
                </a:srgbClr>
              </a:buClr>
              <a:buNone/>
            </a:pPr>
            <a:endParaRPr lang="fr-FR" altLang="fr-FR" sz="900" dirty="0">
              <a:solidFill>
                <a:srgbClr val="1F497D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altLang="fr-FR" dirty="0">
              <a:sym typeface="Wingdings" pitchFamily="2" charset="2"/>
            </a:endParaRPr>
          </a:p>
          <a:p>
            <a:pPr lvl="1"/>
            <a:endParaRPr lang="fr-FR" dirty="0"/>
          </a:p>
        </p:txBody>
      </p:sp>
      <p:sp>
        <p:nvSpPr>
          <p:cNvPr id="23558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01B77EE-53F1-4284-BEA2-D2145B1B051E}" type="slidenum">
              <a:rPr lang="fr-FR" altLang="fr-FR" smtClean="0"/>
              <a:pPr/>
              <a:t>4</a:t>
            </a:fld>
            <a:endParaRPr lang="fr-FR" altLang="fr-FR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4945" y="3186732"/>
            <a:ext cx="2081672" cy="64698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chemeClr val="accent2">
                    <a:lumMod val="75000"/>
                  </a:schemeClr>
                </a:solidFill>
              </a:rPr>
              <a:t>Objectif : 1/Trimestre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579008" y="3356992"/>
            <a:ext cx="937208" cy="3064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</a:pPr>
            <a:r>
              <a:rPr lang="fr-FR" sz="12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355976" y="3356992"/>
            <a:ext cx="937208" cy="3064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</a:pP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355976" y="4725144"/>
            <a:ext cx="937208" cy="3064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</a:pP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43320" y="4725143"/>
            <a:ext cx="937208" cy="3064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</a:pPr>
            <a:r>
              <a:rPr lang="fr-FR" sz="1200" b="1" dirty="0" smtClean="0">
                <a:solidFill>
                  <a:schemeClr val="accent3">
                    <a:lumMod val="75000"/>
                  </a:schemeClr>
                </a:solidFill>
              </a:rPr>
              <a:t>0</a:t>
            </a:r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 rot="20974585">
            <a:off x="9225188" y="1051115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En cours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 rot="20974585">
            <a:off x="9225187" y="691075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Fait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 rot="20974585">
            <a:off x="9264779" y="1512814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En cours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 rot="20974585">
            <a:off x="9639488" y="-343722"/>
            <a:ext cx="2336321" cy="510778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2400" b="1" dirty="0" smtClean="0">
                <a:solidFill>
                  <a:schemeClr val="bg1"/>
                </a:solidFill>
              </a:rPr>
              <a:t>Maj a faire!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56" y="4581128"/>
            <a:ext cx="2195513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5117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Compte rendu Trimestre-1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3775" y="6524625"/>
            <a:ext cx="242374" cy="215444"/>
          </a:xfrm>
        </p:spPr>
        <p:txBody>
          <a:bodyPr/>
          <a:lstStyle/>
          <a:p>
            <a:pPr>
              <a:defRPr/>
            </a:pPr>
            <a:fld id="{AEC8C7B9-CD91-410E-B18F-75D07A3E653D}" type="slidenum">
              <a:rPr lang="fr-FR" sz="800" smtClean="0"/>
              <a:pPr>
                <a:defRPr/>
              </a:pPr>
              <a:t>5</a:t>
            </a:fld>
            <a:endParaRPr lang="fr-FR" sz="8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 rot="20974585">
            <a:off x="9225188" y="1051115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En cours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 rot="20974585">
            <a:off x="9225187" y="691075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Fait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 rot="20974585">
            <a:off x="9264779" y="1512814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En cours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11560" y="836712"/>
            <a:ext cx="8229600" cy="540067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 rot="20974585">
            <a:off x="9639488" y="-343722"/>
            <a:ext cx="2336321" cy="510778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2400" b="1" dirty="0" smtClean="0">
                <a:solidFill>
                  <a:schemeClr val="bg1"/>
                </a:solidFill>
              </a:rPr>
              <a:t>Maj a faire!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485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4. Evénements sur sites/Projets</a:t>
            </a:r>
          </a:p>
        </p:txBody>
      </p:sp>
      <p:sp>
        <p:nvSpPr>
          <p:cNvPr id="43018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098AFEC-EE5A-4F87-AB35-7B541AB083A1}" type="slidenum">
              <a:rPr altLang="fr-FR" sz="700" smtClean="0">
                <a:solidFill>
                  <a:srgbClr val="808080"/>
                </a:solidFill>
              </a:rPr>
              <a:pPr/>
              <a:t>6</a:t>
            </a:fld>
            <a:endParaRPr altLang="fr-FR" sz="700" smtClean="0">
              <a:solidFill>
                <a:srgbClr val="808080"/>
              </a:solidFill>
            </a:endParaRP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552" y="836613"/>
            <a:ext cx="3851920" cy="2736949"/>
          </a:xfrm>
          <a:prstGeom prst="rect">
            <a:avLst/>
          </a:prstGeom>
        </p:spPr>
        <p:txBody>
          <a:bodyPr/>
          <a:lstStyle/>
          <a:p>
            <a:pPr marL="0" indent="0" eaLnBrk="1" hangingPunct="1"/>
            <a:r>
              <a:rPr lang="fr-FR" altLang="fr-FR" sz="1200" dirty="0" smtClean="0"/>
              <a:t>SIEGE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fr-FR" sz="1200" b="0" u="none" dirty="0" smtClean="0">
                <a:solidFill>
                  <a:srgbClr val="1F497D"/>
                </a:solidFill>
              </a:rPr>
              <a:t>Maintenance chaudière avec Ramonage conduit et corps de chauffe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fr-FR" sz="1200" b="0" u="none" dirty="0">
              <a:solidFill>
                <a:srgbClr val="1F497D"/>
              </a:solidFill>
            </a:endParaRPr>
          </a:p>
          <a:p>
            <a:pPr marL="0" indent="0" eaLnBrk="1" hangingPunct="1"/>
            <a:endParaRPr lang="fr-FR" sz="1200" b="0" u="none" dirty="0" smtClean="0"/>
          </a:p>
          <a:p>
            <a:pPr marL="171450" indent="-171450" algn="l" eaLnBrk="1" hangingPunct="1">
              <a:buFont typeface="Arial" panose="020B0604020202020204" pitchFamily="34" charset="0"/>
              <a:buChar char="•"/>
            </a:pPr>
            <a:endParaRPr lang="fr-FR" sz="1200" b="0" u="none" kern="1200" dirty="0"/>
          </a:p>
          <a:p>
            <a:pPr marL="171450" indent="-171450" algn="l" eaLnBrk="1" hangingPunct="1">
              <a:buFont typeface="Arial" panose="020B0604020202020204" pitchFamily="34" charset="0"/>
              <a:buChar char="•"/>
            </a:pPr>
            <a:endParaRPr lang="fr-FR" sz="1200" b="0" u="none" dirty="0" smtClean="0"/>
          </a:p>
          <a:p>
            <a:pPr marL="0" indent="0" algn="l" eaLnBrk="1" hangingPunct="1"/>
            <a:endParaRPr lang="fr-FR" sz="1200" b="0" u="none" dirty="0"/>
          </a:p>
          <a:p>
            <a:pPr marL="0" indent="0" eaLnBrk="1" hangingPunct="1"/>
            <a:endParaRPr lang="fr-FR" altLang="fr-FR" sz="1200" dirty="0" smtClean="0"/>
          </a:p>
        </p:txBody>
      </p:sp>
      <p:sp>
        <p:nvSpPr>
          <p:cNvPr id="43019" name="Rectangle 9"/>
          <p:cNvSpPr>
            <a:spLocks noChangeArrowheads="1"/>
          </p:cNvSpPr>
          <p:nvPr/>
        </p:nvSpPr>
        <p:spPr bwMode="auto">
          <a:xfrm>
            <a:off x="6084888" y="4292600"/>
            <a:ext cx="2951162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defRPr sz="1400" b="1" u="sng">
                <a:solidFill>
                  <a:schemeClr val="tx2"/>
                </a:solidFill>
                <a:latin typeface="Arial" charset="0"/>
              </a:defRPr>
            </a:lvl1pPr>
            <a:lvl2pPr marL="184150" indent="-184150">
              <a:spcAft>
                <a:spcPct val="20000"/>
              </a:spcAft>
              <a:buClr>
                <a:srgbClr val="D12421"/>
              </a:buClr>
              <a:buFont typeface="Times" pitchFamily="18" charset="0"/>
              <a:buChar char="–"/>
              <a:defRPr>
                <a:solidFill>
                  <a:srgbClr val="D12421"/>
                </a:solidFill>
                <a:latin typeface="Arial" charset="0"/>
              </a:defRPr>
            </a:lvl2pPr>
            <a:lvl3pPr marL="1143000" indent="-228600">
              <a:spcAft>
                <a:spcPct val="30000"/>
              </a:spcAft>
              <a:buClr>
                <a:srgbClr val="D12421"/>
              </a:buClr>
              <a:buChar char="•"/>
              <a:defRPr sz="1600">
                <a:solidFill>
                  <a:srgbClr val="D12421"/>
                </a:solidFill>
                <a:latin typeface="Arial" charset="0"/>
              </a:defRPr>
            </a:lvl3pPr>
            <a:lvl4pPr marL="1600200" indent="-228600">
              <a:spcBef>
                <a:spcPct val="25000"/>
              </a:spcBef>
              <a:buClr>
                <a:srgbClr val="D12421"/>
              </a:buClr>
              <a:buFont typeface="Times" pitchFamily="18" charset="0"/>
              <a:buChar char="–"/>
              <a:defRPr sz="1600">
                <a:solidFill>
                  <a:srgbClr val="D1242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Arial" charset="0"/>
              </a:defRPr>
            </a:lvl9pPr>
          </a:lstStyle>
          <a:p>
            <a:pPr lvl="1"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endParaRPr lang="fr-FR" altLang="fr-FR" sz="1200">
              <a:solidFill>
                <a:schemeClr val="tx2"/>
              </a:solidFill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3303066" y="3725863"/>
            <a:ext cx="2840038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defRPr sz="1400" b="1" u="sng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2000" indent="-284163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D12421"/>
              </a:buClr>
              <a:buFont typeface="Times" pitchFamily="18" charset="0"/>
              <a:buChar char="–"/>
              <a:defRPr>
                <a:solidFill>
                  <a:srgbClr val="D12421"/>
                </a:solidFill>
                <a:latin typeface="+mn-lt"/>
              </a:defRPr>
            </a:lvl2pPr>
            <a:lvl3pPr marL="1147763" indent="-19526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D12421"/>
              </a:buClr>
              <a:buChar char="•"/>
              <a:defRPr sz="1600">
                <a:solidFill>
                  <a:srgbClr val="D1242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–"/>
              <a:defRPr sz="1600">
                <a:solidFill>
                  <a:srgbClr val="D1242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5pPr>
            <a:lvl6pPr marL="25146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6pPr>
            <a:lvl7pPr marL="29718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7pPr>
            <a:lvl8pPr marL="34290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8pPr>
            <a:lvl9pPr marL="38862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9pPr>
          </a:lstStyle>
          <a:p>
            <a:pPr marL="0" indent="0" eaLnBrk="1" hangingPunct="1"/>
            <a:endParaRPr lang="fr-FR" altLang="fr-FR" sz="1200" kern="0" dirty="0" smtClean="0"/>
          </a:p>
          <a:p>
            <a:pPr marL="0" indent="0" algn="l" eaLnBrk="1" hangingPunct="1"/>
            <a:endParaRPr lang="fr-FR" altLang="fr-FR" sz="1200" b="0" u="none" dirty="0" smtClean="0"/>
          </a:p>
          <a:p>
            <a:pPr marL="0" indent="0" algn="l" eaLnBrk="1" hangingPunct="1"/>
            <a:endParaRPr lang="fr-FR" altLang="fr-FR" sz="1200" b="0" u="none" dirty="0" smtClean="0"/>
          </a:p>
          <a:p>
            <a:pPr marL="0" indent="0" algn="l" eaLnBrk="1" hangingPunct="1"/>
            <a:endParaRPr lang="fr-FR" altLang="fr-FR" sz="1200" b="0" u="none" dirty="0"/>
          </a:p>
          <a:p>
            <a:pPr marL="171450" indent="-171450" algn="l" eaLnBrk="1" hangingPunct="1">
              <a:buFont typeface="Arial" panose="020B0604020202020204" pitchFamily="34" charset="0"/>
              <a:buChar char="•"/>
            </a:pPr>
            <a:endParaRPr lang="fr-FR" altLang="fr-FR" sz="1200" b="0" u="none" dirty="0" smtClean="0"/>
          </a:p>
          <a:p>
            <a:pPr marL="0" indent="0" algn="l" eaLnBrk="1" hangingPunct="1"/>
            <a:endParaRPr lang="fr-FR" altLang="fr-FR" sz="1200" b="0" u="none" dirty="0"/>
          </a:p>
          <a:p>
            <a:pPr marL="0" indent="0" eaLnBrk="1" hangingPunct="1"/>
            <a:endParaRPr lang="fr-FR" altLang="fr-FR" sz="1200" kern="0" dirty="0" smtClean="0"/>
          </a:p>
          <a:p>
            <a:pPr marL="0" indent="0" eaLnBrk="1" hangingPunct="1"/>
            <a:endParaRPr lang="fr-FR" altLang="fr-FR" sz="1200" kern="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860032" y="836712"/>
            <a:ext cx="3851920" cy="2736949"/>
          </a:xfrm>
          <a:prstGeom prst="rect">
            <a:avLst/>
          </a:prstGeom>
        </p:spPr>
        <p:txBody>
          <a:bodyPr/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defRPr sz="1400" b="1" u="sng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2000" indent="-284163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D12421"/>
              </a:buClr>
              <a:buFont typeface="Times" pitchFamily="18" charset="0"/>
              <a:buChar char="–"/>
              <a:defRPr>
                <a:solidFill>
                  <a:srgbClr val="D12421"/>
                </a:solidFill>
                <a:latin typeface="+mn-lt"/>
              </a:defRPr>
            </a:lvl2pPr>
            <a:lvl3pPr marL="1147763" indent="-19526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D12421"/>
              </a:buClr>
              <a:buChar char="•"/>
              <a:defRPr sz="1600">
                <a:solidFill>
                  <a:srgbClr val="D1242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–"/>
              <a:defRPr sz="1600">
                <a:solidFill>
                  <a:srgbClr val="D1242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5pPr>
            <a:lvl6pPr marL="25146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6pPr>
            <a:lvl7pPr marL="29718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7pPr>
            <a:lvl8pPr marL="34290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8pPr>
            <a:lvl9pPr marL="38862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9pPr>
          </a:lstStyle>
          <a:p>
            <a:pPr marL="0" indent="0" eaLnBrk="1" hangingPunct="1"/>
            <a:r>
              <a:rPr lang="fr-FR" altLang="fr-FR" sz="1200" kern="0" dirty="0" smtClean="0"/>
              <a:t>SAGAL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b="0" u="none" kern="0" dirty="0" smtClean="0">
                <a:solidFill>
                  <a:srgbClr val="1F497D"/>
                </a:solidFill>
              </a:rPr>
              <a:t>Expertise KALOA Salle Blanche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b="0" u="none" kern="0" dirty="0" smtClean="0">
              <a:solidFill>
                <a:srgbClr val="1F497D"/>
              </a:solidFill>
            </a:endParaRPr>
          </a:p>
          <a:p>
            <a:pPr marL="0" indent="0" eaLnBrk="1" hangingPunct="1"/>
            <a:endParaRPr lang="fr-FR" sz="1200" b="0" u="none" kern="0" dirty="0" smtClean="0"/>
          </a:p>
          <a:p>
            <a:pPr marL="171450" indent="-171450" algn="l" eaLnBrk="1" hangingPunct="1">
              <a:buFont typeface="Arial" panose="020B0604020202020204" pitchFamily="34" charset="0"/>
              <a:buChar char="•"/>
            </a:pPr>
            <a:endParaRPr lang="fr-FR" sz="1200" b="0" u="none" kern="1200" dirty="0" smtClean="0"/>
          </a:p>
          <a:p>
            <a:pPr marL="171450" indent="-171450" algn="l" eaLnBrk="1" hangingPunct="1">
              <a:buFont typeface="Arial" panose="020B0604020202020204" pitchFamily="34" charset="0"/>
              <a:buChar char="•"/>
            </a:pPr>
            <a:endParaRPr lang="fr-FR" sz="1200" b="0" u="none" kern="0" dirty="0" smtClean="0"/>
          </a:p>
          <a:p>
            <a:pPr marL="0" indent="0" algn="l" eaLnBrk="1" hangingPunct="1"/>
            <a:endParaRPr lang="fr-FR" sz="1200" b="0" u="none" kern="0" dirty="0" smtClean="0"/>
          </a:p>
          <a:p>
            <a:pPr marL="0" indent="0" eaLnBrk="1" hangingPunct="1"/>
            <a:endParaRPr lang="fr-FR" altLang="fr-FR" sz="1200" kern="0" dirty="0" smtClean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539552" y="3789040"/>
            <a:ext cx="3851920" cy="2736949"/>
          </a:xfrm>
          <a:prstGeom prst="rect">
            <a:avLst/>
          </a:prstGeom>
        </p:spPr>
        <p:txBody>
          <a:bodyPr/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defRPr sz="1400" b="1" u="sng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2000" indent="-284163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D12421"/>
              </a:buClr>
              <a:buFont typeface="Times" pitchFamily="18" charset="0"/>
              <a:buChar char="–"/>
              <a:defRPr>
                <a:solidFill>
                  <a:srgbClr val="D12421"/>
                </a:solidFill>
                <a:latin typeface="+mn-lt"/>
              </a:defRPr>
            </a:lvl2pPr>
            <a:lvl3pPr marL="1147763" indent="-19526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D12421"/>
              </a:buClr>
              <a:buChar char="•"/>
              <a:defRPr sz="1600">
                <a:solidFill>
                  <a:srgbClr val="D1242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–"/>
              <a:defRPr sz="1600">
                <a:solidFill>
                  <a:srgbClr val="D1242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5pPr>
            <a:lvl6pPr marL="25146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6pPr>
            <a:lvl7pPr marL="29718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7pPr>
            <a:lvl8pPr marL="34290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8pPr>
            <a:lvl9pPr marL="38862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9pPr>
          </a:lstStyle>
          <a:p>
            <a:pPr marL="0" indent="0" eaLnBrk="1" hangingPunct="1"/>
            <a:r>
              <a:rPr lang="fr-FR" altLang="fr-FR" sz="1200" kern="0" dirty="0" smtClean="0"/>
              <a:t>FOURQUEVAUX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b="0" u="none" kern="0" dirty="0" smtClean="0">
              <a:solidFill>
                <a:srgbClr val="1F497D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b="0" u="none" kern="0" dirty="0" smtClean="0">
              <a:solidFill>
                <a:srgbClr val="1F497D"/>
              </a:solidFill>
            </a:endParaRPr>
          </a:p>
          <a:p>
            <a:pPr marL="0" indent="0" eaLnBrk="1" hangingPunct="1"/>
            <a:endParaRPr lang="fr-FR" sz="1200" b="0" u="none" kern="0" dirty="0" smtClean="0"/>
          </a:p>
          <a:p>
            <a:pPr marL="171450" indent="-171450" algn="l" eaLnBrk="1" hangingPunct="1">
              <a:buFont typeface="Arial" panose="020B0604020202020204" pitchFamily="34" charset="0"/>
              <a:buChar char="•"/>
            </a:pPr>
            <a:endParaRPr lang="fr-FR" sz="1200" b="0" u="none" kern="1200" dirty="0" smtClean="0"/>
          </a:p>
          <a:p>
            <a:pPr marL="171450" indent="-171450" algn="l" eaLnBrk="1" hangingPunct="1">
              <a:buFont typeface="Arial" panose="020B0604020202020204" pitchFamily="34" charset="0"/>
              <a:buChar char="•"/>
            </a:pPr>
            <a:endParaRPr lang="fr-FR" sz="1200" b="0" u="none" kern="0" dirty="0" smtClean="0"/>
          </a:p>
          <a:p>
            <a:pPr marL="0" indent="0" algn="l" eaLnBrk="1" hangingPunct="1"/>
            <a:endParaRPr lang="fr-FR" sz="1200" b="0" u="none" kern="0" dirty="0" smtClean="0"/>
          </a:p>
          <a:p>
            <a:pPr marL="0" indent="0" eaLnBrk="1" hangingPunct="1"/>
            <a:endParaRPr lang="fr-FR" altLang="fr-FR" sz="1200" kern="0" dirty="0" smtClean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823520" y="3789139"/>
            <a:ext cx="3851920" cy="2736949"/>
          </a:xfrm>
          <a:prstGeom prst="rect">
            <a:avLst/>
          </a:prstGeom>
        </p:spPr>
        <p:txBody>
          <a:bodyPr/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defRPr sz="1400" b="1" u="sng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2000" indent="-284163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D12421"/>
              </a:buClr>
              <a:buFont typeface="Times" pitchFamily="18" charset="0"/>
              <a:buChar char="–"/>
              <a:defRPr>
                <a:solidFill>
                  <a:srgbClr val="D12421"/>
                </a:solidFill>
                <a:latin typeface="+mn-lt"/>
              </a:defRPr>
            </a:lvl2pPr>
            <a:lvl3pPr marL="1147763" indent="-19526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D12421"/>
              </a:buClr>
              <a:buChar char="•"/>
              <a:defRPr sz="1600">
                <a:solidFill>
                  <a:srgbClr val="D1242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–"/>
              <a:defRPr sz="1600">
                <a:solidFill>
                  <a:srgbClr val="D1242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5pPr>
            <a:lvl6pPr marL="25146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6pPr>
            <a:lvl7pPr marL="29718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7pPr>
            <a:lvl8pPr marL="34290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8pPr>
            <a:lvl9pPr marL="3886200" indent="-228600" algn="l" rtl="0" fontAlgn="base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+mn-lt"/>
              </a:defRPr>
            </a:lvl9pPr>
          </a:lstStyle>
          <a:p>
            <a:pPr marL="0" indent="0" eaLnBrk="1" hangingPunct="1"/>
            <a:r>
              <a:rPr lang="fr-FR" altLang="fr-FR" sz="1200" kern="0" dirty="0" smtClean="0"/>
              <a:t>ESCALQUENS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b="0" u="none" kern="0" dirty="0" smtClean="0">
              <a:solidFill>
                <a:srgbClr val="1F497D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b="0" u="none" kern="0" dirty="0" smtClean="0">
              <a:solidFill>
                <a:srgbClr val="1F497D"/>
              </a:solidFill>
            </a:endParaRPr>
          </a:p>
          <a:p>
            <a:pPr marL="0" indent="0" eaLnBrk="1" hangingPunct="1"/>
            <a:endParaRPr lang="fr-FR" sz="1200" b="0" u="none" kern="0" dirty="0" smtClean="0"/>
          </a:p>
          <a:p>
            <a:pPr marL="171450" indent="-171450" algn="l" eaLnBrk="1" hangingPunct="1">
              <a:buFont typeface="Arial" panose="020B0604020202020204" pitchFamily="34" charset="0"/>
              <a:buChar char="•"/>
            </a:pPr>
            <a:endParaRPr lang="fr-FR" sz="1200" b="0" u="none" kern="1200" dirty="0" smtClean="0"/>
          </a:p>
          <a:p>
            <a:pPr marL="171450" indent="-171450" algn="l" eaLnBrk="1" hangingPunct="1">
              <a:buFont typeface="Arial" panose="020B0604020202020204" pitchFamily="34" charset="0"/>
              <a:buChar char="•"/>
            </a:pPr>
            <a:endParaRPr lang="fr-FR" sz="1200" b="0" u="none" kern="0" dirty="0" smtClean="0"/>
          </a:p>
          <a:p>
            <a:pPr marL="0" indent="0" algn="l" eaLnBrk="1" hangingPunct="1"/>
            <a:endParaRPr lang="fr-FR" sz="1200" b="0" u="none" kern="0" dirty="0" smtClean="0"/>
          </a:p>
          <a:p>
            <a:pPr marL="0" indent="0" eaLnBrk="1" hangingPunct="1"/>
            <a:endParaRPr lang="fr-FR" altLang="fr-FR" sz="1200" kern="0" dirty="0" smtClean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 rot="20974585">
            <a:off x="9225188" y="1051115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En cours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 rot="20974585">
            <a:off x="9225187" y="691075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Fait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 rot="20974585">
            <a:off x="9264779" y="1512814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En cours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 rot="20974585">
            <a:off x="9639488" y="-343722"/>
            <a:ext cx="2336321" cy="510778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2400" b="1" dirty="0" smtClean="0">
                <a:solidFill>
                  <a:schemeClr val="bg1"/>
                </a:solidFill>
              </a:rPr>
              <a:t>Maj a faire!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61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4. FOCUS TECHNIQUE</a:t>
            </a:r>
          </a:p>
        </p:txBody>
      </p:sp>
      <p:sp>
        <p:nvSpPr>
          <p:cNvPr id="43018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098AFEC-EE5A-4F87-AB35-7B541AB083A1}" type="slidenum">
              <a:rPr altLang="fr-FR" sz="700" smtClean="0">
                <a:solidFill>
                  <a:srgbClr val="808080"/>
                </a:solidFill>
              </a:rPr>
              <a:pPr/>
              <a:t>7</a:t>
            </a:fld>
            <a:endParaRPr altLang="fr-FR" sz="700" smtClean="0">
              <a:solidFill>
                <a:srgbClr val="808080"/>
              </a:solidFill>
            </a:endParaRPr>
          </a:p>
        </p:txBody>
      </p:sp>
      <p:sp>
        <p:nvSpPr>
          <p:cNvPr id="43019" name="Rectangle 9"/>
          <p:cNvSpPr>
            <a:spLocks noChangeArrowheads="1"/>
          </p:cNvSpPr>
          <p:nvPr/>
        </p:nvSpPr>
        <p:spPr bwMode="auto">
          <a:xfrm>
            <a:off x="6084888" y="4292600"/>
            <a:ext cx="2951162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defRPr sz="1400" b="1" u="sng">
                <a:solidFill>
                  <a:schemeClr val="tx2"/>
                </a:solidFill>
                <a:latin typeface="Arial" charset="0"/>
              </a:defRPr>
            </a:lvl1pPr>
            <a:lvl2pPr marL="184150" indent="-184150">
              <a:spcAft>
                <a:spcPct val="20000"/>
              </a:spcAft>
              <a:buClr>
                <a:srgbClr val="D12421"/>
              </a:buClr>
              <a:buFont typeface="Times" pitchFamily="18" charset="0"/>
              <a:buChar char="–"/>
              <a:defRPr>
                <a:solidFill>
                  <a:srgbClr val="D12421"/>
                </a:solidFill>
                <a:latin typeface="Arial" charset="0"/>
              </a:defRPr>
            </a:lvl2pPr>
            <a:lvl3pPr marL="1143000" indent="-228600">
              <a:spcAft>
                <a:spcPct val="30000"/>
              </a:spcAft>
              <a:buClr>
                <a:srgbClr val="D12421"/>
              </a:buClr>
              <a:buChar char="•"/>
              <a:defRPr sz="1600">
                <a:solidFill>
                  <a:srgbClr val="D12421"/>
                </a:solidFill>
                <a:latin typeface="Arial" charset="0"/>
              </a:defRPr>
            </a:lvl3pPr>
            <a:lvl4pPr marL="1600200" indent="-228600">
              <a:spcBef>
                <a:spcPct val="25000"/>
              </a:spcBef>
              <a:buClr>
                <a:srgbClr val="D12421"/>
              </a:buClr>
              <a:buFont typeface="Times" pitchFamily="18" charset="0"/>
              <a:buChar char="–"/>
              <a:defRPr sz="1600">
                <a:solidFill>
                  <a:srgbClr val="D12421"/>
                </a:solidFill>
                <a:latin typeface="Arial" charset="0"/>
              </a:defRPr>
            </a:lvl4pPr>
            <a:lvl5pPr marL="2057400" indent="-228600">
              <a:spcBef>
                <a:spcPct val="25000"/>
              </a:spcBef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12421"/>
              </a:buClr>
              <a:buFont typeface="Times" pitchFamily="18" charset="0"/>
              <a:buChar char="»"/>
              <a:defRPr sz="1600">
                <a:solidFill>
                  <a:srgbClr val="D12421"/>
                </a:solidFill>
                <a:latin typeface="Arial" charset="0"/>
              </a:defRPr>
            </a:lvl9pPr>
          </a:lstStyle>
          <a:p>
            <a:pPr lvl="1"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endParaRPr lang="fr-FR" altLang="fr-FR" sz="1200">
              <a:solidFill>
                <a:schemeClr val="tx2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xxx</a:t>
            </a:r>
            <a:endParaRPr lang="fr-FR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 rot="20974585">
            <a:off x="9225188" y="1051115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En cours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 rot="20974585">
            <a:off x="9225187" y="691075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Fait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 rot="20974585">
            <a:off x="9264779" y="1512814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En cours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 rot="20974585">
            <a:off x="9639488" y="-343722"/>
            <a:ext cx="2336321" cy="510778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2400" b="1" dirty="0" smtClean="0">
                <a:solidFill>
                  <a:schemeClr val="bg1"/>
                </a:solidFill>
              </a:rPr>
              <a:t>Maj a faire!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5</a:t>
            </a:r>
            <a:r>
              <a:rPr lang="fr-FR" altLang="fr-FR" dirty="0" smtClean="0"/>
              <a:t>. FOCUS Méthodes</a:t>
            </a:r>
            <a:endParaRPr lang="fr-FR" altLang="fr-FR" sz="2000" b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20974585">
            <a:off x="9225188" y="1051115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En cours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 rot="20974585">
            <a:off x="9225187" y="691075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Fait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 rot="20974585">
            <a:off x="9264779" y="1512814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En cours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 rot="20974585">
            <a:off x="9639488" y="-343722"/>
            <a:ext cx="2336321" cy="510778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2400" b="1" dirty="0" smtClean="0">
                <a:solidFill>
                  <a:schemeClr val="bg1"/>
                </a:solidFill>
              </a:rPr>
              <a:t>Maj a faire!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des règles de notification mail sur les CR Bon Préventif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6381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5</a:t>
            </a:r>
            <a:r>
              <a:rPr lang="fr-FR" altLang="fr-FR" dirty="0" smtClean="0"/>
              <a:t>. Méthodes</a:t>
            </a:r>
            <a:br>
              <a:rPr lang="fr-FR" altLang="fr-FR" dirty="0" smtClean="0"/>
            </a:br>
            <a:r>
              <a:rPr lang="fr-FR" altLang="fr-FR" sz="2000" b="0" dirty="0"/>
              <a:t>A. </a:t>
            </a:r>
            <a:r>
              <a:rPr lang="fr-FR" altLang="fr-FR" sz="2000" b="0" dirty="0" smtClean="0"/>
              <a:t>Appelants correctifs</a:t>
            </a:r>
            <a:endParaRPr lang="fr-FR" altLang="fr-FR" sz="2000" b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>
          <a:xfrm>
            <a:off x="271610" y="759187"/>
            <a:ext cx="8568952" cy="5904656"/>
          </a:xfrm>
        </p:spPr>
        <p:txBody>
          <a:bodyPr/>
          <a:lstStyle/>
          <a:p>
            <a:pPr lvl="3"/>
            <a:endParaRPr lang="fr-FR" altLang="fr-FR" sz="1100" i="1" dirty="0" smtClean="0">
              <a:solidFill>
                <a:srgbClr val="00B050"/>
              </a:solidFill>
              <a:latin typeface="Calibri"/>
              <a:ea typeface="Calibri"/>
            </a:endParaRPr>
          </a:p>
          <a:p>
            <a:pPr marL="952500" lvl="2" indent="0">
              <a:buNone/>
            </a:pPr>
            <a:endParaRPr lang="fr-FR" altLang="fr-FR" sz="1200" dirty="0">
              <a:latin typeface="Calibri"/>
              <a:ea typeface="Calibri"/>
            </a:endParaRPr>
          </a:p>
          <a:p>
            <a:pPr marL="0" indent="0">
              <a:buNone/>
            </a:pPr>
            <a:endParaRPr lang="fr-FR" altLang="fr-FR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altLang="fr-FR" sz="1400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fr-FR" altLang="fr-FR" sz="1200" dirty="0">
              <a:latin typeface="Calibri"/>
              <a:ea typeface="Calibri"/>
            </a:endParaRPr>
          </a:p>
          <a:p>
            <a:pPr marL="58738" indent="0">
              <a:buNone/>
            </a:pPr>
            <a:endParaRPr lang="fr-FR" altLang="fr-FR" dirty="0" smtClean="0"/>
          </a:p>
          <a:p>
            <a:pPr lvl="3"/>
            <a:endParaRPr lang="fr-FR" altLang="fr-FR" sz="1400" dirty="0"/>
          </a:p>
          <a:p>
            <a:pPr marL="1371600" lvl="3" indent="0">
              <a:buNone/>
            </a:pPr>
            <a:endParaRPr lang="fr-FR" altLang="fr-FR" sz="1400" dirty="0"/>
          </a:p>
          <a:p>
            <a:pPr lvl="2"/>
            <a:endParaRPr lang="fr-FR" altLang="fr-FR" sz="1200" dirty="0" smtClean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23558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01B77EE-53F1-4284-BEA2-D2145B1B051E}" type="slidenum">
              <a:rPr lang="fr-FR" altLang="fr-FR" smtClean="0"/>
              <a:pPr/>
              <a:t>9</a:t>
            </a:fld>
            <a:endParaRPr lang="fr-FR" altLang="fr-FR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20974585">
            <a:off x="9225188" y="1051115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En cours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 rot="20974585">
            <a:off x="9225187" y="691075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Fait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 rot="20974585">
            <a:off x="9264779" y="1512814"/>
            <a:ext cx="1127593" cy="2383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800" b="1" dirty="0" smtClean="0">
                <a:solidFill>
                  <a:schemeClr val="tx1"/>
                </a:solidFill>
              </a:rPr>
              <a:t>En cours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 rot="20974585">
            <a:off x="9639488" y="-343722"/>
            <a:ext cx="2336321" cy="510778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Aft>
                <a:spcPct val="30000"/>
              </a:spcAft>
              <a:buClr>
                <a:srgbClr val="D12421"/>
              </a:buClr>
              <a:buSzPct val="130000"/>
              <a:buFont typeface="Wingdings" pitchFamily="2" charset="2"/>
              <a:buNone/>
              <a:defRPr/>
            </a:pPr>
            <a:r>
              <a:rPr lang="fr-FR" sz="2400" b="1" dirty="0" smtClean="0">
                <a:solidFill>
                  <a:schemeClr val="bg1"/>
                </a:solidFill>
              </a:rPr>
              <a:t>Maj a faire!</a:t>
            </a:r>
            <a:endParaRPr lang="fr-FR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060255"/>
              </p:ext>
            </p:extLst>
          </p:nvPr>
        </p:nvGraphicFramePr>
        <p:xfrm>
          <a:off x="1115616" y="1389516"/>
          <a:ext cx="68389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Feuille de calcul prenant en charge les macros" r:id="rId3" imgW="6838956" imgH="1723950" progId="Excel.SheetMacroEnabled.12">
                  <p:link updateAutomatic="1"/>
                </p:oleObj>
              </mc:Choice>
              <mc:Fallback>
                <p:oleObj name="Feuille de calcul prenant en charge les macros" r:id="rId3" imgW="6838956" imgH="172395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389516"/>
                        <a:ext cx="6838950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89540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~156092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~1560923">
      <a:majorFont>
        <a:latin typeface="BankGothic Lt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~15609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156092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156092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156092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156092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156092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156092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1560923 8">
        <a:dk1>
          <a:srgbClr val="808080"/>
        </a:dk1>
        <a:lt1>
          <a:srgbClr val="FFFFFF"/>
        </a:lt1>
        <a:dk2>
          <a:srgbClr val="18184A"/>
        </a:dk2>
        <a:lt2>
          <a:srgbClr val="277977"/>
        </a:lt2>
        <a:accent1>
          <a:srgbClr val="019F72"/>
        </a:accent1>
        <a:accent2>
          <a:srgbClr val="553FC1"/>
        </a:accent2>
        <a:accent3>
          <a:srgbClr val="ABABB1"/>
        </a:accent3>
        <a:accent4>
          <a:srgbClr val="DADADA"/>
        </a:accent4>
        <a:accent5>
          <a:srgbClr val="AACDBC"/>
        </a:accent5>
        <a:accent6>
          <a:srgbClr val="4C38AF"/>
        </a:accent6>
        <a:hlink>
          <a:srgbClr val="CCCCFF"/>
        </a:hlink>
        <a:folHlink>
          <a:srgbClr val="9AFE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1560923 9">
        <a:dk1>
          <a:srgbClr val="808080"/>
        </a:dk1>
        <a:lt1>
          <a:srgbClr val="FFFFFF"/>
        </a:lt1>
        <a:dk2>
          <a:srgbClr val="333366"/>
        </a:dk2>
        <a:lt2>
          <a:srgbClr val="99CCCC"/>
        </a:lt2>
        <a:accent1>
          <a:srgbClr val="339999"/>
        </a:accent1>
        <a:accent2>
          <a:srgbClr val="AEE020"/>
        </a:accent2>
        <a:accent3>
          <a:srgbClr val="ADADB8"/>
        </a:accent3>
        <a:accent4>
          <a:srgbClr val="DADADA"/>
        </a:accent4>
        <a:accent5>
          <a:srgbClr val="ADCACA"/>
        </a:accent5>
        <a:accent6>
          <a:srgbClr val="9DCB1C"/>
        </a:accent6>
        <a:hlink>
          <a:srgbClr val="FFCC00"/>
        </a:hlink>
        <a:folHlink>
          <a:srgbClr val="ACC6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1560923 10">
        <a:dk1>
          <a:srgbClr val="001C4D"/>
        </a:dk1>
        <a:lt1>
          <a:srgbClr val="FFFFFF"/>
        </a:lt1>
        <a:dk2>
          <a:srgbClr val="001C4D"/>
        </a:dk2>
        <a:lt2>
          <a:srgbClr val="E77500"/>
        </a:lt2>
        <a:accent1>
          <a:srgbClr val="BC0045"/>
        </a:accent1>
        <a:accent2>
          <a:srgbClr val="008989"/>
        </a:accent2>
        <a:accent3>
          <a:srgbClr val="FFFFFF"/>
        </a:accent3>
        <a:accent4>
          <a:srgbClr val="001640"/>
        </a:accent4>
        <a:accent5>
          <a:srgbClr val="DAAAB0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1560923 11">
        <a:dk1>
          <a:srgbClr val="0F1E5A"/>
        </a:dk1>
        <a:lt1>
          <a:srgbClr val="FFFFFF"/>
        </a:lt1>
        <a:dk2>
          <a:srgbClr val="0F1E5A"/>
        </a:dk2>
        <a:lt2>
          <a:srgbClr val="E77500"/>
        </a:lt2>
        <a:accent1>
          <a:srgbClr val="CC0000"/>
        </a:accent1>
        <a:accent2>
          <a:srgbClr val="008989"/>
        </a:accent2>
        <a:accent3>
          <a:srgbClr val="FFFFFF"/>
        </a:accent3>
        <a:accent4>
          <a:srgbClr val="0B184C"/>
        </a:accent4>
        <a:accent5>
          <a:srgbClr val="E2AAAA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couc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ucou">
      <a:majorFont>
        <a:latin typeface="BankGothic Lt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uco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8">
        <a:dk1>
          <a:srgbClr val="808080"/>
        </a:dk1>
        <a:lt1>
          <a:srgbClr val="FFFFFF"/>
        </a:lt1>
        <a:dk2>
          <a:srgbClr val="18184A"/>
        </a:dk2>
        <a:lt2>
          <a:srgbClr val="277977"/>
        </a:lt2>
        <a:accent1>
          <a:srgbClr val="019F72"/>
        </a:accent1>
        <a:accent2>
          <a:srgbClr val="553FC1"/>
        </a:accent2>
        <a:accent3>
          <a:srgbClr val="ABABB1"/>
        </a:accent3>
        <a:accent4>
          <a:srgbClr val="DADADA"/>
        </a:accent4>
        <a:accent5>
          <a:srgbClr val="AACDBC"/>
        </a:accent5>
        <a:accent6>
          <a:srgbClr val="4C38AF"/>
        </a:accent6>
        <a:hlink>
          <a:srgbClr val="CCCCFF"/>
        </a:hlink>
        <a:folHlink>
          <a:srgbClr val="9AFE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9">
        <a:dk1>
          <a:srgbClr val="808080"/>
        </a:dk1>
        <a:lt1>
          <a:srgbClr val="FFFFFF"/>
        </a:lt1>
        <a:dk2>
          <a:srgbClr val="333366"/>
        </a:dk2>
        <a:lt2>
          <a:srgbClr val="99CCCC"/>
        </a:lt2>
        <a:accent1>
          <a:srgbClr val="339999"/>
        </a:accent1>
        <a:accent2>
          <a:srgbClr val="AEE020"/>
        </a:accent2>
        <a:accent3>
          <a:srgbClr val="ADADB8"/>
        </a:accent3>
        <a:accent4>
          <a:srgbClr val="DADADA"/>
        </a:accent4>
        <a:accent5>
          <a:srgbClr val="ADCACA"/>
        </a:accent5>
        <a:accent6>
          <a:srgbClr val="9DCB1C"/>
        </a:accent6>
        <a:hlink>
          <a:srgbClr val="FFCC00"/>
        </a:hlink>
        <a:folHlink>
          <a:srgbClr val="ACC6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10">
        <a:dk1>
          <a:srgbClr val="001C4D"/>
        </a:dk1>
        <a:lt1>
          <a:srgbClr val="FFFFFF"/>
        </a:lt1>
        <a:dk2>
          <a:srgbClr val="001C4D"/>
        </a:dk2>
        <a:lt2>
          <a:srgbClr val="E77500"/>
        </a:lt2>
        <a:accent1>
          <a:srgbClr val="BC0045"/>
        </a:accent1>
        <a:accent2>
          <a:srgbClr val="008989"/>
        </a:accent2>
        <a:accent3>
          <a:srgbClr val="FFFFFF"/>
        </a:accent3>
        <a:accent4>
          <a:srgbClr val="001640"/>
        </a:accent4>
        <a:accent5>
          <a:srgbClr val="DAAAB0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11">
        <a:dk1>
          <a:srgbClr val="0F1E5A"/>
        </a:dk1>
        <a:lt1>
          <a:srgbClr val="FFFFFF"/>
        </a:lt1>
        <a:dk2>
          <a:srgbClr val="0F1E5A"/>
        </a:dk2>
        <a:lt2>
          <a:srgbClr val="E77500"/>
        </a:lt2>
        <a:accent1>
          <a:srgbClr val="CC0000"/>
        </a:accent1>
        <a:accent2>
          <a:srgbClr val="008989"/>
        </a:accent2>
        <a:accent3>
          <a:srgbClr val="FFFFFF"/>
        </a:accent3>
        <a:accent4>
          <a:srgbClr val="0B184C"/>
        </a:accent4>
        <a:accent5>
          <a:srgbClr val="E2AAAA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8_couc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ucou">
      <a:majorFont>
        <a:latin typeface="BankGothic Lt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uco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8">
        <a:dk1>
          <a:srgbClr val="808080"/>
        </a:dk1>
        <a:lt1>
          <a:srgbClr val="FFFFFF"/>
        </a:lt1>
        <a:dk2>
          <a:srgbClr val="18184A"/>
        </a:dk2>
        <a:lt2>
          <a:srgbClr val="277977"/>
        </a:lt2>
        <a:accent1>
          <a:srgbClr val="019F72"/>
        </a:accent1>
        <a:accent2>
          <a:srgbClr val="553FC1"/>
        </a:accent2>
        <a:accent3>
          <a:srgbClr val="ABABB1"/>
        </a:accent3>
        <a:accent4>
          <a:srgbClr val="DADADA"/>
        </a:accent4>
        <a:accent5>
          <a:srgbClr val="AACDBC"/>
        </a:accent5>
        <a:accent6>
          <a:srgbClr val="4C38AF"/>
        </a:accent6>
        <a:hlink>
          <a:srgbClr val="CCCCFF"/>
        </a:hlink>
        <a:folHlink>
          <a:srgbClr val="9AFE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9">
        <a:dk1>
          <a:srgbClr val="808080"/>
        </a:dk1>
        <a:lt1>
          <a:srgbClr val="FFFFFF"/>
        </a:lt1>
        <a:dk2>
          <a:srgbClr val="333366"/>
        </a:dk2>
        <a:lt2>
          <a:srgbClr val="99CCCC"/>
        </a:lt2>
        <a:accent1>
          <a:srgbClr val="339999"/>
        </a:accent1>
        <a:accent2>
          <a:srgbClr val="AEE020"/>
        </a:accent2>
        <a:accent3>
          <a:srgbClr val="ADADB8"/>
        </a:accent3>
        <a:accent4>
          <a:srgbClr val="DADADA"/>
        </a:accent4>
        <a:accent5>
          <a:srgbClr val="ADCACA"/>
        </a:accent5>
        <a:accent6>
          <a:srgbClr val="9DCB1C"/>
        </a:accent6>
        <a:hlink>
          <a:srgbClr val="FFCC00"/>
        </a:hlink>
        <a:folHlink>
          <a:srgbClr val="ACC6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10">
        <a:dk1>
          <a:srgbClr val="001C4D"/>
        </a:dk1>
        <a:lt1>
          <a:srgbClr val="FFFFFF"/>
        </a:lt1>
        <a:dk2>
          <a:srgbClr val="001C4D"/>
        </a:dk2>
        <a:lt2>
          <a:srgbClr val="E77500"/>
        </a:lt2>
        <a:accent1>
          <a:srgbClr val="BC0045"/>
        </a:accent1>
        <a:accent2>
          <a:srgbClr val="008989"/>
        </a:accent2>
        <a:accent3>
          <a:srgbClr val="FFFFFF"/>
        </a:accent3>
        <a:accent4>
          <a:srgbClr val="001640"/>
        </a:accent4>
        <a:accent5>
          <a:srgbClr val="DAAAB0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11">
        <a:dk1>
          <a:srgbClr val="0F1E5A"/>
        </a:dk1>
        <a:lt1>
          <a:srgbClr val="FFFFFF"/>
        </a:lt1>
        <a:dk2>
          <a:srgbClr val="0F1E5A"/>
        </a:dk2>
        <a:lt2>
          <a:srgbClr val="E77500"/>
        </a:lt2>
        <a:accent1>
          <a:srgbClr val="CC0000"/>
        </a:accent1>
        <a:accent2>
          <a:srgbClr val="008989"/>
        </a:accent2>
        <a:accent3>
          <a:srgbClr val="FFFFFF"/>
        </a:accent3>
        <a:accent4>
          <a:srgbClr val="0B184C"/>
        </a:accent4>
        <a:accent5>
          <a:srgbClr val="E2AAAA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6_couc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ucou">
      <a:majorFont>
        <a:latin typeface="BankGothic Lt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uco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8">
        <a:dk1>
          <a:srgbClr val="808080"/>
        </a:dk1>
        <a:lt1>
          <a:srgbClr val="FFFFFF"/>
        </a:lt1>
        <a:dk2>
          <a:srgbClr val="18184A"/>
        </a:dk2>
        <a:lt2>
          <a:srgbClr val="277977"/>
        </a:lt2>
        <a:accent1>
          <a:srgbClr val="019F72"/>
        </a:accent1>
        <a:accent2>
          <a:srgbClr val="553FC1"/>
        </a:accent2>
        <a:accent3>
          <a:srgbClr val="ABABB1"/>
        </a:accent3>
        <a:accent4>
          <a:srgbClr val="DADADA"/>
        </a:accent4>
        <a:accent5>
          <a:srgbClr val="AACDBC"/>
        </a:accent5>
        <a:accent6>
          <a:srgbClr val="4C38AF"/>
        </a:accent6>
        <a:hlink>
          <a:srgbClr val="CCCCFF"/>
        </a:hlink>
        <a:folHlink>
          <a:srgbClr val="9AFE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9">
        <a:dk1>
          <a:srgbClr val="808080"/>
        </a:dk1>
        <a:lt1>
          <a:srgbClr val="FFFFFF"/>
        </a:lt1>
        <a:dk2>
          <a:srgbClr val="333366"/>
        </a:dk2>
        <a:lt2>
          <a:srgbClr val="99CCCC"/>
        </a:lt2>
        <a:accent1>
          <a:srgbClr val="339999"/>
        </a:accent1>
        <a:accent2>
          <a:srgbClr val="AEE020"/>
        </a:accent2>
        <a:accent3>
          <a:srgbClr val="ADADB8"/>
        </a:accent3>
        <a:accent4>
          <a:srgbClr val="DADADA"/>
        </a:accent4>
        <a:accent5>
          <a:srgbClr val="ADCACA"/>
        </a:accent5>
        <a:accent6>
          <a:srgbClr val="9DCB1C"/>
        </a:accent6>
        <a:hlink>
          <a:srgbClr val="FFCC00"/>
        </a:hlink>
        <a:folHlink>
          <a:srgbClr val="ACC6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10">
        <a:dk1>
          <a:srgbClr val="001C4D"/>
        </a:dk1>
        <a:lt1>
          <a:srgbClr val="FFFFFF"/>
        </a:lt1>
        <a:dk2>
          <a:srgbClr val="001C4D"/>
        </a:dk2>
        <a:lt2>
          <a:srgbClr val="E77500"/>
        </a:lt2>
        <a:accent1>
          <a:srgbClr val="BC0045"/>
        </a:accent1>
        <a:accent2>
          <a:srgbClr val="008989"/>
        </a:accent2>
        <a:accent3>
          <a:srgbClr val="FFFFFF"/>
        </a:accent3>
        <a:accent4>
          <a:srgbClr val="001640"/>
        </a:accent4>
        <a:accent5>
          <a:srgbClr val="DAAAB0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11">
        <a:dk1>
          <a:srgbClr val="0F1E5A"/>
        </a:dk1>
        <a:lt1>
          <a:srgbClr val="FFFFFF"/>
        </a:lt1>
        <a:dk2>
          <a:srgbClr val="0F1E5A"/>
        </a:dk2>
        <a:lt2>
          <a:srgbClr val="E77500"/>
        </a:lt2>
        <a:accent1>
          <a:srgbClr val="CC0000"/>
        </a:accent1>
        <a:accent2>
          <a:srgbClr val="008989"/>
        </a:accent2>
        <a:accent3>
          <a:srgbClr val="FFFFFF"/>
        </a:accent3>
        <a:accent4>
          <a:srgbClr val="0B184C"/>
        </a:accent4>
        <a:accent5>
          <a:srgbClr val="E2AAAA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couc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ucou">
      <a:majorFont>
        <a:latin typeface="BankGothic Lt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uco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8">
        <a:dk1>
          <a:srgbClr val="808080"/>
        </a:dk1>
        <a:lt1>
          <a:srgbClr val="FFFFFF"/>
        </a:lt1>
        <a:dk2>
          <a:srgbClr val="18184A"/>
        </a:dk2>
        <a:lt2>
          <a:srgbClr val="277977"/>
        </a:lt2>
        <a:accent1>
          <a:srgbClr val="019F72"/>
        </a:accent1>
        <a:accent2>
          <a:srgbClr val="553FC1"/>
        </a:accent2>
        <a:accent3>
          <a:srgbClr val="ABABB1"/>
        </a:accent3>
        <a:accent4>
          <a:srgbClr val="DADADA"/>
        </a:accent4>
        <a:accent5>
          <a:srgbClr val="AACDBC"/>
        </a:accent5>
        <a:accent6>
          <a:srgbClr val="4C38AF"/>
        </a:accent6>
        <a:hlink>
          <a:srgbClr val="CCCCFF"/>
        </a:hlink>
        <a:folHlink>
          <a:srgbClr val="9AFE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9">
        <a:dk1>
          <a:srgbClr val="808080"/>
        </a:dk1>
        <a:lt1>
          <a:srgbClr val="FFFFFF"/>
        </a:lt1>
        <a:dk2>
          <a:srgbClr val="333366"/>
        </a:dk2>
        <a:lt2>
          <a:srgbClr val="99CCCC"/>
        </a:lt2>
        <a:accent1>
          <a:srgbClr val="339999"/>
        </a:accent1>
        <a:accent2>
          <a:srgbClr val="AEE020"/>
        </a:accent2>
        <a:accent3>
          <a:srgbClr val="ADADB8"/>
        </a:accent3>
        <a:accent4>
          <a:srgbClr val="DADADA"/>
        </a:accent4>
        <a:accent5>
          <a:srgbClr val="ADCACA"/>
        </a:accent5>
        <a:accent6>
          <a:srgbClr val="9DCB1C"/>
        </a:accent6>
        <a:hlink>
          <a:srgbClr val="FFCC00"/>
        </a:hlink>
        <a:folHlink>
          <a:srgbClr val="ACC6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10">
        <a:dk1>
          <a:srgbClr val="001C4D"/>
        </a:dk1>
        <a:lt1>
          <a:srgbClr val="FFFFFF"/>
        </a:lt1>
        <a:dk2>
          <a:srgbClr val="001C4D"/>
        </a:dk2>
        <a:lt2>
          <a:srgbClr val="E77500"/>
        </a:lt2>
        <a:accent1>
          <a:srgbClr val="BC0045"/>
        </a:accent1>
        <a:accent2>
          <a:srgbClr val="008989"/>
        </a:accent2>
        <a:accent3>
          <a:srgbClr val="FFFFFF"/>
        </a:accent3>
        <a:accent4>
          <a:srgbClr val="001640"/>
        </a:accent4>
        <a:accent5>
          <a:srgbClr val="DAAAB0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11">
        <a:dk1>
          <a:srgbClr val="0F1E5A"/>
        </a:dk1>
        <a:lt1>
          <a:srgbClr val="FFFFFF"/>
        </a:lt1>
        <a:dk2>
          <a:srgbClr val="0F1E5A"/>
        </a:dk2>
        <a:lt2>
          <a:srgbClr val="E77500"/>
        </a:lt2>
        <a:accent1>
          <a:srgbClr val="CC0000"/>
        </a:accent1>
        <a:accent2>
          <a:srgbClr val="008989"/>
        </a:accent2>
        <a:accent3>
          <a:srgbClr val="FFFFFF"/>
        </a:accent3>
        <a:accent4>
          <a:srgbClr val="0B184C"/>
        </a:accent4>
        <a:accent5>
          <a:srgbClr val="E2AAAA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2_couc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ucou">
      <a:majorFont>
        <a:latin typeface="BankGothic Lt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uco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8">
        <a:dk1>
          <a:srgbClr val="808080"/>
        </a:dk1>
        <a:lt1>
          <a:srgbClr val="FFFFFF"/>
        </a:lt1>
        <a:dk2>
          <a:srgbClr val="18184A"/>
        </a:dk2>
        <a:lt2>
          <a:srgbClr val="277977"/>
        </a:lt2>
        <a:accent1>
          <a:srgbClr val="019F72"/>
        </a:accent1>
        <a:accent2>
          <a:srgbClr val="553FC1"/>
        </a:accent2>
        <a:accent3>
          <a:srgbClr val="ABABB1"/>
        </a:accent3>
        <a:accent4>
          <a:srgbClr val="DADADA"/>
        </a:accent4>
        <a:accent5>
          <a:srgbClr val="AACDBC"/>
        </a:accent5>
        <a:accent6>
          <a:srgbClr val="4C38AF"/>
        </a:accent6>
        <a:hlink>
          <a:srgbClr val="CCCCFF"/>
        </a:hlink>
        <a:folHlink>
          <a:srgbClr val="9AFE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9">
        <a:dk1>
          <a:srgbClr val="808080"/>
        </a:dk1>
        <a:lt1>
          <a:srgbClr val="FFFFFF"/>
        </a:lt1>
        <a:dk2>
          <a:srgbClr val="333366"/>
        </a:dk2>
        <a:lt2>
          <a:srgbClr val="99CCCC"/>
        </a:lt2>
        <a:accent1>
          <a:srgbClr val="339999"/>
        </a:accent1>
        <a:accent2>
          <a:srgbClr val="AEE020"/>
        </a:accent2>
        <a:accent3>
          <a:srgbClr val="ADADB8"/>
        </a:accent3>
        <a:accent4>
          <a:srgbClr val="DADADA"/>
        </a:accent4>
        <a:accent5>
          <a:srgbClr val="ADCACA"/>
        </a:accent5>
        <a:accent6>
          <a:srgbClr val="9DCB1C"/>
        </a:accent6>
        <a:hlink>
          <a:srgbClr val="FFCC00"/>
        </a:hlink>
        <a:folHlink>
          <a:srgbClr val="ACC6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10">
        <a:dk1>
          <a:srgbClr val="001C4D"/>
        </a:dk1>
        <a:lt1>
          <a:srgbClr val="FFFFFF"/>
        </a:lt1>
        <a:dk2>
          <a:srgbClr val="001C4D"/>
        </a:dk2>
        <a:lt2>
          <a:srgbClr val="E77500"/>
        </a:lt2>
        <a:accent1>
          <a:srgbClr val="BC0045"/>
        </a:accent1>
        <a:accent2>
          <a:srgbClr val="008989"/>
        </a:accent2>
        <a:accent3>
          <a:srgbClr val="FFFFFF"/>
        </a:accent3>
        <a:accent4>
          <a:srgbClr val="001640"/>
        </a:accent4>
        <a:accent5>
          <a:srgbClr val="DAAAB0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11">
        <a:dk1>
          <a:srgbClr val="0F1E5A"/>
        </a:dk1>
        <a:lt1>
          <a:srgbClr val="FFFFFF"/>
        </a:lt1>
        <a:dk2>
          <a:srgbClr val="0F1E5A"/>
        </a:dk2>
        <a:lt2>
          <a:srgbClr val="E77500"/>
        </a:lt2>
        <a:accent1>
          <a:srgbClr val="CC0000"/>
        </a:accent1>
        <a:accent2>
          <a:srgbClr val="008989"/>
        </a:accent2>
        <a:accent3>
          <a:srgbClr val="FFFFFF"/>
        </a:accent3>
        <a:accent4>
          <a:srgbClr val="0B184C"/>
        </a:accent4>
        <a:accent5>
          <a:srgbClr val="E2AAAA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uc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ucou">
      <a:majorFont>
        <a:latin typeface="BankGothic Lt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uco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8">
        <a:dk1>
          <a:srgbClr val="808080"/>
        </a:dk1>
        <a:lt1>
          <a:srgbClr val="FFFFFF"/>
        </a:lt1>
        <a:dk2>
          <a:srgbClr val="18184A"/>
        </a:dk2>
        <a:lt2>
          <a:srgbClr val="277977"/>
        </a:lt2>
        <a:accent1>
          <a:srgbClr val="019F72"/>
        </a:accent1>
        <a:accent2>
          <a:srgbClr val="553FC1"/>
        </a:accent2>
        <a:accent3>
          <a:srgbClr val="ABABB1"/>
        </a:accent3>
        <a:accent4>
          <a:srgbClr val="DADADA"/>
        </a:accent4>
        <a:accent5>
          <a:srgbClr val="AACDBC"/>
        </a:accent5>
        <a:accent6>
          <a:srgbClr val="4C38AF"/>
        </a:accent6>
        <a:hlink>
          <a:srgbClr val="CCCCFF"/>
        </a:hlink>
        <a:folHlink>
          <a:srgbClr val="9AFE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9">
        <a:dk1>
          <a:srgbClr val="808080"/>
        </a:dk1>
        <a:lt1>
          <a:srgbClr val="FFFFFF"/>
        </a:lt1>
        <a:dk2>
          <a:srgbClr val="333366"/>
        </a:dk2>
        <a:lt2>
          <a:srgbClr val="99CCCC"/>
        </a:lt2>
        <a:accent1>
          <a:srgbClr val="339999"/>
        </a:accent1>
        <a:accent2>
          <a:srgbClr val="AEE020"/>
        </a:accent2>
        <a:accent3>
          <a:srgbClr val="ADADB8"/>
        </a:accent3>
        <a:accent4>
          <a:srgbClr val="DADADA"/>
        </a:accent4>
        <a:accent5>
          <a:srgbClr val="ADCACA"/>
        </a:accent5>
        <a:accent6>
          <a:srgbClr val="9DCB1C"/>
        </a:accent6>
        <a:hlink>
          <a:srgbClr val="FFCC00"/>
        </a:hlink>
        <a:folHlink>
          <a:srgbClr val="ACC6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10">
        <a:dk1>
          <a:srgbClr val="001C4D"/>
        </a:dk1>
        <a:lt1>
          <a:srgbClr val="FFFFFF"/>
        </a:lt1>
        <a:dk2>
          <a:srgbClr val="001C4D"/>
        </a:dk2>
        <a:lt2>
          <a:srgbClr val="E77500"/>
        </a:lt2>
        <a:accent1>
          <a:srgbClr val="BC0045"/>
        </a:accent1>
        <a:accent2>
          <a:srgbClr val="008989"/>
        </a:accent2>
        <a:accent3>
          <a:srgbClr val="FFFFFF"/>
        </a:accent3>
        <a:accent4>
          <a:srgbClr val="001640"/>
        </a:accent4>
        <a:accent5>
          <a:srgbClr val="DAAAB0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11">
        <a:dk1>
          <a:srgbClr val="0F1E5A"/>
        </a:dk1>
        <a:lt1>
          <a:srgbClr val="FFFFFF"/>
        </a:lt1>
        <a:dk2>
          <a:srgbClr val="0F1E5A"/>
        </a:dk2>
        <a:lt2>
          <a:srgbClr val="E77500"/>
        </a:lt2>
        <a:accent1>
          <a:srgbClr val="CC0000"/>
        </a:accent1>
        <a:accent2>
          <a:srgbClr val="008989"/>
        </a:accent2>
        <a:accent3>
          <a:srgbClr val="FFFFFF"/>
        </a:accent3>
        <a:accent4>
          <a:srgbClr val="0B184C"/>
        </a:accent4>
        <a:accent5>
          <a:srgbClr val="E2AAAA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ouc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ucou">
      <a:majorFont>
        <a:latin typeface="BankGothic Lt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uco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8">
        <a:dk1>
          <a:srgbClr val="808080"/>
        </a:dk1>
        <a:lt1>
          <a:srgbClr val="FFFFFF"/>
        </a:lt1>
        <a:dk2>
          <a:srgbClr val="18184A"/>
        </a:dk2>
        <a:lt2>
          <a:srgbClr val="277977"/>
        </a:lt2>
        <a:accent1>
          <a:srgbClr val="019F72"/>
        </a:accent1>
        <a:accent2>
          <a:srgbClr val="553FC1"/>
        </a:accent2>
        <a:accent3>
          <a:srgbClr val="ABABB1"/>
        </a:accent3>
        <a:accent4>
          <a:srgbClr val="DADADA"/>
        </a:accent4>
        <a:accent5>
          <a:srgbClr val="AACDBC"/>
        </a:accent5>
        <a:accent6>
          <a:srgbClr val="4C38AF"/>
        </a:accent6>
        <a:hlink>
          <a:srgbClr val="CCCCFF"/>
        </a:hlink>
        <a:folHlink>
          <a:srgbClr val="9AFE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9">
        <a:dk1>
          <a:srgbClr val="808080"/>
        </a:dk1>
        <a:lt1>
          <a:srgbClr val="FFFFFF"/>
        </a:lt1>
        <a:dk2>
          <a:srgbClr val="333366"/>
        </a:dk2>
        <a:lt2>
          <a:srgbClr val="99CCCC"/>
        </a:lt2>
        <a:accent1>
          <a:srgbClr val="339999"/>
        </a:accent1>
        <a:accent2>
          <a:srgbClr val="AEE020"/>
        </a:accent2>
        <a:accent3>
          <a:srgbClr val="ADADB8"/>
        </a:accent3>
        <a:accent4>
          <a:srgbClr val="DADADA"/>
        </a:accent4>
        <a:accent5>
          <a:srgbClr val="ADCACA"/>
        </a:accent5>
        <a:accent6>
          <a:srgbClr val="9DCB1C"/>
        </a:accent6>
        <a:hlink>
          <a:srgbClr val="FFCC00"/>
        </a:hlink>
        <a:folHlink>
          <a:srgbClr val="ACC6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10">
        <a:dk1>
          <a:srgbClr val="001C4D"/>
        </a:dk1>
        <a:lt1>
          <a:srgbClr val="FFFFFF"/>
        </a:lt1>
        <a:dk2>
          <a:srgbClr val="001C4D"/>
        </a:dk2>
        <a:lt2>
          <a:srgbClr val="E77500"/>
        </a:lt2>
        <a:accent1>
          <a:srgbClr val="BC0045"/>
        </a:accent1>
        <a:accent2>
          <a:srgbClr val="008989"/>
        </a:accent2>
        <a:accent3>
          <a:srgbClr val="FFFFFF"/>
        </a:accent3>
        <a:accent4>
          <a:srgbClr val="001640"/>
        </a:accent4>
        <a:accent5>
          <a:srgbClr val="DAAAB0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11">
        <a:dk1>
          <a:srgbClr val="0F1E5A"/>
        </a:dk1>
        <a:lt1>
          <a:srgbClr val="FFFFFF"/>
        </a:lt1>
        <a:dk2>
          <a:srgbClr val="0F1E5A"/>
        </a:dk2>
        <a:lt2>
          <a:srgbClr val="E77500"/>
        </a:lt2>
        <a:accent1>
          <a:srgbClr val="CC0000"/>
        </a:accent1>
        <a:accent2>
          <a:srgbClr val="008989"/>
        </a:accent2>
        <a:accent3>
          <a:srgbClr val="FFFFFF"/>
        </a:accent3>
        <a:accent4>
          <a:srgbClr val="0B184C"/>
        </a:accent4>
        <a:accent5>
          <a:srgbClr val="E2AAAA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ouc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ucou">
      <a:majorFont>
        <a:latin typeface="BankGothic Lt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uco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8">
        <a:dk1>
          <a:srgbClr val="808080"/>
        </a:dk1>
        <a:lt1>
          <a:srgbClr val="FFFFFF"/>
        </a:lt1>
        <a:dk2>
          <a:srgbClr val="18184A"/>
        </a:dk2>
        <a:lt2>
          <a:srgbClr val="277977"/>
        </a:lt2>
        <a:accent1>
          <a:srgbClr val="019F72"/>
        </a:accent1>
        <a:accent2>
          <a:srgbClr val="553FC1"/>
        </a:accent2>
        <a:accent3>
          <a:srgbClr val="ABABB1"/>
        </a:accent3>
        <a:accent4>
          <a:srgbClr val="DADADA"/>
        </a:accent4>
        <a:accent5>
          <a:srgbClr val="AACDBC"/>
        </a:accent5>
        <a:accent6>
          <a:srgbClr val="4C38AF"/>
        </a:accent6>
        <a:hlink>
          <a:srgbClr val="CCCCFF"/>
        </a:hlink>
        <a:folHlink>
          <a:srgbClr val="9AFE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9">
        <a:dk1>
          <a:srgbClr val="808080"/>
        </a:dk1>
        <a:lt1>
          <a:srgbClr val="FFFFFF"/>
        </a:lt1>
        <a:dk2>
          <a:srgbClr val="333366"/>
        </a:dk2>
        <a:lt2>
          <a:srgbClr val="99CCCC"/>
        </a:lt2>
        <a:accent1>
          <a:srgbClr val="339999"/>
        </a:accent1>
        <a:accent2>
          <a:srgbClr val="AEE020"/>
        </a:accent2>
        <a:accent3>
          <a:srgbClr val="ADADB8"/>
        </a:accent3>
        <a:accent4>
          <a:srgbClr val="DADADA"/>
        </a:accent4>
        <a:accent5>
          <a:srgbClr val="ADCACA"/>
        </a:accent5>
        <a:accent6>
          <a:srgbClr val="9DCB1C"/>
        </a:accent6>
        <a:hlink>
          <a:srgbClr val="FFCC00"/>
        </a:hlink>
        <a:folHlink>
          <a:srgbClr val="ACC6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10">
        <a:dk1>
          <a:srgbClr val="001C4D"/>
        </a:dk1>
        <a:lt1>
          <a:srgbClr val="FFFFFF"/>
        </a:lt1>
        <a:dk2>
          <a:srgbClr val="001C4D"/>
        </a:dk2>
        <a:lt2>
          <a:srgbClr val="E77500"/>
        </a:lt2>
        <a:accent1>
          <a:srgbClr val="BC0045"/>
        </a:accent1>
        <a:accent2>
          <a:srgbClr val="008989"/>
        </a:accent2>
        <a:accent3>
          <a:srgbClr val="FFFFFF"/>
        </a:accent3>
        <a:accent4>
          <a:srgbClr val="001640"/>
        </a:accent4>
        <a:accent5>
          <a:srgbClr val="DAAAB0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11">
        <a:dk1>
          <a:srgbClr val="0F1E5A"/>
        </a:dk1>
        <a:lt1>
          <a:srgbClr val="FFFFFF"/>
        </a:lt1>
        <a:dk2>
          <a:srgbClr val="0F1E5A"/>
        </a:dk2>
        <a:lt2>
          <a:srgbClr val="E77500"/>
        </a:lt2>
        <a:accent1>
          <a:srgbClr val="CC0000"/>
        </a:accent1>
        <a:accent2>
          <a:srgbClr val="008989"/>
        </a:accent2>
        <a:accent3>
          <a:srgbClr val="FFFFFF"/>
        </a:accent3>
        <a:accent4>
          <a:srgbClr val="0B184C"/>
        </a:accent4>
        <a:accent5>
          <a:srgbClr val="E2AAAA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0_couc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ucou">
      <a:majorFont>
        <a:latin typeface="BankGothic Lt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uco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8">
        <a:dk1>
          <a:srgbClr val="808080"/>
        </a:dk1>
        <a:lt1>
          <a:srgbClr val="FFFFFF"/>
        </a:lt1>
        <a:dk2>
          <a:srgbClr val="18184A"/>
        </a:dk2>
        <a:lt2>
          <a:srgbClr val="277977"/>
        </a:lt2>
        <a:accent1>
          <a:srgbClr val="019F72"/>
        </a:accent1>
        <a:accent2>
          <a:srgbClr val="553FC1"/>
        </a:accent2>
        <a:accent3>
          <a:srgbClr val="ABABB1"/>
        </a:accent3>
        <a:accent4>
          <a:srgbClr val="DADADA"/>
        </a:accent4>
        <a:accent5>
          <a:srgbClr val="AACDBC"/>
        </a:accent5>
        <a:accent6>
          <a:srgbClr val="4C38AF"/>
        </a:accent6>
        <a:hlink>
          <a:srgbClr val="CCCCFF"/>
        </a:hlink>
        <a:folHlink>
          <a:srgbClr val="9AFE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9">
        <a:dk1>
          <a:srgbClr val="808080"/>
        </a:dk1>
        <a:lt1>
          <a:srgbClr val="FFFFFF"/>
        </a:lt1>
        <a:dk2>
          <a:srgbClr val="333366"/>
        </a:dk2>
        <a:lt2>
          <a:srgbClr val="99CCCC"/>
        </a:lt2>
        <a:accent1>
          <a:srgbClr val="339999"/>
        </a:accent1>
        <a:accent2>
          <a:srgbClr val="AEE020"/>
        </a:accent2>
        <a:accent3>
          <a:srgbClr val="ADADB8"/>
        </a:accent3>
        <a:accent4>
          <a:srgbClr val="DADADA"/>
        </a:accent4>
        <a:accent5>
          <a:srgbClr val="ADCACA"/>
        </a:accent5>
        <a:accent6>
          <a:srgbClr val="9DCB1C"/>
        </a:accent6>
        <a:hlink>
          <a:srgbClr val="FFCC00"/>
        </a:hlink>
        <a:folHlink>
          <a:srgbClr val="ACC6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10">
        <a:dk1>
          <a:srgbClr val="001C4D"/>
        </a:dk1>
        <a:lt1>
          <a:srgbClr val="FFFFFF"/>
        </a:lt1>
        <a:dk2>
          <a:srgbClr val="001C4D"/>
        </a:dk2>
        <a:lt2>
          <a:srgbClr val="E77500"/>
        </a:lt2>
        <a:accent1>
          <a:srgbClr val="BC0045"/>
        </a:accent1>
        <a:accent2>
          <a:srgbClr val="008989"/>
        </a:accent2>
        <a:accent3>
          <a:srgbClr val="FFFFFF"/>
        </a:accent3>
        <a:accent4>
          <a:srgbClr val="001640"/>
        </a:accent4>
        <a:accent5>
          <a:srgbClr val="DAAAB0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11">
        <a:dk1>
          <a:srgbClr val="0F1E5A"/>
        </a:dk1>
        <a:lt1>
          <a:srgbClr val="FFFFFF"/>
        </a:lt1>
        <a:dk2>
          <a:srgbClr val="0F1E5A"/>
        </a:dk2>
        <a:lt2>
          <a:srgbClr val="E77500"/>
        </a:lt2>
        <a:accent1>
          <a:srgbClr val="CC0000"/>
        </a:accent1>
        <a:accent2>
          <a:srgbClr val="008989"/>
        </a:accent2>
        <a:accent3>
          <a:srgbClr val="FFFFFF"/>
        </a:accent3>
        <a:accent4>
          <a:srgbClr val="0B184C"/>
        </a:accent4>
        <a:accent5>
          <a:srgbClr val="E2AAAA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couc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ucou">
      <a:majorFont>
        <a:latin typeface="BankGothic Lt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uco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8">
        <a:dk1>
          <a:srgbClr val="808080"/>
        </a:dk1>
        <a:lt1>
          <a:srgbClr val="FFFFFF"/>
        </a:lt1>
        <a:dk2>
          <a:srgbClr val="18184A"/>
        </a:dk2>
        <a:lt2>
          <a:srgbClr val="277977"/>
        </a:lt2>
        <a:accent1>
          <a:srgbClr val="019F72"/>
        </a:accent1>
        <a:accent2>
          <a:srgbClr val="553FC1"/>
        </a:accent2>
        <a:accent3>
          <a:srgbClr val="ABABB1"/>
        </a:accent3>
        <a:accent4>
          <a:srgbClr val="DADADA"/>
        </a:accent4>
        <a:accent5>
          <a:srgbClr val="AACDBC"/>
        </a:accent5>
        <a:accent6>
          <a:srgbClr val="4C38AF"/>
        </a:accent6>
        <a:hlink>
          <a:srgbClr val="CCCCFF"/>
        </a:hlink>
        <a:folHlink>
          <a:srgbClr val="9AFE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9">
        <a:dk1>
          <a:srgbClr val="808080"/>
        </a:dk1>
        <a:lt1>
          <a:srgbClr val="FFFFFF"/>
        </a:lt1>
        <a:dk2>
          <a:srgbClr val="333366"/>
        </a:dk2>
        <a:lt2>
          <a:srgbClr val="99CCCC"/>
        </a:lt2>
        <a:accent1>
          <a:srgbClr val="339999"/>
        </a:accent1>
        <a:accent2>
          <a:srgbClr val="AEE020"/>
        </a:accent2>
        <a:accent3>
          <a:srgbClr val="ADADB8"/>
        </a:accent3>
        <a:accent4>
          <a:srgbClr val="DADADA"/>
        </a:accent4>
        <a:accent5>
          <a:srgbClr val="ADCACA"/>
        </a:accent5>
        <a:accent6>
          <a:srgbClr val="9DCB1C"/>
        </a:accent6>
        <a:hlink>
          <a:srgbClr val="FFCC00"/>
        </a:hlink>
        <a:folHlink>
          <a:srgbClr val="ACC6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10">
        <a:dk1>
          <a:srgbClr val="001C4D"/>
        </a:dk1>
        <a:lt1>
          <a:srgbClr val="FFFFFF"/>
        </a:lt1>
        <a:dk2>
          <a:srgbClr val="001C4D"/>
        </a:dk2>
        <a:lt2>
          <a:srgbClr val="E77500"/>
        </a:lt2>
        <a:accent1>
          <a:srgbClr val="BC0045"/>
        </a:accent1>
        <a:accent2>
          <a:srgbClr val="008989"/>
        </a:accent2>
        <a:accent3>
          <a:srgbClr val="FFFFFF"/>
        </a:accent3>
        <a:accent4>
          <a:srgbClr val="001640"/>
        </a:accent4>
        <a:accent5>
          <a:srgbClr val="DAAAB0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11">
        <a:dk1>
          <a:srgbClr val="0F1E5A"/>
        </a:dk1>
        <a:lt1>
          <a:srgbClr val="FFFFFF"/>
        </a:lt1>
        <a:dk2>
          <a:srgbClr val="0F1E5A"/>
        </a:dk2>
        <a:lt2>
          <a:srgbClr val="E77500"/>
        </a:lt2>
        <a:accent1>
          <a:srgbClr val="CC0000"/>
        </a:accent1>
        <a:accent2>
          <a:srgbClr val="008989"/>
        </a:accent2>
        <a:accent3>
          <a:srgbClr val="FFFFFF"/>
        </a:accent3>
        <a:accent4>
          <a:srgbClr val="0B184C"/>
        </a:accent4>
        <a:accent5>
          <a:srgbClr val="E2AAAA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ouc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ucou">
      <a:majorFont>
        <a:latin typeface="BankGothic Lt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uco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8">
        <a:dk1>
          <a:srgbClr val="808080"/>
        </a:dk1>
        <a:lt1>
          <a:srgbClr val="FFFFFF"/>
        </a:lt1>
        <a:dk2>
          <a:srgbClr val="18184A"/>
        </a:dk2>
        <a:lt2>
          <a:srgbClr val="277977"/>
        </a:lt2>
        <a:accent1>
          <a:srgbClr val="019F72"/>
        </a:accent1>
        <a:accent2>
          <a:srgbClr val="553FC1"/>
        </a:accent2>
        <a:accent3>
          <a:srgbClr val="ABABB1"/>
        </a:accent3>
        <a:accent4>
          <a:srgbClr val="DADADA"/>
        </a:accent4>
        <a:accent5>
          <a:srgbClr val="AACDBC"/>
        </a:accent5>
        <a:accent6>
          <a:srgbClr val="4C38AF"/>
        </a:accent6>
        <a:hlink>
          <a:srgbClr val="CCCCFF"/>
        </a:hlink>
        <a:folHlink>
          <a:srgbClr val="9AFE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9">
        <a:dk1>
          <a:srgbClr val="808080"/>
        </a:dk1>
        <a:lt1>
          <a:srgbClr val="FFFFFF"/>
        </a:lt1>
        <a:dk2>
          <a:srgbClr val="333366"/>
        </a:dk2>
        <a:lt2>
          <a:srgbClr val="99CCCC"/>
        </a:lt2>
        <a:accent1>
          <a:srgbClr val="339999"/>
        </a:accent1>
        <a:accent2>
          <a:srgbClr val="AEE020"/>
        </a:accent2>
        <a:accent3>
          <a:srgbClr val="ADADB8"/>
        </a:accent3>
        <a:accent4>
          <a:srgbClr val="DADADA"/>
        </a:accent4>
        <a:accent5>
          <a:srgbClr val="ADCACA"/>
        </a:accent5>
        <a:accent6>
          <a:srgbClr val="9DCB1C"/>
        </a:accent6>
        <a:hlink>
          <a:srgbClr val="FFCC00"/>
        </a:hlink>
        <a:folHlink>
          <a:srgbClr val="ACC6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10">
        <a:dk1>
          <a:srgbClr val="001C4D"/>
        </a:dk1>
        <a:lt1>
          <a:srgbClr val="FFFFFF"/>
        </a:lt1>
        <a:dk2>
          <a:srgbClr val="001C4D"/>
        </a:dk2>
        <a:lt2>
          <a:srgbClr val="E77500"/>
        </a:lt2>
        <a:accent1>
          <a:srgbClr val="BC0045"/>
        </a:accent1>
        <a:accent2>
          <a:srgbClr val="008989"/>
        </a:accent2>
        <a:accent3>
          <a:srgbClr val="FFFFFF"/>
        </a:accent3>
        <a:accent4>
          <a:srgbClr val="001640"/>
        </a:accent4>
        <a:accent5>
          <a:srgbClr val="DAAAB0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11">
        <a:dk1>
          <a:srgbClr val="0F1E5A"/>
        </a:dk1>
        <a:lt1>
          <a:srgbClr val="FFFFFF"/>
        </a:lt1>
        <a:dk2>
          <a:srgbClr val="0F1E5A"/>
        </a:dk2>
        <a:lt2>
          <a:srgbClr val="E77500"/>
        </a:lt2>
        <a:accent1>
          <a:srgbClr val="CC0000"/>
        </a:accent1>
        <a:accent2>
          <a:srgbClr val="008989"/>
        </a:accent2>
        <a:accent3>
          <a:srgbClr val="FFFFFF"/>
        </a:accent3>
        <a:accent4>
          <a:srgbClr val="0B184C"/>
        </a:accent4>
        <a:accent5>
          <a:srgbClr val="E2AAAA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couc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ucou">
      <a:majorFont>
        <a:latin typeface="BankGothic Lt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uco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8">
        <a:dk1>
          <a:srgbClr val="808080"/>
        </a:dk1>
        <a:lt1>
          <a:srgbClr val="FFFFFF"/>
        </a:lt1>
        <a:dk2>
          <a:srgbClr val="18184A"/>
        </a:dk2>
        <a:lt2>
          <a:srgbClr val="277977"/>
        </a:lt2>
        <a:accent1>
          <a:srgbClr val="019F72"/>
        </a:accent1>
        <a:accent2>
          <a:srgbClr val="553FC1"/>
        </a:accent2>
        <a:accent3>
          <a:srgbClr val="ABABB1"/>
        </a:accent3>
        <a:accent4>
          <a:srgbClr val="DADADA"/>
        </a:accent4>
        <a:accent5>
          <a:srgbClr val="AACDBC"/>
        </a:accent5>
        <a:accent6>
          <a:srgbClr val="4C38AF"/>
        </a:accent6>
        <a:hlink>
          <a:srgbClr val="CCCCFF"/>
        </a:hlink>
        <a:folHlink>
          <a:srgbClr val="9AFE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9">
        <a:dk1>
          <a:srgbClr val="808080"/>
        </a:dk1>
        <a:lt1>
          <a:srgbClr val="FFFFFF"/>
        </a:lt1>
        <a:dk2>
          <a:srgbClr val="333366"/>
        </a:dk2>
        <a:lt2>
          <a:srgbClr val="99CCCC"/>
        </a:lt2>
        <a:accent1>
          <a:srgbClr val="339999"/>
        </a:accent1>
        <a:accent2>
          <a:srgbClr val="AEE020"/>
        </a:accent2>
        <a:accent3>
          <a:srgbClr val="ADADB8"/>
        </a:accent3>
        <a:accent4>
          <a:srgbClr val="DADADA"/>
        </a:accent4>
        <a:accent5>
          <a:srgbClr val="ADCACA"/>
        </a:accent5>
        <a:accent6>
          <a:srgbClr val="9DCB1C"/>
        </a:accent6>
        <a:hlink>
          <a:srgbClr val="FFCC00"/>
        </a:hlink>
        <a:folHlink>
          <a:srgbClr val="ACC6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10">
        <a:dk1>
          <a:srgbClr val="001C4D"/>
        </a:dk1>
        <a:lt1>
          <a:srgbClr val="FFFFFF"/>
        </a:lt1>
        <a:dk2>
          <a:srgbClr val="001C4D"/>
        </a:dk2>
        <a:lt2>
          <a:srgbClr val="E77500"/>
        </a:lt2>
        <a:accent1>
          <a:srgbClr val="BC0045"/>
        </a:accent1>
        <a:accent2>
          <a:srgbClr val="008989"/>
        </a:accent2>
        <a:accent3>
          <a:srgbClr val="FFFFFF"/>
        </a:accent3>
        <a:accent4>
          <a:srgbClr val="001640"/>
        </a:accent4>
        <a:accent5>
          <a:srgbClr val="DAAAB0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11">
        <a:dk1>
          <a:srgbClr val="0F1E5A"/>
        </a:dk1>
        <a:lt1>
          <a:srgbClr val="FFFFFF"/>
        </a:lt1>
        <a:dk2>
          <a:srgbClr val="0F1E5A"/>
        </a:dk2>
        <a:lt2>
          <a:srgbClr val="E77500"/>
        </a:lt2>
        <a:accent1>
          <a:srgbClr val="CC0000"/>
        </a:accent1>
        <a:accent2>
          <a:srgbClr val="008989"/>
        </a:accent2>
        <a:accent3>
          <a:srgbClr val="FFFFFF"/>
        </a:accent3>
        <a:accent4>
          <a:srgbClr val="0B184C"/>
        </a:accent4>
        <a:accent5>
          <a:srgbClr val="E2AAAA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couc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ucou">
      <a:majorFont>
        <a:latin typeface="BankGothic Lt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uco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8">
        <a:dk1>
          <a:srgbClr val="808080"/>
        </a:dk1>
        <a:lt1>
          <a:srgbClr val="FFFFFF"/>
        </a:lt1>
        <a:dk2>
          <a:srgbClr val="18184A"/>
        </a:dk2>
        <a:lt2>
          <a:srgbClr val="277977"/>
        </a:lt2>
        <a:accent1>
          <a:srgbClr val="019F72"/>
        </a:accent1>
        <a:accent2>
          <a:srgbClr val="553FC1"/>
        </a:accent2>
        <a:accent3>
          <a:srgbClr val="ABABB1"/>
        </a:accent3>
        <a:accent4>
          <a:srgbClr val="DADADA"/>
        </a:accent4>
        <a:accent5>
          <a:srgbClr val="AACDBC"/>
        </a:accent5>
        <a:accent6>
          <a:srgbClr val="4C38AF"/>
        </a:accent6>
        <a:hlink>
          <a:srgbClr val="CCCCFF"/>
        </a:hlink>
        <a:folHlink>
          <a:srgbClr val="9AFE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9">
        <a:dk1>
          <a:srgbClr val="808080"/>
        </a:dk1>
        <a:lt1>
          <a:srgbClr val="FFFFFF"/>
        </a:lt1>
        <a:dk2>
          <a:srgbClr val="333366"/>
        </a:dk2>
        <a:lt2>
          <a:srgbClr val="99CCCC"/>
        </a:lt2>
        <a:accent1>
          <a:srgbClr val="339999"/>
        </a:accent1>
        <a:accent2>
          <a:srgbClr val="AEE020"/>
        </a:accent2>
        <a:accent3>
          <a:srgbClr val="ADADB8"/>
        </a:accent3>
        <a:accent4>
          <a:srgbClr val="DADADA"/>
        </a:accent4>
        <a:accent5>
          <a:srgbClr val="ADCACA"/>
        </a:accent5>
        <a:accent6>
          <a:srgbClr val="9DCB1C"/>
        </a:accent6>
        <a:hlink>
          <a:srgbClr val="FFCC00"/>
        </a:hlink>
        <a:folHlink>
          <a:srgbClr val="ACC6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ou 10">
        <a:dk1>
          <a:srgbClr val="001C4D"/>
        </a:dk1>
        <a:lt1>
          <a:srgbClr val="FFFFFF"/>
        </a:lt1>
        <a:dk2>
          <a:srgbClr val="001C4D"/>
        </a:dk2>
        <a:lt2>
          <a:srgbClr val="E77500"/>
        </a:lt2>
        <a:accent1>
          <a:srgbClr val="BC0045"/>
        </a:accent1>
        <a:accent2>
          <a:srgbClr val="008989"/>
        </a:accent2>
        <a:accent3>
          <a:srgbClr val="FFFFFF"/>
        </a:accent3>
        <a:accent4>
          <a:srgbClr val="001640"/>
        </a:accent4>
        <a:accent5>
          <a:srgbClr val="DAAAB0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ou 11">
        <a:dk1>
          <a:srgbClr val="0F1E5A"/>
        </a:dk1>
        <a:lt1>
          <a:srgbClr val="FFFFFF"/>
        </a:lt1>
        <a:dk2>
          <a:srgbClr val="0F1E5A"/>
        </a:dk2>
        <a:lt2>
          <a:srgbClr val="E77500"/>
        </a:lt2>
        <a:accent1>
          <a:srgbClr val="CC0000"/>
        </a:accent1>
        <a:accent2>
          <a:srgbClr val="008989"/>
        </a:accent2>
        <a:accent3>
          <a:srgbClr val="FFFFFF"/>
        </a:accent3>
        <a:accent4>
          <a:srgbClr val="0B184C"/>
        </a:accent4>
        <a:accent5>
          <a:srgbClr val="E2AAAA"/>
        </a:accent5>
        <a:accent6>
          <a:srgbClr val="007C7C"/>
        </a:accent6>
        <a:hlink>
          <a:srgbClr val="9A7C94"/>
        </a:hlink>
        <a:folHlink>
          <a:srgbClr val="5EC6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53691</TotalTime>
  <Words>344</Words>
  <Application>Microsoft Office PowerPoint</Application>
  <PresentationFormat>Affichage à l'écran (4:3)</PresentationFormat>
  <Paragraphs>183</Paragraphs>
  <Slides>16</Slides>
  <Notes>10</Notes>
  <HiddenSlides>2</HiddenSlides>
  <MMClips>0</MMClips>
  <ScaleCrop>false</ScaleCrop>
  <HeadingPairs>
    <vt:vector size="6" baseType="variant">
      <vt:variant>
        <vt:lpstr>Thème</vt:lpstr>
      </vt:variant>
      <vt:variant>
        <vt:i4>14</vt:i4>
      </vt:variant>
      <vt:variant>
        <vt:lpstr>Liaisons</vt:lpstr>
      </vt:variant>
      <vt:variant>
        <vt:i4>9</vt:i4>
      </vt:variant>
      <vt:variant>
        <vt:lpstr>Titres des diapositives</vt:lpstr>
      </vt:variant>
      <vt:variant>
        <vt:i4>16</vt:i4>
      </vt:variant>
    </vt:vector>
  </HeadingPairs>
  <TitlesOfParts>
    <vt:vector size="39" baseType="lpstr">
      <vt:lpstr>1_~1560923</vt:lpstr>
      <vt:lpstr>coucou</vt:lpstr>
      <vt:lpstr>1_coucou</vt:lpstr>
      <vt:lpstr>2_coucou</vt:lpstr>
      <vt:lpstr>10_coucou</vt:lpstr>
      <vt:lpstr>11_coucou</vt:lpstr>
      <vt:lpstr>3_coucou</vt:lpstr>
      <vt:lpstr>4_coucou</vt:lpstr>
      <vt:lpstr>5_coucou</vt:lpstr>
      <vt:lpstr>7_coucou</vt:lpstr>
      <vt:lpstr>8_coucou</vt:lpstr>
      <vt:lpstr>6_coucou</vt:lpstr>
      <vt:lpstr>9_coucou</vt:lpstr>
      <vt:lpstr>12_coucou</vt:lpstr>
      <vt:lpstr>\\FRNV000006\DR0303\AG0803-FSTEPHANT\COMMUN\AO\2016\SE1029-JLBIDONDO\HEMODIA\METHODES\RAPPORT\HEMODIA RAPPORTv1.xlsm!Liste créateurs DI!L3C1:L11C5</vt:lpstr>
      <vt:lpstr>\\FRNV000006\DR0303\AG0803-FSTEPHANT\COMMUN\AO\2016\SE1029-JLBIDONDO\HEMODIA\METHODES\RAPPORT\HEMODIA RAPPORTv1.xlsm!Evolution DI (2)![HEMODIA RAPPORTv1.xlsm]Evolution DI (2) Graphique 8</vt:lpstr>
      <vt:lpstr>R:\AG0803-FSTEPHANT\SE1029-JBIDONDO\OP3069-JHERBY\Hemodia\METHODES\RAPPORT\HEMODIA RAPPORTv1.xlsm!Evolution DI (2)![HEMODIA RAPPORTv1.xlsm]Evolution DI (2) Graphique 13</vt:lpstr>
      <vt:lpstr>R:\AG0803-FSTEPHANT\SE1029-JBIDONDO\OP3069-JHERBY\Hemodia\METHODES\RAPPORT\HEMODIA RAPPORTv1.xlsm!DI EN COURS SIEGE!L1C1:L2C7</vt:lpstr>
      <vt:lpstr>R:\AG0803-FSTEPHANT\SE1029-JBIDONDO\OP3069-JHERBY\Hemodia\METHODES\RAPPORT\HEMODIA RAPPORTv1.xlsm!DI EN COURS SAGAL!L1C1:L3C7</vt:lpstr>
      <vt:lpstr>R:\AG0803-FSTEPHANT\SE1029-JBIDONDO\OP3069-JHERBY\Hemodia\METHODES\RAPPORT\HEMODIA RAPPORTv1.xlsm!DI EN COURS ESCALQUENS!L1C1:L3C7</vt:lpstr>
      <vt:lpstr>R:\AG0803-FSTEPHANT\SE1029-JBIDONDO\OP3069-JHERBY\Hemodia\METHODES\RAPPORT\HEMODIA RAPPORTv1.xlsm!DI EN COURS FOURQUEVAUX!L1C1:L3C7</vt:lpstr>
      <vt:lpstr>R:\AG0803-FSTEPHANT\SE1029-JBIDONDO\OP3069-JHERBY\Hemodia\METHODES\RAPPORT\HEMODIA RAPPORTv1.xlsm!Evolution DI (2)![HEMODIA RAPPORTv1.xlsm]Evolution DI (2) Graphique 14</vt:lpstr>
      <vt:lpstr>\\FRNV000006\DR0303\AG0803-FSTEPHANT\SE1029-JBIDONDO\OP3069-JHERBY\Hemodia\METHODES\RAPPORT\HEMODIA RAPPORTv1.xlsm!Evolution BP![HEMODIA RAPPORTv1.xlsm]Evolution BP Graphique 13</vt:lpstr>
      <vt:lpstr>HEMODIA– Maintenance installation CVC Réunion trimestrielle JUILLET/AOUT/SEPTEMBRE Période du 01/07/2016 au 30/09/2016</vt:lpstr>
      <vt:lpstr>Sommaire</vt:lpstr>
      <vt:lpstr>1.Organisation </vt:lpstr>
      <vt:lpstr>2. Sécurité</vt:lpstr>
      <vt:lpstr>3. Compte rendu Trimestre-1</vt:lpstr>
      <vt:lpstr>4. Evénements sur sites/Projets</vt:lpstr>
      <vt:lpstr>4. FOCUS TECHNIQUE</vt:lpstr>
      <vt:lpstr>5. FOCUS Méthodes</vt:lpstr>
      <vt:lpstr>5. Méthodes A. Appelants correctifs</vt:lpstr>
      <vt:lpstr>6. Maintenance Corrective C. Evolution demandes d’intervention</vt:lpstr>
      <vt:lpstr>6. Maintenance Corrective C. Evolution demandes d’intervention</vt:lpstr>
      <vt:lpstr>6. Maintenance Corrective C. L’encours sur demandes d’intervention</vt:lpstr>
      <vt:lpstr>6. Maintenance Corrective C. L’encours sur demandes d’intervention</vt:lpstr>
      <vt:lpstr>6. Maintenance Corrective C. Evolution demandes d’intervention</vt:lpstr>
      <vt:lpstr>6. Maintenance Préventif </vt:lpstr>
      <vt:lpstr>Merci pour votre attention</vt:lpstr>
    </vt:vector>
  </TitlesOfParts>
  <Company>SPIE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AMEC SPIE</dc:creator>
  <cp:keywords>RAPPORT</cp:keywords>
  <cp:lastModifiedBy>BOUILLON Sébastien</cp:lastModifiedBy>
  <cp:revision>1738</cp:revision>
  <cp:lastPrinted>2016-09-06T14:57:55Z</cp:lastPrinted>
  <dcterms:created xsi:type="dcterms:W3CDTF">2006-09-22T07:11:52Z</dcterms:created>
  <dcterms:modified xsi:type="dcterms:W3CDTF">2016-12-12T16:47:08Z</dcterms:modified>
  <cp:category>RAPPORT ACTIVITE</cp:category>
</cp:coreProperties>
</file>