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5" autoAdjust="0"/>
    <p:restoredTop sz="94660"/>
  </p:normalViewPr>
  <p:slideViewPr>
    <p:cSldViewPr snapToGrid="0">
      <p:cViewPr>
        <p:scale>
          <a:sx n="66" d="100"/>
          <a:sy n="66" d="100"/>
        </p:scale>
        <p:origin x="7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0D9FB-129B-40E9-985F-299749405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6A9976-9CD0-4C72-8B4A-5B316F2F2ED3}">
      <dgm:prSet/>
      <dgm:spPr/>
      <dgm:t>
        <a:bodyPr/>
        <a:lstStyle/>
        <a:p>
          <a:r>
            <a:rPr lang="en-GB" dirty="0"/>
            <a:t>I currently am on maternity leave working for an estate agent, booking in surveyors to complete house purchases.</a:t>
          </a:r>
          <a:endParaRPr lang="en-US" dirty="0"/>
        </a:p>
      </dgm:t>
    </dgm:pt>
    <dgm:pt modelId="{59887BF7-14CE-4E38-BFC0-6D4C7DBC1FFE}" type="parTrans" cxnId="{C934CBEA-F523-4C03-A182-071CB0C525C6}">
      <dgm:prSet/>
      <dgm:spPr/>
      <dgm:t>
        <a:bodyPr/>
        <a:lstStyle/>
        <a:p>
          <a:endParaRPr lang="en-US"/>
        </a:p>
      </dgm:t>
    </dgm:pt>
    <dgm:pt modelId="{C6D9A41A-3112-41BC-A7D6-D4A223E135FE}" type="sibTrans" cxnId="{C934CBEA-F523-4C03-A182-071CB0C525C6}">
      <dgm:prSet/>
      <dgm:spPr/>
      <dgm:t>
        <a:bodyPr/>
        <a:lstStyle/>
        <a:p>
          <a:endParaRPr lang="en-US"/>
        </a:p>
      </dgm:t>
    </dgm:pt>
    <dgm:pt modelId="{F8A2B26F-AA4F-41F7-8F54-CF2E6C8E8E1E}">
      <dgm:prSet/>
      <dgm:spPr/>
      <dgm:t>
        <a:bodyPr/>
        <a:lstStyle/>
        <a:p>
          <a:r>
            <a:rPr lang="en-GB" dirty="0"/>
            <a:t>Prior to that I have mostly worked in events and event management jobs.</a:t>
          </a:r>
          <a:endParaRPr lang="en-US" dirty="0"/>
        </a:p>
      </dgm:t>
    </dgm:pt>
    <dgm:pt modelId="{607057F9-7E48-44DD-A99C-4C441361997F}" type="parTrans" cxnId="{4651EB40-7BEC-46C9-880E-8B8B5E5BD315}">
      <dgm:prSet/>
      <dgm:spPr/>
      <dgm:t>
        <a:bodyPr/>
        <a:lstStyle/>
        <a:p>
          <a:endParaRPr lang="en-US"/>
        </a:p>
      </dgm:t>
    </dgm:pt>
    <dgm:pt modelId="{0657663D-5829-448E-A80C-7EF620E63737}" type="sibTrans" cxnId="{4651EB40-7BEC-46C9-880E-8B8B5E5BD315}">
      <dgm:prSet/>
      <dgm:spPr/>
      <dgm:t>
        <a:bodyPr/>
        <a:lstStyle/>
        <a:p>
          <a:endParaRPr lang="en-US"/>
        </a:p>
      </dgm:t>
    </dgm:pt>
    <dgm:pt modelId="{15469430-9C1A-4372-A998-59D655593477}">
      <dgm:prSet/>
      <dgm:spPr/>
      <dgm:t>
        <a:bodyPr/>
        <a:lstStyle/>
        <a:p>
          <a:r>
            <a:rPr lang="en-GB" dirty="0"/>
            <a:t>My current education level is Masters in sport management. In which I wish to continue to work within events but  at more senior level.</a:t>
          </a:r>
          <a:endParaRPr lang="en-US" dirty="0"/>
        </a:p>
      </dgm:t>
    </dgm:pt>
    <dgm:pt modelId="{F5D6D3C6-4ED1-4230-84A6-16823B987359}" type="parTrans" cxnId="{E007DBD8-AC65-4DF3-9CAC-AE0290B79D33}">
      <dgm:prSet/>
      <dgm:spPr/>
      <dgm:t>
        <a:bodyPr/>
        <a:lstStyle/>
        <a:p>
          <a:endParaRPr lang="en-US"/>
        </a:p>
      </dgm:t>
    </dgm:pt>
    <dgm:pt modelId="{B0C23566-D29B-4D2E-A80F-C64248870186}" type="sibTrans" cxnId="{E007DBD8-AC65-4DF3-9CAC-AE0290B79D33}">
      <dgm:prSet/>
      <dgm:spPr/>
      <dgm:t>
        <a:bodyPr/>
        <a:lstStyle/>
        <a:p>
          <a:endParaRPr lang="en-US"/>
        </a:p>
      </dgm:t>
    </dgm:pt>
    <dgm:pt modelId="{A03F445A-0E7F-48A9-A71C-CAB83C1D25BC}" type="pres">
      <dgm:prSet presAssocID="{B770D9FB-129B-40E9-985F-2997494050F0}" presName="linear" presStyleCnt="0">
        <dgm:presLayoutVars>
          <dgm:animLvl val="lvl"/>
          <dgm:resizeHandles val="exact"/>
        </dgm:presLayoutVars>
      </dgm:prSet>
      <dgm:spPr/>
    </dgm:pt>
    <dgm:pt modelId="{133D6C5F-DEF3-4EF0-995B-E576A0AA6037}" type="pres">
      <dgm:prSet presAssocID="{C16A9976-9CD0-4C72-8B4A-5B316F2F2E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4A134A-0A48-40BE-BBE8-0C96B2A81AB4}" type="pres">
      <dgm:prSet presAssocID="{C6D9A41A-3112-41BC-A7D6-D4A223E135FE}" presName="spacer" presStyleCnt="0"/>
      <dgm:spPr/>
    </dgm:pt>
    <dgm:pt modelId="{4ACE1E1D-AEE3-4A10-AC49-8956A0B04BDA}" type="pres">
      <dgm:prSet presAssocID="{F8A2B26F-AA4F-41F7-8F54-CF2E6C8E8E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7E6CBB-62DF-47FA-AFEF-C7612C39454F}" type="pres">
      <dgm:prSet presAssocID="{0657663D-5829-448E-A80C-7EF620E63737}" presName="spacer" presStyleCnt="0"/>
      <dgm:spPr/>
    </dgm:pt>
    <dgm:pt modelId="{2DAB701B-D8E6-4DA0-935F-B5AF14F456C9}" type="pres">
      <dgm:prSet presAssocID="{15469430-9C1A-4372-A998-59D6555934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51EB40-7BEC-46C9-880E-8B8B5E5BD315}" srcId="{B770D9FB-129B-40E9-985F-2997494050F0}" destId="{F8A2B26F-AA4F-41F7-8F54-CF2E6C8E8E1E}" srcOrd="1" destOrd="0" parTransId="{607057F9-7E48-44DD-A99C-4C441361997F}" sibTransId="{0657663D-5829-448E-A80C-7EF620E63737}"/>
    <dgm:cxn modelId="{5D6577B3-9E20-4FB1-8FD9-B2863BC47080}" type="presOf" srcId="{15469430-9C1A-4372-A998-59D655593477}" destId="{2DAB701B-D8E6-4DA0-935F-B5AF14F456C9}" srcOrd="0" destOrd="0" presId="urn:microsoft.com/office/officeart/2005/8/layout/vList2"/>
    <dgm:cxn modelId="{D6AB1FB4-1ED9-429F-8163-4BABE5FAA621}" type="presOf" srcId="{B770D9FB-129B-40E9-985F-2997494050F0}" destId="{A03F445A-0E7F-48A9-A71C-CAB83C1D25BC}" srcOrd="0" destOrd="0" presId="urn:microsoft.com/office/officeart/2005/8/layout/vList2"/>
    <dgm:cxn modelId="{98DF68B9-2705-4E7D-9A78-13D378CDEFC5}" type="presOf" srcId="{F8A2B26F-AA4F-41F7-8F54-CF2E6C8E8E1E}" destId="{4ACE1E1D-AEE3-4A10-AC49-8956A0B04BDA}" srcOrd="0" destOrd="0" presId="urn:microsoft.com/office/officeart/2005/8/layout/vList2"/>
    <dgm:cxn modelId="{7CC133C7-8F67-417A-82A0-3CE894D033B2}" type="presOf" srcId="{C16A9976-9CD0-4C72-8B4A-5B316F2F2ED3}" destId="{133D6C5F-DEF3-4EF0-995B-E576A0AA6037}" srcOrd="0" destOrd="0" presId="urn:microsoft.com/office/officeart/2005/8/layout/vList2"/>
    <dgm:cxn modelId="{E007DBD8-AC65-4DF3-9CAC-AE0290B79D33}" srcId="{B770D9FB-129B-40E9-985F-2997494050F0}" destId="{15469430-9C1A-4372-A998-59D655593477}" srcOrd="2" destOrd="0" parTransId="{F5D6D3C6-4ED1-4230-84A6-16823B987359}" sibTransId="{B0C23566-D29B-4D2E-A80F-C64248870186}"/>
    <dgm:cxn modelId="{C934CBEA-F523-4C03-A182-071CB0C525C6}" srcId="{B770D9FB-129B-40E9-985F-2997494050F0}" destId="{C16A9976-9CD0-4C72-8B4A-5B316F2F2ED3}" srcOrd="0" destOrd="0" parTransId="{59887BF7-14CE-4E38-BFC0-6D4C7DBC1FFE}" sibTransId="{C6D9A41A-3112-41BC-A7D6-D4A223E135FE}"/>
    <dgm:cxn modelId="{721F355C-127D-4727-AFFC-5FF9AF17EC9C}" type="presParOf" srcId="{A03F445A-0E7F-48A9-A71C-CAB83C1D25BC}" destId="{133D6C5F-DEF3-4EF0-995B-E576A0AA6037}" srcOrd="0" destOrd="0" presId="urn:microsoft.com/office/officeart/2005/8/layout/vList2"/>
    <dgm:cxn modelId="{3A20F181-DBA8-43E2-B82D-4238F0228718}" type="presParOf" srcId="{A03F445A-0E7F-48A9-A71C-CAB83C1D25BC}" destId="{694A134A-0A48-40BE-BBE8-0C96B2A81AB4}" srcOrd="1" destOrd="0" presId="urn:microsoft.com/office/officeart/2005/8/layout/vList2"/>
    <dgm:cxn modelId="{740BDC1B-3DBF-4F3D-B17A-CB16A7F67CDB}" type="presParOf" srcId="{A03F445A-0E7F-48A9-A71C-CAB83C1D25BC}" destId="{4ACE1E1D-AEE3-4A10-AC49-8956A0B04BDA}" srcOrd="2" destOrd="0" presId="urn:microsoft.com/office/officeart/2005/8/layout/vList2"/>
    <dgm:cxn modelId="{104BDCE8-765F-41F4-8B38-49914A71E3B0}" type="presParOf" srcId="{A03F445A-0E7F-48A9-A71C-CAB83C1D25BC}" destId="{2E7E6CBB-62DF-47FA-AFEF-C7612C39454F}" srcOrd="3" destOrd="0" presId="urn:microsoft.com/office/officeart/2005/8/layout/vList2"/>
    <dgm:cxn modelId="{F5F4CCA5-C32E-4F59-837A-5E6CFB4BEE0F}" type="presParOf" srcId="{A03F445A-0E7F-48A9-A71C-CAB83C1D25BC}" destId="{2DAB701B-D8E6-4DA0-935F-B5AF14F456C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6C5F-DEF3-4EF0-995B-E576A0AA6037}">
      <dsp:nvSpPr>
        <dsp:cNvPr id="0" name=""/>
        <dsp:cNvSpPr/>
      </dsp:nvSpPr>
      <dsp:spPr>
        <a:xfrm>
          <a:off x="0" y="362162"/>
          <a:ext cx="5141912" cy="1518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 currently am on maternity leave working for an estate agent, booking in surveyors to complete house purchases.</a:t>
          </a:r>
          <a:endParaRPr lang="en-US" sz="2200" kern="1200" dirty="0"/>
        </a:p>
      </dsp:txBody>
      <dsp:txXfrm>
        <a:off x="74135" y="436297"/>
        <a:ext cx="4993642" cy="1370390"/>
      </dsp:txXfrm>
    </dsp:sp>
    <dsp:sp modelId="{4ACE1E1D-AEE3-4A10-AC49-8956A0B04BDA}">
      <dsp:nvSpPr>
        <dsp:cNvPr id="0" name=""/>
        <dsp:cNvSpPr/>
      </dsp:nvSpPr>
      <dsp:spPr>
        <a:xfrm>
          <a:off x="0" y="1944182"/>
          <a:ext cx="5141912" cy="151866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Prior to that I have mostly worked in events and event management jobs.</a:t>
          </a:r>
          <a:endParaRPr lang="en-US" sz="2200" kern="1200" dirty="0"/>
        </a:p>
      </dsp:txBody>
      <dsp:txXfrm>
        <a:off x="74135" y="2018317"/>
        <a:ext cx="4993642" cy="1370390"/>
      </dsp:txXfrm>
    </dsp:sp>
    <dsp:sp modelId="{2DAB701B-D8E6-4DA0-935F-B5AF14F456C9}">
      <dsp:nvSpPr>
        <dsp:cNvPr id="0" name=""/>
        <dsp:cNvSpPr/>
      </dsp:nvSpPr>
      <dsp:spPr>
        <a:xfrm>
          <a:off x="0" y="3526202"/>
          <a:ext cx="5141912" cy="151866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My current education level is Masters in sport management. In which I wish to continue to work within events but  at more senior level.</a:t>
          </a:r>
          <a:endParaRPr lang="en-US" sz="2200" kern="1200" dirty="0"/>
        </a:p>
      </dsp:txBody>
      <dsp:txXfrm>
        <a:off x="74135" y="3600337"/>
        <a:ext cx="4993642" cy="137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889-059A-4A99-B77E-149B9E809AD3}" type="datetimeFigureOut">
              <a:rPr lang="en-GB" smtClean="0"/>
              <a:t>25/04/2022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9AFFF4-B8D3-4757-B154-0456CF7ECD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16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889-059A-4A99-B77E-149B9E809AD3}" type="datetimeFigureOut">
              <a:rPr lang="en-GB" smtClean="0"/>
              <a:t>25/04/2022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FFF4-B8D3-4757-B154-0456CF7ECD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34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889-059A-4A99-B77E-149B9E809AD3}" type="datetimeFigureOut">
              <a:rPr lang="en-GB" smtClean="0"/>
              <a:t>25/04/2022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FFF4-B8D3-4757-B154-0456CF7ECD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90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889-059A-4A99-B77E-149B9E809AD3}" type="datetimeFigureOut">
              <a:rPr lang="en-GB" smtClean="0"/>
              <a:t>25/04/2022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FFF4-B8D3-4757-B154-0456CF7ECD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77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A1D5889-059A-4A99-B77E-149B9E809AD3}" type="datetimeFigureOut">
              <a:rPr lang="en-GB" smtClean="0"/>
              <a:t>25/04/2022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9AFFF4-B8D3-4757-B154-0456CF7ECD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8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889-059A-4A99-B77E-149B9E809AD3}" type="datetimeFigureOut">
              <a:rPr lang="en-GB" smtClean="0"/>
              <a:t>25/04/2022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FFF4-B8D3-4757-B154-0456CF7ECD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22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889-059A-4A99-B77E-149B9E809AD3}" type="datetimeFigureOut">
              <a:rPr lang="en-GB" smtClean="0"/>
              <a:t>25/04/2022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FFF4-B8D3-4757-B154-0456CF7ECD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66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889-059A-4A99-B77E-149B9E809AD3}" type="datetimeFigureOut">
              <a:rPr lang="en-GB" smtClean="0"/>
              <a:t>25/04/2022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FFF4-B8D3-4757-B154-0456CF7ECD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04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889-059A-4A99-B77E-149B9E809AD3}" type="datetimeFigureOut">
              <a:rPr lang="en-GB" smtClean="0"/>
              <a:t>25/04/2022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FFF4-B8D3-4757-B154-0456CF7ECD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5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889-059A-4A99-B77E-149B9E809AD3}" type="datetimeFigureOut">
              <a:rPr lang="en-GB" smtClean="0"/>
              <a:t>25/04/2022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FFF4-B8D3-4757-B154-0456CF7ECD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889-059A-4A99-B77E-149B9E809AD3}" type="datetimeFigureOut">
              <a:rPr lang="en-GB" smtClean="0"/>
              <a:t>25/04/2022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FFF4-B8D3-4757-B154-0456CF7ECD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7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A1D5889-059A-4A99-B77E-149B9E809AD3}" type="datetimeFigureOut">
              <a:rPr lang="en-GB" smtClean="0"/>
              <a:t>25/04/2022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9AFFF4-B8D3-4757-B154-0456CF7ECD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80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FC51-6403-4DCF-8863-5946745B7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Bootcamp Data Analysis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2707A-73CF-4588-8668-106E440F2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Semarri Woollery</a:t>
            </a:r>
          </a:p>
          <a:p>
            <a:r>
              <a:rPr lang="en-GB" dirty="0"/>
              <a:t>Black Disruptor Data Analytics Bootcamp (WMCA -</a:t>
            </a:r>
          </a:p>
          <a:p>
            <a:r>
              <a:rPr lang="en-GB" dirty="0"/>
              <a:t>January 2022 Cohort).</a:t>
            </a:r>
          </a:p>
        </p:txBody>
      </p:sp>
    </p:spTree>
    <p:extLst>
      <p:ext uri="{BB962C8B-B14F-4D97-AF65-F5344CB8AC3E}">
        <p14:creationId xmlns:p14="http://schemas.microsoft.com/office/powerpoint/2010/main" val="112754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8824E6F-3276-480C-9790-BEB1141B5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0"/>
          <a:stretch/>
        </p:blipFill>
        <p:spPr>
          <a:xfrm>
            <a:off x="1969911" y="1223889"/>
            <a:ext cx="8313572" cy="44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68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14287-273A-4B8B-AACE-C15C803FA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98"/>
          <a:stretch/>
        </p:blipFill>
        <p:spPr>
          <a:xfrm>
            <a:off x="1836204" y="1195754"/>
            <a:ext cx="8573887" cy="44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5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215615-8BD2-4C5D-8C00-8C88BBB9B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7"/>
          <a:stretch/>
        </p:blipFill>
        <p:spPr>
          <a:xfrm>
            <a:off x="-159657" y="-376534"/>
            <a:ext cx="12192000" cy="6471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4C1EFF-0686-4F13-8A63-4465878D3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27" b="64662"/>
          <a:stretch/>
        </p:blipFill>
        <p:spPr>
          <a:xfrm>
            <a:off x="762001" y="5253335"/>
            <a:ext cx="12191999" cy="754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D4B07-8B7C-4820-BC94-B5A1A292C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26" b="64663"/>
          <a:stretch/>
        </p:blipFill>
        <p:spPr>
          <a:xfrm>
            <a:off x="1219199" y="3713983"/>
            <a:ext cx="12192000" cy="754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0A861-D75A-40BD-8303-5890ECA55E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24324" r="-1" b="63394"/>
          <a:stretch/>
        </p:blipFill>
        <p:spPr>
          <a:xfrm>
            <a:off x="-304802" y="4411506"/>
            <a:ext cx="12192001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9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3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A80A4-55C4-44D7-B888-7199003D03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00" t="15817" r="2812" b="7757"/>
          <a:stretch/>
        </p:blipFill>
        <p:spPr>
          <a:xfrm>
            <a:off x="1686537" y="803062"/>
            <a:ext cx="8818924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2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EA043-B922-4A78-840B-1AE5C1C12BF9}"/>
              </a:ext>
            </a:extLst>
          </p:cNvPr>
          <p:cNvSpPr txBox="1"/>
          <p:nvPr/>
        </p:nvSpPr>
        <p:spPr>
          <a:xfrm>
            <a:off x="6081089" y="725394"/>
            <a:ext cx="5142658" cy="540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800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75804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F2F6C-D7D3-4082-BCF0-DA00ACD6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3000" dirty="0">
                <a:solidFill>
                  <a:srgbClr val="FFFFFF"/>
                </a:solidFill>
              </a:rPr>
              <a:t>Me time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417F3A-E34F-7976-C08E-A4C21B5BF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91711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20419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987-A7DE-4FB8-9489-0156370F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81783"/>
            <a:ext cx="10058400" cy="950070"/>
          </a:xfrm>
        </p:spPr>
        <p:txBody>
          <a:bodyPr anchor="b">
            <a:normAutofit/>
          </a:bodyPr>
          <a:lstStyle/>
          <a:p>
            <a:pPr algn="ctr"/>
            <a:r>
              <a:rPr lang="en-GB" sz="4800" dirty="0"/>
              <a:t>What did I learn during the course ?</a:t>
            </a:r>
          </a:p>
        </p:txBody>
      </p:sp>
      <p:grpSp>
        <p:nvGrpSpPr>
          <p:cNvPr id="1036" name="Group 76">
            <a:extLst>
              <a:ext uri="{FF2B5EF4-FFF2-40B4-BE49-F238E27FC236}">
                <a16:creationId xmlns:a16="http://schemas.microsoft.com/office/drawing/2014/main" id="{3D837D9D-C83F-4B5F-A3E4-0566BFFDE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8428" y="842135"/>
            <a:ext cx="3300984" cy="3300984"/>
            <a:chOff x="4387553" y="842135"/>
            <a:chExt cx="3300984" cy="330098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F90687-BF67-41A3-A432-11256130B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Rockwell" panose="02060603020205020403"/>
              </a:endParaRPr>
            </a:p>
          </p:txBody>
        </p:sp>
        <p:sp>
          <p:nvSpPr>
            <p:cNvPr id="1037" name="Freeform: Shape 78">
              <a:extLst>
                <a:ext uri="{FF2B5EF4-FFF2-40B4-BE49-F238E27FC236}">
                  <a16:creationId xmlns:a16="http://schemas.microsoft.com/office/drawing/2014/main" id="{3C08B7F7-C426-414C-99CF-62072F2A8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blipFill dpi="0" rotWithShape="1">
              <a:blip r:embed="rId2">
                <a:alphaModFix amt="30000"/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1000"/>
                        </a14:imgEffect>
                        <a14:imgEffect>
                          <a14:brightnessContrast bright="-25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-762000" sx="92000" sy="89000" flip="xy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Rockwell" panose="02060603020205020403"/>
              </a:endParaRPr>
            </a:p>
          </p:txBody>
        </p:sp>
      </p:grpSp>
      <p:pic>
        <p:nvPicPr>
          <p:cNvPr id="1028" name="Picture 4" descr="Image result for excel logo">
            <a:extLst>
              <a:ext uri="{FF2B5EF4-FFF2-40B4-BE49-F238E27FC236}">
                <a16:creationId xmlns:a16="http://schemas.microsoft.com/office/drawing/2014/main" id="{4BC27A16-639A-471A-B3E2-2C638E70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458" y="1626769"/>
            <a:ext cx="1864924" cy="173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Group 80">
            <a:extLst>
              <a:ext uri="{FF2B5EF4-FFF2-40B4-BE49-F238E27FC236}">
                <a16:creationId xmlns:a16="http://schemas.microsoft.com/office/drawing/2014/main" id="{8014E084-82AA-4AF5-8DCD-D78AE42B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45508" y="842135"/>
            <a:ext cx="3300984" cy="3300984"/>
            <a:chOff x="4387553" y="842135"/>
            <a:chExt cx="3300984" cy="330098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A77BFFF-4813-41BB-8509-EDF202F3D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Rockwell" panose="02060603020205020403"/>
              </a:endParaRPr>
            </a:p>
          </p:txBody>
        </p:sp>
        <p:sp>
          <p:nvSpPr>
            <p:cNvPr id="1039" name="Freeform: Shape 82">
              <a:extLst>
                <a:ext uri="{FF2B5EF4-FFF2-40B4-BE49-F238E27FC236}">
                  <a16:creationId xmlns:a16="http://schemas.microsoft.com/office/drawing/2014/main" id="{F08E3F81-BAE4-49F8-8484-2A01C7D98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blipFill dpi="0" rotWithShape="1">
              <a:blip r:embed="rId2">
                <a:alphaModFix amt="30000"/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1000"/>
                        </a14:imgEffect>
                        <a14:imgEffect>
                          <a14:brightnessContrast bright="-25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-762000" sx="92000" sy="89000" flip="xy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Rockwell" panose="02060603020205020403"/>
              </a:endParaRPr>
            </a:p>
          </p:txBody>
        </p:sp>
      </p:grpSp>
      <p:pic>
        <p:nvPicPr>
          <p:cNvPr id="1026" name="Picture 2" descr="Image result for mysql logo">
            <a:extLst>
              <a:ext uri="{FF2B5EF4-FFF2-40B4-BE49-F238E27FC236}">
                <a16:creationId xmlns:a16="http://schemas.microsoft.com/office/drawing/2014/main" id="{4EA86DFC-718C-49AC-A4A2-9D1631BE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0160" y="1812542"/>
            <a:ext cx="2011680" cy="13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Group 84">
            <a:extLst>
              <a:ext uri="{FF2B5EF4-FFF2-40B4-BE49-F238E27FC236}">
                <a16:creationId xmlns:a16="http://schemas.microsoft.com/office/drawing/2014/main" id="{54FBC6F2-8708-4069-AD0A-911A723CD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2588" y="842135"/>
            <a:ext cx="3300984" cy="3300984"/>
            <a:chOff x="4387553" y="842135"/>
            <a:chExt cx="3300984" cy="3300984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57C3240-E232-44EE-91D6-6DDA664B7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Rockwell" panose="02060603020205020403"/>
              </a:endParaRPr>
            </a:p>
          </p:txBody>
        </p:sp>
        <p:sp>
          <p:nvSpPr>
            <p:cNvPr id="1041" name="Freeform: Shape 86">
              <a:extLst>
                <a:ext uri="{FF2B5EF4-FFF2-40B4-BE49-F238E27FC236}">
                  <a16:creationId xmlns:a16="http://schemas.microsoft.com/office/drawing/2014/main" id="{51BB6822-B468-43D1-B01B-AAAF30BCB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blipFill dpi="0" rotWithShape="1">
              <a:blip r:embed="rId2">
                <a:alphaModFix amt="30000"/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1000"/>
                        </a14:imgEffect>
                        <a14:imgEffect>
                          <a14:brightnessContrast bright="-25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-762000" sx="92000" sy="89000" flip="xy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Rockwell" panose="02060603020205020403"/>
              </a:endParaRPr>
            </a:p>
          </p:txBody>
        </p:sp>
      </p:grpSp>
      <p:pic>
        <p:nvPicPr>
          <p:cNvPr id="1030" name="Picture 6" descr="Image result for power bi logo">
            <a:extLst>
              <a:ext uri="{FF2B5EF4-FFF2-40B4-BE49-F238E27FC236}">
                <a16:creationId xmlns:a16="http://schemas.microsoft.com/office/drawing/2014/main" id="{42D90FD2-5052-47BD-9EB7-161D8D61E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7240" y="1963865"/>
            <a:ext cx="2011680" cy="105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Content Placeholder 1033">
            <a:extLst>
              <a:ext uri="{FF2B5EF4-FFF2-40B4-BE49-F238E27FC236}">
                <a16:creationId xmlns:a16="http://schemas.microsoft.com/office/drawing/2014/main" id="{98D19DE4-E8C7-3ACB-200A-27D0F683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331853"/>
            <a:ext cx="10058400" cy="950071"/>
          </a:xfrm>
        </p:spPr>
        <p:txBody>
          <a:bodyPr>
            <a:normAutofit/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394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Content Placeholder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07E0521-FED3-4CF1-9F9A-603BD6BE9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" b="4989"/>
          <a:stretch/>
        </p:blipFill>
        <p:spPr>
          <a:xfrm>
            <a:off x="1526602" y="778156"/>
            <a:ext cx="9417884" cy="503577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FD91D8-A2F8-3BC8-88FD-16B4AE25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898374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0AD2E-10A4-4B4A-A435-0AF71612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6"/>
          <a:stretch/>
        </p:blipFill>
        <p:spPr>
          <a:xfrm>
            <a:off x="1985046" y="1266092"/>
            <a:ext cx="8130409" cy="437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67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D46E2-BDF8-4F52-BF31-5ED8F69B7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42"/>
          <a:stretch/>
        </p:blipFill>
        <p:spPr>
          <a:xfrm>
            <a:off x="2024916" y="1223889"/>
            <a:ext cx="8208148" cy="437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2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1C6EB-FE36-41DF-8410-BCA7BB95E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5"/>
          <a:stretch/>
        </p:blipFill>
        <p:spPr>
          <a:xfrm>
            <a:off x="1908167" y="1280160"/>
            <a:ext cx="8230118" cy="43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8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69B20-3304-4F40-942C-FFA55FD6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42"/>
          <a:stretch/>
        </p:blipFill>
        <p:spPr>
          <a:xfrm>
            <a:off x="1853363" y="1167617"/>
            <a:ext cx="8345713" cy="44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46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34CC8-4169-45BB-A794-5F937A39E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0"/>
          <a:stretch/>
        </p:blipFill>
        <p:spPr>
          <a:xfrm>
            <a:off x="2025748" y="1253730"/>
            <a:ext cx="8235826" cy="44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7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3037</TotalTime>
  <Words>92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Data Bootcamp Data Analysis Presentation</vt:lpstr>
      <vt:lpstr>Me time</vt:lpstr>
      <vt:lpstr>What did I learn during the course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semarri Wollery</dc:creator>
  <cp:lastModifiedBy>semarri Wollery</cp:lastModifiedBy>
  <cp:revision>14</cp:revision>
  <dcterms:created xsi:type="dcterms:W3CDTF">2022-04-19T20:31:27Z</dcterms:created>
  <dcterms:modified xsi:type="dcterms:W3CDTF">2022-04-27T22:22:11Z</dcterms:modified>
</cp:coreProperties>
</file>