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5519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 SEMBARUTHI 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ege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ts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lai </a:t>
            </a:r>
            <a:r>
              <a:rPr dirty="0" sz="2400" lang="en-US"/>
              <a:t>University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1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"/>
          <p:cNvSpPr txBox="1"/>
          <p:nvPr/>
        </p:nvSpPr>
        <p:spPr>
          <a:xfrm rot="46959">
            <a:off x="776663" y="1749564"/>
            <a:ext cx="7944998" cy="3177542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well–designed portfolio is more than just a collection of work — it’s a storytelling tool that communicates your skills, creativity, and professional identity. By combining a clear structure (introduction, projects, case studies, contact), thoughtful design (consistent typography, color palette, and layout), and practical functionality (easy navigation, interactivity, shareability), you create a portfolio that is both visually striking and user-friendly.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1747836" y="3297555"/>
            <a:ext cx="7377046" cy="5867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U</a:t>
            </a:r>
            <a:r>
              <a:rPr sz="4000" lang="en-US">
                <a:solidFill>
                  <a:srgbClr val="000000"/>
                </a:solidFill>
              </a:rPr>
              <a:t>D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N</a:t>
            </a:r>
            <a:r>
              <a:rPr sz="4000" lang="en-US">
                <a:solidFill>
                  <a:srgbClr val="000000"/>
                </a:solidFill>
              </a:rPr>
              <a:t>T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P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R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F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L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O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 </a:t>
            </a:r>
            <a:r>
              <a:rPr sz="4000" lang="en-US">
                <a:solidFill>
                  <a:srgbClr val="000000"/>
                </a:solidFill>
              </a:rPr>
              <a:t>W</a:t>
            </a:r>
            <a:r>
              <a:rPr sz="4000" lang="en-US">
                <a:solidFill>
                  <a:srgbClr val="000000"/>
                </a:solidFill>
              </a:rPr>
              <a:t>E</a:t>
            </a:r>
            <a:r>
              <a:rPr sz="4000" lang="en-US">
                <a:solidFill>
                  <a:srgbClr val="000000"/>
                </a:solidFill>
              </a:rPr>
              <a:t>B</a:t>
            </a:r>
            <a:r>
              <a:rPr sz="4000" lang="en-US">
                <a:solidFill>
                  <a:srgbClr val="000000"/>
                </a:solidFill>
              </a:rPr>
              <a:t>S</a:t>
            </a:r>
            <a:r>
              <a:rPr sz="4000" lang="en-US">
                <a:solidFill>
                  <a:srgbClr val="000000"/>
                </a:solidFill>
              </a:rPr>
              <a:t>I</a:t>
            </a:r>
            <a:r>
              <a:rPr sz="4000" lang="en-US">
                <a:solidFill>
                  <a:srgbClr val="000000"/>
                </a:solidFill>
              </a:rPr>
              <a:t>T</a:t>
            </a:r>
            <a:r>
              <a:rPr sz="40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102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38633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 rot="16200000" flipH="1">
            <a:off x="7382225" y="-3289022"/>
            <a:ext cx="507998" cy="8652510"/>
          </a:xfrm>
          <a:prstGeom prst="rect"/>
        </p:spPr>
        <p:txBody>
          <a:bodyPr bIns="0" lIns="0" rIns="0" rtlCol="0" tIns="16510" vert="eaVert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328679" y="1291231"/>
            <a:ext cx="8329546" cy="4892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🔹 Project Overview Template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1. Title &amp; Thumbnail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Project name + a hero image or mockup.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Basic Info (quick-scan section)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Client / Company / Personal project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Role (Designer, Researcher, Developer, Photographer, etc.)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Timeline (Duration or dates)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Tools used (Figma, Photoshop, Python, etc.)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Brief Description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A short paragraph (2–4 sentences) summarizing the project’s purpose.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Objective / Problem Statement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What challenge were you solving?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Why was this project needed?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97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699452" y="2299334"/>
            <a:ext cx="8291904" cy="3520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These are the people who will use/read your portfolio to make decisions about you: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Recruiters &amp; Hiring Managers → want to quickly judge your skills and fit.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Clients → want to see if your style/approach matches their needs.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Collaborators / Agencies → may check your portfolio to assess if you can work together.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Educators / Mentors (if student) → use it to evaluate growth, process, and creativity.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136082" y="2399029"/>
            <a:ext cx="6446068" cy="3177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For a software app, the end user is the person who runs and uses the app on their device.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For a medical device, the end user might be a doctor, nurse, or patient depending on who actually uses it.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For consumer goods, the end user is simply the customer who consumes or uses the product.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3" name="object 9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4" name="object 8"/>
          <p:cNvSpPr txBox="1"/>
          <p:nvPr/>
        </p:nvSpPr>
        <p:spPr>
          <a:xfrm>
            <a:off x="739775" y="291147"/>
            <a:ext cx="8794750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"/>
          <p:cNvSpPr txBox="1"/>
          <p:nvPr/>
        </p:nvSpPr>
        <p:spPr>
          <a:xfrm>
            <a:off x="961854" y="1701958"/>
            <a:ext cx="6632364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Grid Layout → Thumbnails of projects in a neat grid (visual-first).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Single Project Focus → Big hero section with one featured work at a time.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Minimalist Layout → Lots of whitespace, small text, bold visuals.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Interactive Layout → Hover effects, animations, scroll-triggered transitions.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Magazine Style → Editorial-inspired, text + visuals blended.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96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8" name=""/>
          <p:cNvSpPr txBox="1"/>
          <p:nvPr/>
        </p:nvSpPr>
        <p:spPr>
          <a:xfrm rot="35218">
            <a:off x="1291530" y="1653235"/>
            <a:ext cx="4994548" cy="2834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 software product (like an app, website, or tool)?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A device (like a phone, smartwatch, or IoT gadget)?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A document (like a requirements list or product specification)?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Or something else?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24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339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 rot="70079">
            <a:off x="2971800" y="6023607"/>
            <a:ext cx="8534018" cy="7772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466959" y="1640204"/>
            <a:ext cx="7014494" cy="434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Hello, World!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96428">
            <a:off x="6093202" y="1574520"/>
            <a:ext cx="5372842" cy="4433952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2024-03-24T14:07:22Z</dcterms:created>
  <dcterms:modified xsi:type="dcterms:W3CDTF">2025-08-25T09:47:20Z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16106dd1a45b4f459ec96775cb91abe6</vt:lpwstr>
  </property>
</Properties>
</file>