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742" r:id="rId1"/>
  </p:sldMasterIdLst>
  <p:sldIdLst>
    <p:sldId id="268" r:id="rId2"/>
    <p:sldId id="359" r:id="rId3"/>
    <p:sldId id="269" r:id="rId4"/>
    <p:sldId id="364" r:id="rId5"/>
    <p:sldId id="365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62" d="100"/>
          <a:sy n="62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viewProps" Target="viewProps.xml"/><Relationship Id="rId3" Type="http://purl.oclc.org/ooxml/officeDocument/relationships/slide" Target="slides/slide2.xml"/><Relationship Id="rId7" Type="http://purl.oclc.org/ooxml/officeDocument/relationships/presProps" Target="pres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5" Type="http://purl.oclc.org/ooxml/officeDocument/relationships/slide" Target="slides/slide4.xml"/><Relationship Id="rId10" Type="http://purl.oclc.org/ooxml/officeDocument/relationships/tableStyles" Target="tableStyles.xml"/><Relationship Id="rId4" Type="http://purl.oclc.org/ooxml/officeDocument/relationships/slide" Target="slides/slide3.xml"/><Relationship Id="rId9" Type="http://purl.oclc.org/ooxml/officeDocument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3F3E53-23D6-4950-8D52-0F3B2CACE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216906-A1FB-483B-9DE7-A5EF56B4D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382956-5192-4B35-BB72-748E0758B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31AD46-0528-4BA3-9348-B3C09F91749D}" type="datetime1">
              <a:rPr lang="en-US" smtClean="0"/>
              <a:pPr lvl="0"/>
              <a:t>7/12/2021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CA1AD1-7620-44E5-A224-C722550C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FA341C-988B-41C9-9D0D-8CDA565F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DB0281-6497-4923-A6A9-684DC73754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82880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EABFFC-08A1-4669-978E-44A37007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2F346CE-53D9-4600-B96F-4BC5169EF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46FEA3-D3D2-420B-846F-85E5574F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31AD46-0528-4BA3-9348-B3C09F91749D}" type="datetime1">
              <a:rPr lang="en-US" smtClean="0"/>
              <a:pPr lvl="0"/>
              <a:t>7/12/2021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9FB855-EF64-4C74-9E23-3746CD58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4B466C-E487-44A8-8AEE-594F9E70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DB0281-6497-4923-A6A9-684DC73754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768315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316644C-94CA-4945-82FE-A8311DFDD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E842D6-3FE6-425F-8A33-F4247CC8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B4CFCF-67FA-410B-9B90-A26FE7DA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31AD46-0528-4BA3-9348-B3C09F91749D}" type="datetime1">
              <a:rPr lang="en-US" smtClean="0"/>
              <a:pPr lvl="0"/>
              <a:t>7/12/2021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0C6058-90AA-4C54-B1BC-32EC2420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F0403D-8C75-4F44-9577-BAEDCAC5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DB0281-6497-4923-A6A9-684DC73754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4538369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7ED942-1F47-43D5-8A36-40BBFFB3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38761C-4C08-4743-97CA-07E97092E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0FE492-476F-4022-A165-3154E1A1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31AD46-0528-4BA3-9348-B3C09F91749D}" type="datetime1">
              <a:rPr lang="en-US" smtClean="0"/>
              <a:pPr lvl="0"/>
              <a:t>7/12/2021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9263CA-C897-40D9-83E4-201C8AF5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45B5AF-5FE2-489D-9197-58BB933C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DB0281-6497-4923-A6A9-684DC73754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7252028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4FADC1-4635-465D-B969-9DE0EED5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F514A9-AE93-4B4C-BFAF-75F9CE23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7F4DDA-B599-41CE-BD2C-99DB34BA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31AD46-0528-4BA3-9348-B3C09F91749D}" type="datetime1">
              <a:rPr lang="en-US" smtClean="0"/>
              <a:pPr lvl="0"/>
              <a:t>7/12/2021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AC5E56-0B60-4639-88D4-D1A1AE65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86CD70-281E-4964-B32B-163DF8EC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DB0281-6497-4923-A6A9-684DC73754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4162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A1D3F-01F8-44F4-9625-EA8D926A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EEBFDE-F7C1-45E8-A3A4-AB2C96D06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4F098B-B510-4A6E-A8D5-072907F43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ADA5DD-9BBE-429D-BC59-97842052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31AD46-0528-4BA3-9348-B3C09F91749D}" type="datetime1">
              <a:rPr lang="en-US" smtClean="0"/>
              <a:pPr lvl="0"/>
              <a:t>7/12/2021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1650A5-BA73-4BC6-83E5-1147A610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2E9CF1-4C49-4799-BB1A-7441F01B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DB0281-6497-4923-A6A9-684DC73754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5055112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5DC865-E44A-4F8A-AAEA-E4E48020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D0FAFC-FF47-4C28-9D1F-B52A1677A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E9F7180-631F-43B9-BF63-493BD80F0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BDA7FB6-67D4-496A-AF87-B401281CB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F9DDCD7-828C-4DD4-8B22-2FE29BC5F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BEFFEB8-5B69-460B-B379-0FCC9969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31AD46-0528-4BA3-9348-B3C09F91749D}" type="datetime1">
              <a:rPr lang="en-US" smtClean="0"/>
              <a:pPr lvl="0"/>
              <a:t>7/12/2021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A9E5101-8FEE-4B2C-9CA5-AF600D20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7486EA-C343-4B4B-AC65-33623C1C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DB0281-6497-4923-A6A9-684DC73754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1187647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8E657C-875C-4DC8-86BE-5FA249A7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4A08A2E-F6CD-4FCC-B48F-D0F5BAF3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31AD46-0528-4BA3-9348-B3C09F91749D}" type="datetime1">
              <a:rPr lang="en-US" smtClean="0"/>
              <a:pPr lvl="0"/>
              <a:t>7/12/2021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706D35A-9429-4D6A-B12A-A30E3CD2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20BA53-84EE-4D61-A000-7C52165C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DB0281-6497-4923-A6A9-684DC73754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0136410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3BFA81D-FA64-4D99-B4D4-66DB1200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31AD46-0528-4BA3-9348-B3C09F91749D}" type="datetime1">
              <a:rPr lang="en-US" smtClean="0"/>
              <a:pPr lvl="0"/>
              <a:t>7/12/2021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AE46367-DB9F-465B-9E85-9F7B764B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39E91F-98BB-4388-90E4-EC31F8C2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DB0281-6497-4923-A6A9-684DC73754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7965695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D7829F-8117-4240-9CE2-74E29516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6B3D4F-C98B-4987-86FF-ECE27055D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496BC9-A54D-4555-93EA-54271A948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9874BF-76BA-4DBA-8511-E2297A77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31AD46-0528-4BA3-9348-B3C09F91749D}" type="datetime1">
              <a:rPr lang="en-US" smtClean="0"/>
              <a:pPr lvl="0"/>
              <a:t>7/12/2021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2F136C-A7CE-4119-9819-5D7CB564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7DF730-0CF4-4E6A-8EAB-C61A03AB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DB0281-6497-4923-A6A9-684DC73754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389841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6B6F07-C027-4601-A70F-6BD394739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F7E23DD-641D-4247-ABE7-DF50A0036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26AFDE6-5A83-4701-BC69-77EAF3E7C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BA81C15-2FB2-4578-B692-E5E7A2A3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31AD46-0528-4BA3-9348-B3C09F91749D}" type="datetime1">
              <a:rPr lang="en-US" smtClean="0"/>
              <a:pPr lvl="0"/>
              <a:t>7/12/2021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45939E-4497-4F46-BDAB-0FEEA9EF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25020DE-7BE7-4C22-809B-903BB27C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DB0281-6497-4923-A6A9-684DC73754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24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AFBBB43-99B2-4861-8333-E350CC16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8C3DA3-7EE1-469A-BFCD-751C60493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CEFD94-B2AF-4847-949A-87293F2B0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lvl="0"/>
            <a:fld id="{3431AD46-0528-4BA3-9348-B3C09F91749D}" type="datetime1">
              <a:rPr lang="en-US" smtClean="0"/>
              <a:pPr lvl="0"/>
              <a:t>7/12/2021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82EAC7-A667-40A8-8B3D-BC301FF4D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E55E2E-6E67-46EE-BA30-E7E373F1B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lvl="0"/>
            <a:fld id="{5FDB0281-6497-4923-A6A9-684DC73754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163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1">
            <a:extLst>
              <a:ext uri="{FF2B5EF4-FFF2-40B4-BE49-F238E27FC236}">
                <a16:creationId xmlns:a16="http://schemas.microsoft.com/office/drawing/2014/main" id="{EC3969DF-038C-4F65-B46D-5E28E728D734}"/>
              </a:ext>
            </a:extLst>
          </p:cNvPr>
          <p:cNvSpPr txBox="1">
            <a:spLocks/>
          </p:cNvSpPr>
          <p:nvPr/>
        </p:nvSpPr>
        <p:spPr>
          <a:xfrm>
            <a:off x="2504439" y="6356350"/>
            <a:ext cx="4940505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4" name="Rettangolo arrotondato 3">
            <a:extLst>
              <a:ext uri="{FF2B5EF4-FFF2-40B4-BE49-F238E27FC236}">
                <a16:creationId xmlns:a16="http://schemas.microsoft.com/office/drawing/2014/main" id="{C96E30BA-D5D4-40AB-9BAB-1DDFA8AACFB3}"/>
              </a:ext>
            </a:extLst>
          </p:cNvPr>
          <p:cNvSpPr/>
          <p:nvPr/>
        </p:nvSpPr>
        <p:spPr>
          <a:xfrm>
            <a:off x="1597158" y="9753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e 33">
            <a:extLst>
              <a:ext uri="{FF2B5EF4-FFF2-40B4-BE49-F238E27FC236}">
                <a16:creationId xmlns:a16="http://schemas.microsoft.com/office/drawing/2014/main" id="{9833CF13-F5DB-44BE-91D8-1574DC226735}"/>
              </a:ext>
            </a:extLst>
          </p:cNvPr>
          <p:cNvSpPr/>
          <p:nvPr/>
        </p:nvSpPr>
        <p:spPr>
          <a:xfrm>
            <a:off x="1914476" y="223120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Ovale 43">
            <a:extLst>
              <a:ext uri="{FF2B5EF4-FFF2-40B4-BE49-F238E27FC236}">
                <a16:creationId xmlns:a16="http://schemas.microsoft.com/office/drawing/2014/main" id="{990BC7B4-816F-4271-8215-F32233604DD3}"/>
              </a:ext>
            </a:extLst>
          </p:cNvPr>
          <p:cNvSpPr/>
          <p:nvPr/>
        </p:nvSpPr>
        <p:spPr>
          <a:xfrm>
            <a:off x="1886881" y="304607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" name="CasellaDiTesto 53">
            <a:extLst>
              <a:ext uri="{FF2B5EF4-FFF2-40B4-BE49-F238E27FC236}">
                <a16:creationId xmlns:a16="http://schemas.microsoft.com/office/drawing/2014/main" id="{954948D2-CA5A-4F7F-A213-A197F4D7F20F}"/>
              </a:ext>
            </a:extLst>
          </p:cNvPr>
          <p:cNvSpPr txBox="1"/>
          <p:nvPr/>
        </p:nvSpPr>
        <p:spPr>
          <a:xfrm>
            <a:off x="2890215" y="240778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54">
            <a:extLst>
              <a:ext uri="{FF2B5EF4-FFF2-40B4-BE49-F238E27FC236}">
                <a16:creationId xmlns:a16="http://schemas.microsoft.com/office/drawing/2014/main" id="{FDC7C091-CB4B-40EE-83F9-5F420FEC22AB}"/>
              </a:ext>
            </a:extLst>
          </p:cNvPr>
          <p:cNvSpPr txBox="1"/>
          <p:nvPr/>
        </p:nvSpPr>
        <p:spPr>
          <a:xfrm>
            <a:off x="2893007" y="3007946"/>
            <a:ext cx="1481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9" name="CasellaDiTesto 65">
            <a:extLst>
              <a:ext uri="{FF2B5EF4-FFF2-40B4-BE49-F238E27FC236}">
                <a16:creationId xmlns:a16="http://schemas.microsoft.com/office/drawing/2014/main" id="{542D0849-25E4-474F-A05D-D761C29C1210}"/>
              </a:ext>
            </a:extLst>
          </p:cNvPr>
          <p:cNvSpPr txBox="1"/>
          <p:nvPr/>
        </p:nvSpPr>
        <p:spPr>
          <a:xfrm>
            <a:off x="5535975" y="220772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10" name="CasellaDiTesto 86">
            <a:extLst>
              <a:ext uri="{FF2B5EF4-FFF2-40B4-BE49-F238E27FC236}">
                <a16:creationId xmlns:a16="http://schemas.microsoft.com/office/drawing/2014/main" id="{9B5277D5-BDD7-4322-B2D5-8E9FBF78D491}"/>
              </a:ext>
            </a:extLst>
          </p:cNvPr>
          <p:cNvSpPr txBox="1"/>
          <p:nvPr/>
        </p:nvSpPr>
        <p:spPr>
          <a:xfrm>
            <a:off x="2890215" y="49349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11" name="Connettore 1 88">
            <a:extLst>
              <a:ext uri="{FF2B5EF4-FFF2-40B4-BE49-F238E27FC236}">
                <a16:creationId xmlns:a16="http://schemas.microsoft.com/office/drawing/2014/main" id="{44506133-F68A-4689-BE13-E84CDEA820AA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4623055" y="9753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3">
            <a:extLst>
              <a:ext uri="{FF2B5EF4-FFF2-40B4-BE49-F238E27FC236}">
                <a16:creationId xmlns:a16="http://schemas.microsoft.com/office/drawing/2014/main" id="{54361926-CDFB-43D8-9C7E-3BC4017E8E40}"/>
              </a:ext>
            </a:extLst>
          </p:cNvPr>
          <p:cNvGrpSpPr/>
          <p:nvPr/>
        </p:nvGrpSpPr>
        <p:grpSpPr>
          <a:xfrm>
            <a:off x="1944424" y="105104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13" name="Ovale 94">
              <a:extLst>
                <a:ext uri="{FF2B5EF4-FFF2-40B4-BE49-F238E27FC236}">
                  <a16:creationId xmlns:a16="http://schemas.microsoft.com/office/drawing/2014/main" id="{B5A94DD2-8FFB-4B49-B630-0E3B947B175B}"/>
                </a:ext>
              </a:extLst>
            </p:cNvPr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ttangolo 93">
              <a:extLst>
                <a:ext uri="{FF2B5EF4-FFF2-40B4-BE49-F238E27FC236}">
                  <a16:creationId xmlns:a16="http://schemas.microsoft.com/office/drawing/2014/main" id="{4E7E6A98-60E1-4E58-80B7-A30E08E28376}"/>
                </a:ext>
              </a:extLst>
            </p:cNvPr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e 96">
              <a:extLst>
                <a:ext uri="{FF2B5EF4-FFF2-40B4-BE49-F238E27FC236}">
                  <a16:creationId xmlns:a16="http://schemas.microsoft.com/office/drawing/2014/main" id="{04095CE0-8DD3-4901-B156-9A7397CF7195}"/>
                </a:ext>
              </a:extLst>
            </p:cNvPr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97">
              <a:extLst>
                <a:ext uri="{FF2B5EF4-FFF2-40B4-BE49-F238E27FC236}">
                  <a16:creationId xmlns:a16="http://schemas.microsoft.com/office/drawing/2014/main" id="{8F17D304-D0AD-4442-A419-D41550FF23B1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1 101">
              <a:extLst>
                <a:ext uri="{FF2B5EF4-FFF2-40B4-BE49-F238E27FC236}">
                  <a16:creationId xmlns:a16="http://schemas.microsoft.com/office/drawing/2014/main" id="{79AF8B70-EACE-4F41-BD55-D3503A464B37}"/>
                </a:ext>
              </a:extLst>
            </p:cNvPr>
            <p:cNvCxnSpPr>
              <a:endCxn id="13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ttore 1 103">
              <a:extLst>
                <a:ext uri="{FF2B5EF4-FFF2-40B4-BE49-F238E27FC236}">
                  <a16:creationId xmlns:a16="http://schemas.microsoft.com/office/drawing/2014/main" id="{3379EB2A-8C0C-4EE1-913A-FDF0B95C2414}"/>
                </a:ext>
              </a:extLst>
            </p:cNvPr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07">
            <a:extLst>
              <a:ext uri="{FF2B5EF4-FFF2-40B4-BE49-F238E27FC236}">
                <a16:creationId xmlns:a16="http://schemas.microsoft.com/office/drawing/2014/main" id="{C4C47CCA-7770-4183-86A0-B1C6A0BEDEC5}"/>
              </a:ext>
            </a:extLst>
          </p:cNvPr>
          <p:cNvSpPr txBox="1"/>
          <p:nvPr/>
        </p:nvSpPr>
        <p:spPr>
          <a:xfrm>
            <a:off x="2927664" y="114121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20" name="Rettangolo 118">
            <a:extLst>
              <a:ext uri="{FF2B5EF4-FFF2-40B4-BE49-F238E27FC236}">
                <a16:creationId xmlns:a16="http://schemas.microsoft.com/office/drawing/2014/main" id="{878F780A-7446-4BC0-ACA9-8298CB7761C4}"/>
              </a:ext>
            </a:extLst>
          </p:cNvPr>
          <p:cNvSpPr/>
          <p:nvPr/>
        </p:nvSpPr>
        <p:spPr>
          <a:xfrm>
            <a:off x="1974690" y="177462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122">
            <a:extLst>
              <a:ext uri="{FF2B5EF4-FFF2-40B4-BE49-F238E27FC236}">
                <a16:creationId xmlns:a16="http://schemas.microsoft.com/office/drawing/2014/main" id="{6C1A0A56-ED37-44AA-8F86-B92437CE8D68}"/>
              </a:ext>
            </a:extLst>
          </p:cNvPr>
          <p:cNvSpPr txBox="1"/>
          <p:nvPr/>
        </p:nvSpPr>
        <p:spPr>
          <a:xfrm>
            <a:off x="2937883" y="174656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ttore 2 126">
            <a:extLst>
              <a:ext uri="{FF2B5EF4-FFF2-40B4-BE49-F238E27FC236}">
                <a16:creationId xmlns:a16="http://schemas.microsoft.com/office/drawing/2014/main" id="{59B15A25-B9A0-4B9B-B9CA-1A013215E4A1}"/>
              </a:ext>
            </a:extLst>
          </p:cNvPr>
          <p:cNvCxnSpPr/>
          <p:nvPr/>
        </p:nvCxnSpPr>
        <p:spPr>
          <a:xfrm flipH="1">
            <a:off x="2261741" y="320800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9">
            <a:extLst>
              <a:ext uri="{FF2B5EF4-FFF2-40B4-BE49-F238E27FC236}">
                <a16:creationId xmlns:a16="http://schemas.microsoft.com/office/drawing/2014/main" id="{87B97339-28C6-4060-A6BA-5EAA61BABF4D}"/>
              </a:ext>
            </a:extLst>
          </p:cNvPr>
          <p:cNvCxnSpPr/>
          <p:nvPr/>
        </p:nvCxnSpPr>
        <p:spPr>
          <a:xfrm>
            <a:off x="4721327" y="240778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12">
            <a:extLst>
              <a:ext uri="{FF2B5EF4-FFF2-40B4-BE49-F238E27FC236}">
                <a16:creationId xmlns:a16="http://schemas.microsoft.com/office/drawing/2014/main" id="{A7F59517-8DD9-4A4F-99E6-4D75D3594630}"/>
              </a:ext>
            </a:extLst>
          </p:cNvPr>
          <p:cNvSpPr/>
          <p:nvPr/>
        </p:nvSpPr>
        <p:spPr>
          <a:xfrm>
            <a:off x="2009652" y="45092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po 26">
            <a:extLst>
              <a:ext uri="{FF2B5EF4-FFF2-40B4-BE49-F238E27FC236}">
                <a16:creationId xmlns:a16="http://schemas.microsoft.com/office/drawing/2014/main" id="{E1E75378-308A-4395-8ABE-A24457C27A20}"/>
              </a:ext>
            </a:extLst>
          </p:cNvPr>
          <p:cNvGrpSpPr/>
          <p:nvPr/>
        </p:nvGrpSpPr>
        <p:grpSpPr>
          <a:xfrm>
            <a:off x="1828663" y="3962428"/>
            <a:ext cx="866156" cy="763297"/>
            <a:chOff x="1194666" y="2417771"/>
            <a:chExt cx="866156" cy="763297"/>
          </a:xfrm>
        </p:grpSpPr>
        <p:sp>
          <p:nvSpPr>
            <p:cNvPr id="26" name="Ovale 27">
              <a:extLst>
                <a:ext uri="{FF2B5EF4-FFF2-40B4-BE49-F238E27FC236}">
                  <a16:creationId xmlns:a16="http://schemas.microsoft.com/office/drawing/2014/main" id="{F7BA85BD-A8C1-48D9-9E06-48EEC4DD22A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7" name="Rettangolo 28">
              <a:extLst>
                <a:ext uri="{FF2B5EF4-FFF2-40B4-BE49-F238E27FC236}">
                  <a16:creationId xmlns:a16="http://schemas.microsoft.com/office/drawing/2014/main" id="{B0E04BA2-FBE6-473A-B405-E951B1B8751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8" name="Triangolo isoscele 29">
              <a:extLst>
                <a:ext uri="{FF2B5EF4-FFF2-40B4-BE49-F238E27FC236}">
                  <a16:creationId xmlns:a16="http://schemas.microsoft.com/office/drawing/2014/main" id="{B88A0914-6A0A-48FD-98A1-8E62247219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9" name="CasellaDiTesto 30">
            <a:extLst>
              <a:ext uri="{FF2B5EF4-FFF2-40B4-BE49-F238E27FC236}">
                <a16:creationId xmlns:a16="http://schemas.microsoft.com/office/drawing/2014/main" id="{19B2557C-A3F5-4261-942D-FAB8F98C24F6}"/>
              </a:ext>
            </a:extLst>
          </p:cNvPr>
          <p:cNvSpPr txBox="1"/>
          <p:nvPr/>
        </p:nvSpPr>
        <p:spPr>
          <a:xfrm>
            <a:off x="2964446" y="412556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0" name="CasellaDiTesto 32">
            <a:extLst>
              <a:ext uri="{FF2B5EF4-FFF2-40B4-BE49-F238E27FC236}">
                <a16:creationId xmlns:a16="http://schemas.microsoft.com/office/drawing/2014/main" id="{EF0EF8C6-5DB8-4742-BB70-8784EBB80CB6}"/>
              </a:ext>
            </a:extLst>
          </p:cNvPr>
          <p:cNvSpPr txBox="1"/>
          <p:nvPr/>
        </p:nvSpPr>
        <p:spPr>
          <a:xfrm>
            <a:off x="3016735" y="513221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31" name="Gruppo 6">
            <a:extLst>
              <a:ext uri="{FF2B5EF4-FFF2-40B4-BE49-F238E27FC236}">
                <a16:creationId xmlns:a16="http://schemas.microsoft.com/office/drawing/2014/main" id="{040BF3D5-344E-48A3-AA4A-C9615CF3DD3E}"/>
              </a:ext>
            </a:extLst>
          </p:cNvPr>
          <p:cNvGrpSpPr/>
          <p:nvPr/>
        </p:nvGrpSpPr>
        <p:grpSpPr>
          <a:xfrm>
            <a:off x="1916980" y="4924437"/>
            <a:ext cx="805955" cy="772447"/>
            <a:chOff x="565700" y="4940367"/>
            <a:chExt cx="805955" cy="772447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794CE287-F8F0-4E63-ABBD-7A29EEA2A13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4">
              <a:extLst>
                <a:ext uri="{FF2B5EF4-FFF2-40B4-BE49-F238E27FC236}">
                  <a16:creationId xmlns:a16="http://schemas.microsoft.com/office/drawing/2014/main" id="{74AFDA65-C311-4443-8599-1982552BEB7E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40">
            <a:extLst>
              <a:ext uri="{FF2B5EF4-FFF2-40B4-BE49-F238E27FC236}">
                <a16:creationId xmlns:a16="http://schemas.microsoft.com/office/drawing/2014/main" id="{33534709-4242-4CCF-AE3E-6711B6E388AD}"/>
              </a:ext>
            </a:extLst>
          </p:cNvPr>
          <p:cNvGrpSpPr/>
          <p:nvPr/>
        </p:nvGrpSpPr>
        <p:grpSpPr>
          <a:xfrm>
            <a:off x="4771475" y="5576918"/>
            <a:ext cx="592487" cy="258092"/>
            <a:chOff x="5133975" y="5295900"/>
            <a:chExt cx="342900" cy="238125"/>
          </a:xfrm>
        </p:grpSpPr>
        <p:sp>
          <p:nvSpPr>
            <p:cNvPr id="35" name="Figura a mano libera 41">
              <a:extLst>
                <a:ext uri="{FF2B5EF4-FFF2-40B4-BE49-F238E27FC236}">
                  <a16:creationId xmlns:a16="http://schemas.microsoft.com/office/drawing/2014/main" id="{2133BBED-2436-411B-BB3E-102A418A0E1B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Figura a mano libera 42">
              <a:extLst>
                <a:ext uri="{FF2B5EF4-FFF2-40B4-BE49-F238E27FC236}">
                  <a16:creationId xmlns:a16="http://schemas.microsoft.com/office/drawing/2014/main" id="{8B9AF47E-1E73-453B-8C50-E186F74EBDE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Figura a mano libera 44">
              <a:extLst>
                <a:ext uri="{FF2B5EF4-FFF2-40B4-BE49-F238E27FC236}">
                  <a16:creationId xmlns:a16="http://schemas.microsoft.com/office/drawing/2014/main" id="{42D93463-9839-42F0-9B22-194CF7D211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8" name="CasellaDiTesto 45">
            <a:extLst>
              <a:ext uri="{FF2B5EF4-FFF2-40B4-BE49-F238E27FC236}">
                <a16:creationId xmlns:a16="http://schemas.microsoft.com/office/drawing/2014/main" id="{DDEBAE81-7A49-41A3-B26B-879A529A56E6}"/>
              </a:ext>
            </a:extLst>
          </p:cNvPr>
          <p:cNvSpPr txBox="1"/>
          <p:nvPr/>
        </p:nvSpPr>
        <p:spPr>
          <a:xfrm>
            <a:off x="5852952" y="555111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39" name="CasellaDiTesto 46">
            <a:extLst>
              <a:ext uri="{FF2B5EF4-FFF2-40B4-BE49-F238E27FC236}">
                <a16:creationId xmlns:a16="http://schemas.microsoft.com/office/drawing/2014/main" id="{9A4B27DF-100C-44B3-A239-08F146DC399B}"/>
              </a:ext>
            </a:extLst>
          </p:cNvPr>
          <p:cNvSpPr txBox="1"/>
          <p:nvPr/>
        </p:nvSpPr>
        <p:spPr>
          <a:xfrm>
            <a:off x="5650101" y="314588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0" name="CasellaDiTesto 47">
            <a:extLst>
              <a:ext uri="{FF2B5EF4-FFF2-40B4-BE49-F238E27FC236}">
                <a16:creationId xmlns:a16="http://schemas.microsoft.com/office/drawing/2014/main" id="{81B3CF48-7116-4CC8-A622-B5A99381E40D}"/>
              </a:ext>
            </a:extLst>
          </p:cNvPr>
          <p:cNvSpPr txBox="1"/>
          <p:nvPr/>
        </p:nvSpPr>
        <p:spPr>
          <a:xfrm>
            <a:off x="5633277" y="400384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sp>
        <p:nvSpPr>
          <p:cNvPr id="44" name="CasellaDiTesto 51">
            <a:extLst>
              <a:ext uri="{FF2B5EF4-FFF2-40B4-BE49-F238E27FC236}">
                <a16:creationId xmlns:a16="http://schemas.microsoft.com/office/drawing/2014/main" id="{F4AE5815-8EDB-4B15-8441-50D153882A14}"/>
              </a:ext>
            </a:extLst>
          </p:cNvPr>
          <p:cNvSpPr txBox="1"/>
          <p:nvPr/>
        </p:nvSpPr>
        <p:spPr>
          <a:xfrm>
            <a:off x="5663736" y="454128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45" name="Connettore 2 52">
            <a:extLst>
              <a:ext uri="{FF2B5EF4-FFF2-40B4-BE49-F238E27FC236}">
                <a16:creationId xmlns:a16="http://schemas.microsoft.com/office/drawing/2014/main" id="{D390237A-C238-41B3-95A6-36B150E8AB0C}"/>
              </a:ext>
            </a:extLst>
          </p:cNvPr>
          <p:cNvCxnSpPr/>
          <p:nvPr/>
        </p:nvCxnSpPr>
        <p:spPr>
          <a:xfrm>
            <a:off x="4752716" y="335197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074E924E-E9A9-4D9F-8209-7C18022B7FA8}"/>
              </a:ext>
            </a:extLst>
          </p:cNvPr>
          <p:cNvCxnSpPr/>
          <p:nvPr/>
        </p:nvCxnSpPr>
        <p:spPr>
          <a:xfrm>
            <a:off x="4752716" y="4244368"/>
            <a:ext cx="81464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9E5A3B5-05EB-44B1-9F8C-0D6060128496}"/>
              </a:ext>
            </a:extLst>
          </p:cNvPr>
          <p:cNvCxnSpPr>
            <a:cxnSpLocks/>
          </p:cNvCxnSpPr>
          <p:nvPr/>
        </p:nvCxnSpPr>
        <p:spPr>
          <a:xfrm flipH="1">
            <a:off x="4721327" y="4725725"/>
            <a:ext cx="814648" cy="0"/>
          </a:xfrm>
          <a:prstGeom prst="straightConnector1">
            <a:avLst/>
          </a:prstGeom>
          <a:ln w="254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758615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BA4050-221D-4B3F-A651-C94962B7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B67B38-8D7B-4C41-BAB5-73CE2B3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6A5AB3-AF76-4EC9-853D-D4C335162C13}" type="slidenum">
              <a:rPr lang="en-GB" smtClean="0"/>
              <a:pPr/>
              <a:t>2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9695A4-5B31-46C5-BC95-2386E014DB05}"/>
              </a:ext>
            </a:extLst>
          </p:cNvPr>
          <p:cNvGrpSpPr/>
          <p:nvPr/>
        </p:nvGrpSpPr>
        <p:grpSpPr>
          <a:xfrm>
            <a:off x="374441" y="272950"/>
            <a:ext cx="3798137" cy="2804403"/>
            <a:chOff x="4196932" y="2026799"/>
            <a:chExt cx="3798137" cy="280440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74FE7A6-52B2-415D-879E-7E0F88A39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6" name="Immagine 5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74855E0E-1DF0-41C3-B13C-07BC233B3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4FCC06-6467-4905-9B28-78A9EE6C0EBD}"/>
              </a:ext>
            </a:extLst>
          </p:cNvPr>
          <p:cNvGrpSpPr/>
          <p:nvPr/>
        </p:nvGrpSpPr>
        <p:grpSpPr>
          <a:xfrm>
            <a:off x="5214937" y="661987"/>
            <a:ext cx="2676525" cy="2105025"/>
            <a:chOff x="4757737" y="2376487"/>
            <a:chExt cx="2676525" cy="2105025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22203EAE-0CF9-42D7-BBB6-E3E4FA212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737" y="2376487"/>
              <a:ext cx="2676525" cy="21050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F587-4CB9-4612-9B24-9516DE17B69A}"/>
                </a:ext>
              </a:extLst>
            </p:cNvPr>
            <p:cNvSpPr txBox="1"/>
            <p:nvPr/>
          </p:nvSpPr>
          <p:spPr>
            <a:xfrm>
              <a:off x="5924317" y="329783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63B0E4-2B65-460F-A428-A0D1B6C58E68}"/>
              </a:ext>
            </a:extLst>
          </p:cNvPr>
          <p:cNvCxnSpPr>
            <a:cxnSpLocks/>
          </p:cNvCxnSpPr>
          <p:nvPr/>
        </p:nvCxnSpPr>
        <p:spPr>
          <a:xfrm>
            <a:off x="5284033" y="6619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C39238-1D35-4358-9ADA-408D2064E3EE}"/>
              </a:ext>
            </a:extLst>
          </p:cNvPr>
          <p:cNvCxnSpPr>
            <a:cxnSpLocks/>
          </p:cNvCxnSpPr>
          <p:nvPr/>
        </p:nvCxnSpPr>
        <p:spPr>
          <a:xfrm>
            <a:off x="6107946" y="6619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D958B2-C63A-4120-8B84-9A288B4348D6}"/>
              </a:ext>
            </a:extLst>
          </p:cNvPr>
          <p:cNvCxnSpPr>
            <a:cxnSpLocks/>
          </p:cNvCxnSpPr>
          <p:nvPr/>
        </p:nvCxnSpPr>
        <p:spPr>
          <a:xfrm>
            <a:off x="6991350" y="6619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4B2555-FB2A-4400-A313-2FCE59B177EE}"/>
              </a:ext>
            </a:extLst>
          </p:cNvPr>
          <p:cNvCxnSpPr>
            <a:cxnSpLocks/>
          </p:cNvCxnSpPr>
          <p:nvPr/>
        </p:nvCxnSpPr>
        <p:spPr>
          <a:xfrm>
            <a:off x="7817684" y="6619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12451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8E62B507-AF98-4A74-A9B1-C99A436EA095}"/>
              </a:ext>
            </a:extLst>
          </p:cNvPr>
          <p:cNvGrpSpPr/>
          <p:nvPr/>
        </p:nvGrpSpPr>
        <p:grpSpPr>
          <a:xfrm>
            <a:off x="6786618" y="1162846"/>
            <a:ext cx="1248110" cy="1213095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8807B87A-C431-47A1-899E-1134ECDC9889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C0418AFB-64B8-408F-B55B-7E0E7287108C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3EF2CB-6596-4371-9244-AB8B6CBF36F5}"/>
              </a:ext>
            </a:extLst>
          </p:cNvPr>
          <p:cNvSpPr/>
          <p:nvPr/>
        </p:nvSpPr>
        <p:spPr>
          <a:xfrm>
            <a:off x="6274878" y="1466246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BB470-AA47-4E3D-9CEF-F24D2DE4FC5F}"/>
              </a:ext>
            </a:extLst>
          </p:cNvPr>
          <p:cNvSpPr/>
          <p:nvPr/>
        </p:nvSpPr>
        <p:spPr>
          <a:xfrm>
            <a:off x="6922250" y="2148592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7" name="Figura a mano libera 12">
            <a:extLst>
              <a:ext uri="{FF2B5EF4-FFF2-40B4-BE49-F238E27FC236}">
                <a16:creationId xmlns:a16="http://schemas.microsoft.com/office/drawing/2014/main" id="{AE513254-578A-43C0-BA19-3DE55282F3CC}"/>
              </a:ext>
            </a:extLst>
          </p:cNvPr>
          <p:cNvSpPr/>
          <p:nvPr/>
        </p:nvSpPr>
        <p:spPr>
          <a:xfrm>
            <a:off x="2517647" y="1466246"/>
            <a:ext cx="1823719" cy="972723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cautiousExplorer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E0472-C5FA-49BA-A685-26773BA3AE9F}"/>
              </a:ext>
            </a:extLst>
          </p:cNvPr>
          <p:cNvSpPr txBox="1"/>
          <p:nvPr/>
        </p:nvSpPr>
        <p:spPr>
          <a:xfrm>
            <a:off x="4668063" y="1110446"/>
            <a:ext cx="8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HTTP POST</a:t>
            </a:r>
          </a:p>
          <a:p>
            <a:pPr algn="ctr"/>
            <a:r>
              <a:rPr lang="en-US" sz="1200" dirty="0"/>
              <a:t>(request)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50BA59-3711-4C1E-9DEF-750D75AB455B}"/>
              </a:ext>
            </a:extLst>
          </p:cNvPr>
          <p:cNvSpPr txBox="1"/>
          <p:nvPr/>
        </p:nvSpPr>
        <p:spPr>
          <a:xfrm>
            <a:off x="5078583" y="2305988"/>
            <a:ext cx="80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send</a:t>
            </a:r>
          </a:p>
          <a:p>
            <a:pPr algn="ctr"/>
            <a:r>
              <a:rPr lang="en-US" sz="1200" dirty="0"/>
              <a:t>(dispatch)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C2B052-AB59-41A0-AFCD-E93A9EB0BADE}"/>
              </a:ext>
            </a:extLst>
          </p:cNvPr>
          <p:cNvSpPr txBox="1"/>
          <p:nvPr/>
        </p:nvSpPr>
        <p:spPr>
          <a:xfrm>
            <a:off x="7773839" y="2121322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96F500-3A51-4AB5-A3CA-776517083E14}"/>
              </a:ext>
            </a:extLst>
          </p:cNvPr>
          <p:cNvSpPr txBox="1"/>
          <p:nvPr/>
        </p:nvSpPr>
        <p:spPr>
          <a:xfrm flipH="1">
            <a:off x="7135507" y="1580959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cxnSp>
        <p:nvCxnSpPr>
          <p:cNvPr id="21" name="Connettore 2 52">
            <a:extLst>
              <a:ext uri="{FF2B5EF4-FFF2-40B4-BE49-F238E27FC236}">
                <a16:creationId xmlns:a16="http://schemas.microsoft.com/office/drawing/2014/main" id="{AD0CC495-0D95-45AC-9C68-2E145DDE09F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939702" y="2305989"/>
            <a:ext cx="298254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D3EA7B45-0CDC-4910-ABAB-66D6FB656A48}"/>
              </a:ext>
            </a:extLst>
          </p:cNvPr>
          <p:cNvCxnSpPr>
            <a:cxnSpLocks/>
            <a:stCxn id="7" idx="15"/>
            <a:endCxn id="5" idx="1"/>
          </p:cNvCxnSpPr>
          <p:nvPr/>
        </p:nvCxnSpPr>
        <p:spPr>
          <a:xfrm>
            <a:off x="4076097" y="1601974"/>
            <a:ext cx="2198781" cy="216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C03DF53C-45FB-4904-99F2-CE69347AD143}"/>
              </a:ext>
            </a:extLst>
          </p:cNvPr>
          <p:cNvCxnSpPr>
            <a:cxnSpLocks/>
            <a:endCxn id="7" idx="14"/>
          </p:cNvCxnSpPr>
          <p:nvPr/>
        </p:nvCxnSpPr>
        <p:spPr>
          <a:xfrm flipH="1" flipV="1">
            <a:off x="4241891" y="1715083"/>
            <a:ext cx="2034476" cy="6596"/>
          </a:xfrm>
          <a:prstGeom prst="straightConnector1">
            <a:avLst/>
          </a:prstGeom>
          <a:ln w="254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D70CD16B-68E1-49A4-8D59-F109EBBFFFC5}"/>
              </a:ext>
            </a:extLst>
          </p:cNvPr>
          <p:cNvSpPr txBox="1"/>
          <p:nvPr/>
        </p:nvSpPr>
        <p:spPr>
          <a:xfrm>
            <a:off x="4539445" y="1731864"/>
            <a:ext cx="1248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HTTP POST</a:t>
            </a:r>
          </a:p>
          <a:p>
            <a:pPr algn="ctr"/>
            <a:r>
              <a:rPr lang="en-US" sz="1200" dirty="0"/>
              <a:t>(response)</a:t>
            </a:r>
          </a:p>
        </p:txBody>
      </p:sp>
    </p:spTree>
    <p:extLst>
      <p:ext uri="{BB962C8B-B14F-4D97-AF65-F5344CB8AC3E}">
        <p14:creationId xmlns:p14="http://schemas.microsoft.com/office/powerpoint/2010/main" val="39547432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5E1CC2E3-9006-4EF1-BA0D-56E32A422064}"/>
              </a:ext>
            </a:extLst>
          </p:cNvPr>
          <p:cNvGrpSpPr/>
          <p:nvPr/>
        </p:nvGrpSpPr>
        <p:grpSpPr>
          <a:xfrm>
            <a:off x="4935069" y="2678010"/>
            <a:ext cx="1248110" cy="1213095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89F16ABA-1557-4A38-8B3F-D55F7CC4CEB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586D603C-0ABC-493C-BDA7-33C45134A628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TextBox 11">
            <a:extLst>
              <a:ext uri="{FF2B5EF4-FFF2-40B4-BE49-F238E27FC236}">
                <a16:creationId xmlns:a16="http://schemas.microsoft.com/office/drawing/2014/main" id="{6AFBC032-A811-44FF-9DF3-77CE4A4DE78A}"/>
              </a:ext>
            </a:extLst>
          </p:cNvPr>
          <p:cNvSpPr txBox="1"/>
          <p:nvPr/>
        </p:nvSpPr>
        <p:spPr>
          <a:xfrm>
            <a:off x="2435323" y="2498130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6" name="Gruppo 7">
            <a:extLst>
              <a:ext uri="{FF2B5EF4-FFF2-40B4-BE49-F238E27FC236}">
                <a16:creationId xmlns:a16="http://schemas.microsoft.com/office/drawing/2014/main" id="{7A0E06F5-803F-40B8-B029-40A4A34F0AC9}"/>
              </a:ext>
            </a:extLst>
          </p:cNvPr>
          <p:cNvGrpSpPr/>
          <p:nvPr/>
        </p:nvGrpSpPr>
        <p:grpSpPr>
          <a:xfrm>
            <a:off x="3824125" y="2952851"/>
            <a:ext cx="787334" cy="86434"/>
            <a:chOff x="3452446" y="4176616"/>
            <a:chExt cx="787334" cy="86434"/>
          </a:xfrm>
        </p:grpSpPr>
        <p:sp>
          <p:nvSpPr>
            <p:cNvPr id="7" name="Triangolo isoscele 55">
              <a:extLst>
                <a:ext uri="{FF2B5EF4-FFF2-40B4-BE49-F238E27FC236}">
                  <a16:creationId xmlns:a16="http://schemas.microsoft.com/office/drawing/2014/main" id="{1796D75B-92E5-4125-ACB8-3379F6F17162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8" name="Connettore 1 56">
              <a:extLst>
                <a:ext uri="{FF2B5EF4-FFF2-40B4-BE49-F238E27FC236}">
                  <a16:creationId xmlns:a16="http://schemas.microsoft.com/office/drawing/2014/main" id="{5E677888-D20E-479E-98BA-4D85DFF16B25}"/>
                </a:ext>
              </a:extLst>
            </p:cNvPr>
            <p:cNvCxnSpPr>
              <a:endCxn id="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7DDC332D-6BAE-4781-847E-58B2BA449290}"/>
              </a:ext>
            </a:extLst>
          </p:cNvPr>
          <p:cNvCxnSpPr>
            <a:cxnSpLocks/>
          </p:cNvCxnSpPr>
          <p:nvPr/>
        </p:nvCxnSpPr>
        <p:spPr>
          <a:xfrm flipH="1" flipV="1">
            <a:off x="2551897" y="2989104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9">
            <a:extLst>
              <a:ext uri="{FF2B5EF4-FFF2-40B4-BE49-F238E27FC236}">
                <a16:creationId xmlns:a16="http://schemas.microsoft.com/office/drawing/2014/main" id="{136EA4B1-F3C7-4AEE-8813-7B3C5EAF8139}"/>
              </a:ext>
            </a:extLst>
          </p:cNvPr>
          <p:cNvSpPr txBox="1"/>
          <p:nvPr/>
        </p:nvSpPr>
        <p:spPr>
          <a:xfrm flipH="1">
            <a:off x="5283958" y="3096123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11" name="Triangolo isoscele 50">
            <a:extLst>
              <a:ext uri="{FF2B5EF4-FFF2-40B4-BE49-F238E27FC236}">
                <a16:creationId xmlns:a16="http://schemas.microsoft.com/office/drawing/2014/main" id="{5D8E9773-EC6F-4DBB-8B48-37A50B35DBA2}"/>
              </a:ext>
            </a:extLst>
          </p:cNvPr>
          <p:cNvSpPr/>
          <p:nvPr/>
        </p:nvSpPr>
        <p:spPr>
          <a:xfrm rot="16200000">
            <a:off x="2610917" y="3041903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2" name="Straight Connector 39">
            <a:extLst>
              <a:ext uri="{FF2B5EF4-FFF2-40B4-BE49-F238E27FC236}">
                <a16:creationId xmlns:a16="http://schemas.microsoft.com/office/drawing/2014/main" id="{2317B32F-B5D6-4C1B-9C30-A09554E34267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2770422" y="3137377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1">
            <a:extLst>
              <a:ext uri="{FF2B5EF4-FFF2-40B4-BE49-F238E27FC236}">
                <a16:creationId xmlns:a16="http://schemas.microsoft.com/office/drawing/2014/main" id="{BE82CCD4-C8C3-4991-B055-A5884818682D}"/>
              </a:ext>
            </a:extLst>
          </p:cNvPr>
          <p:cNvSpPr txBox="1"/>
          <p:nvPr/>
        </p:nvSpPr>
        <p:spPr>
          <a:xfrm>
            <a:off x="2694491" y="3184692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7" name="Connettore 2 52">
            <a:extLst>
              <a:ext uri="{FF2B5EF4-FFF2-40B4-BE49-F238E27FC236}">
                <a16:creationId xmlns:a16="http://schemas.microsoft.com/office/drawing/2014/main" id="{BF76FE24-5711-440C-A59B-93002DD46893}"/>
              </a:ext>
            </a:extLst>
          </p:cNvPr>
          <p:cNvCxnSpPr>
            <a:cxnSpLocks/>
          </p:cNvCxnSpPr>
          <p:nvPr/>
        </p:nvCxnSpPr>
        <p:spPr>
          <a:xfrm flipH="1">
            <a:off x="2312430" y="3663756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1">
            <a:extLst>
              <a:ext uri="{FF2B5EF4-FFF2-40B4-BE49-F238E27FC236}">
                <a16:creationId xmlns:a16="http://schemas.microsoft.com/office/drawing/2014/main" id="{499E360E-49B1-48C4-BCE9-4823472A08A6}"/>
              </a:ext>
            </a:extLst>
          </p:cNvPr>
          <p:cNvSpPr txBox="1"/>
          <p:nvPr/>
        </p:nvSpPr>
        <p:spPr>
          <a:xfrm>
            <a:off x="2443462" y="3687788"/>
            <a:ext cx="215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sonardata</a:t>
            </a:r>
            <a:r>
              <a:rPr lang="en-US" dirty="0"/>
              <a:t> (dispatch)</a:t>
            </a:r>
          </a:p>
        </p:txBody>
      </p:sp>
      <p:sp>
        <p:nvSpPr>
          <p:cNvPr id="19" name="Figura a mano libera 12">
            <a:extLst>
              <a:ext uri="{FF2B5EF4-FFF2-40B4-BE49-F238E27FC236}">
                <a16:creationId xmlns:a16="http://schemas.microsoft.com/office/drawing/2014/main" id="{91017C1D-F7D0-45C0-B9DB-040716E6E16B}"/>
              </a:ext>
            </a:extLst>
          </p:cNvPr>
          <p:cNvSpPr/>
          <p:nvPr/>
        </p:nvSpPr>
        <p:spPr>
          <a:xfrm>
            <a:off x="535545" y="2794427"/>
            <a:ext cx="1829996" cy="972723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Wenv</a:t>
            </a:r>
            <a:r>
              <a:rPr lang="en-GB" dirty="0">
                <a:solidFill>
                  <a:schemeClr val="tx1"/>
                </a:solidFill>
              </a:rPr>
              <a:t> client</a:t>
            </a:r>
          </a:p>
        </p:txBody>
      </p:sp>
      <p:sp>
        <p:nvSpPr>
          <p:cNvPr id="37" name="CasellaDiTesto 65">
            <a:extLst>
              <a:ext uri="{FF2B5EF4-FFF2-40B4-BE49-F238E27FC236}">
                <a16:creationId xmlns:a16="http://schemas.microsoft.com/office/drawing/2014/main" id="{5219E75B-55A7-4FEF-BBA4-175BED0C20E2}"/>
              </a:ext>
            </a:extLst>
          </p:cNvPr>
          <p:cNvSpPr txBox="1"/>
          <p:nvPr/>
        </p:nvSpPr>
        <p:spPr>
          <a:xfrm>
            <a:off x="7850316" y="2520552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cxnSp>
        <p:nvCxnSpPr>
          <p:cNvPr id="38" name="Connettore 2 9">
            <a:extLst>
              <a:ext uri="{FF2B5EF4-FFF2-40B4-BE49-F238E27FC236}">
                <a16:creationId xmlns:a16="http://schemas.microsoft.com/office/drawing/2014/main" id="{C49FBA8F-2305-4E7C-9523-8EEE37426B57}"/>
              </a:ext>
            </a:extLst>
          </p:cNvPr>
          <p:cNvCxnSpPr/>
          <p:nvPr/>
        </p:nvCxnSpPr>
        <p:spPr>
          <a:xfrm>
            <a:off x="7035668" y="272060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o 40">
            <a:extLst>
              <a:ext uri="{FF2B5EF4-FFF2-40B4-BE49-F238E27FC236}">
                <a16:creationId xmlns:a16="http://schemas.microsoft.com/office/drawing/2014/main" id="{F34FAE50-D261-47C8-8EB5-B75C02D9C3FC}"/>
              </a:ext>
            </a:extLst>
          </p:cNvPr>
          <p:cNvGrpSpPr/>
          <p:nvPr/>
        </p:nvGrpSpPr>
        <p:grpSpPr>
          <a:xfrm>
            <a:off x="7003431" y="3785366"/>
            <a:ext cx="592487" cy="258092"/>
            <a:chOff x="5133975" y="5295900"/>
            <a:chExt cx="342900" cy="238125"/>
          </a:xfrm>
        </p:grpSpPr>
        <p:sp>
          <p:nvSpPr>
            <p:cNvPr id="40" name="Figura a mano libera 41">
              <a:extLst>
                <a:ext uri="{FF2B5EF4-FFF2-40B4-BE49-F238E27FC236}">
                  <a16:creationId xmlns:a16="http://schemas.microsoft.com/office/drawing/2014/main" id="{EB6B3A31-2E1D-443E-AF3B-544D1860773D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Figura a mano libera 42">
              <a:extLst>
                <a:ext uri="{FF2B5EF4-FFF2-40B4-BE49-F238E27FC236}">
                  <a16:creationId xmlns:a16="http://schemas.microsoft.com/office/drawing/2014/main" id="{CA6543C1-05C9-44C1-BE00-656BE29AEE30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Figura a mano libera 44">
              <a:extLst>
                <a:ext uri="{FF2B5EF4-FFF2-40B4-BE49-F238E27FC236}">
                  <a16:creationId xmlns:a16="http://schemas.microsoft.com/office/drawing/2014/main" id="{F6002E6E-23B8-4ADD-9F9D-526F502D2E46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3" name="CasellaDiTesto 45">
            <a:extLst>
              <a:ext uri="{FF2B5EF4-FFF2-40B4-BE49-F238E27FC236}">
                <a16:creationId xmlns:a16="http://schemas.microsoft.com/office/drawing/2014/main" id="{FCFD9BC1-EC80-4BF9-BAD0-B69B08A38F85}"/>
              </a:ext>
            </a:extLst>
          </p:cNvPr>
          <p:cNvSpPr txBox="1"/>
          <p:nvPr/>
        </p:nvSpPr>
        <p:spPr>
          <a:xfrm>
            <a:off x="7882264" y="3688548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4" name="CasellaDiTesto 46">
            <a:extLst>
              <a:ext uri="{FF2B5EF4-FFF2-40B4-BE49-F238E27FC236}">
                <a16:creationId xmlns:a16="http://schemas.microsoft.com/office/drawing/2014/main" id="{E971EDDD-B189-4118-BB2C-06D4B28606D3}"/>
              </a:ext>
            </a:extLst>
          </p:cNvPr>
          <p:cNvSpPr txBox="1"/>
          <p:nvPr/>
        </p:nvSpPr>
        <p:spPr>
          <a:xfrm>
            <a:off x="7882264" y="2825409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5" name="CasellaDiTesto 47">
            <a:extLst>
              <a:ext uri="{FF2B5EF4-FFF2-40B4-BE49-F238E27FC236}">
                <a16:creationId xmlns:a16="http://schemas.microsoft.com/office/drawing/2014/main" id="{38DC7A27-6937-40C5-BDED-0E0E06446172}"/>
              </a:ext>
            </a:extLst>
          </p:cNvPr>
          <p:cNvSpPr txBox="1"/>
          <p:nvPr/>
        </p:nvSpPr>
        <p:spPr>
          <a:xfrm>
            <a:off x="7865219" y="3127721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6" name="Gruppo 48">
            <a:extLst>
              <a:ext uri="{FF2B5EF4-FFF2-40B4-BE49-F238E27FC236}">
                <a16:creationId xmlns:a16="http://schemas.microsoft.com/office/drawing/2014/main" id="{19D66C5C-9BE5-4D9D-A434-56820D868E2C}"/>
              </a:ext>
            </a:extLst>
          </p:cNvPr>
          <p:cNvGrpSpPr/>
          <p:nvPr/>
        </p:nvGrpSpPr>
        <p:grpSpPr>
          <a:xfrm>
            <a:off x="7003431" y="3552368"/>
            <a:ext cx="666895" cy="86434"/>
            <a:chOff x="4592177" y="4419530"/>
            <a:chExt cx="666895" cy="86434"/>
          </a:xfrm>
        </p:grpSpPr>
        <p:cxnSp>
          <p:nvCxnSpPr>
            <p:cNvPr id="47" name="Connettore 1 49">
              <a:extLst>
                <a:ext uri="{FF2B5EF4-FFF2-40B4-BE49-F238E27FC236}">
                  <a16:creationId xmlns:a16="http://schemas.microsoft.com/office/drawing/2014/main" id="{CFAD8B38-3518-4712-AD91-4102008E3B58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riangolo isoscele 50">
              <a:extLst>
                <a:ext uri="{FF2B5EF4-FFF2-40B4-BE49-F238E27FC236}">
                  <a16:creationId xmlns:a16="http://schemas.microsoft.com/office/drawing/2014/main" id="{06AF5BA8-8F43-4E2C-97F3-0B62212962C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9" name="CasellaDiTesto 51">
            <a:extLst>
              <a:ext uri="{FF2B5EF4-FFF2-40B4-BE49-F238E27FC236}">
                <a16:creationId xmlns:a16="http://schemas.microsoft.com/office/drawing/2014/main" id="{CCCCE7DA-424D-4A53-B95B-91B1AC1FBA3B}"/>
              </a:ext>
            </a:extLst>
          </p:cNvPr>
          <p:cNvSpPr txBox="1"/>
          <p:nvPr/>
        </p:nvSpPr>
        <p:spPr>
          <a:xfrm>
            <a:off x="7882264" y="3401427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0" name="Connettore 2 52">
            <a:extLst>
              <a:ext uri="{FF2B5EF4-FFF2-40B4-BE49-F238E27FC236}">
                <a16:creationId xmlns:a16="http://schemas.microsoft.com/office/drawing/2014/main" id="{FFC0989D-56A1-446F-8209-39082945A170}"/>
              </a:ext>
            </a:extLst>
          </p:cNvPr>
          <p:cNvCxnSpPr/>
          <p:nvPr/>
        </p:nvCxnSpPr>
        <p:spPr>
          <a:xfrm>
            <a:off x="6984879" y="3031500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o 7">
            <a:extLst>
              <a:ext uri="{FF2B5EF4-FFF2-40B4-BE49-F238E27FC236}">
                <a16:creationId xmlns:a16="http://schemas.microsoft.com/office/drawing/2014/main" id="{E77106C9-B3A5-4B94-A431-CB572D9D9822}"/>
              </a:ext>
            </a:extLst>
          </p:cNvPr>
          <p:cNvGrpSpPr/>
          <p:nvPr/>
        </p:nvGrpSpPr>
        <p:grpSpPr>
          <a:xfrm>
            <a:off x="7035668" y="3284559"/>
            <a:ext cx="787334" cy="86434"/>
            <a:chOff x="3452446" y="4176616"/>
            <a:chExt cx="787334" cy="86434"/>
          </a:xfrm>
        </p:grpSpPr>
        <p:sp>
          <p:nvSpPr>
            <p:cNvPr id="52" name="Triangolo isoscele 55">
              <a:extLst>
                <a:ext uri="{FF2B5EF4-FFF2-40B4-BE49-F238E27FC236}">
                  <a16:creationId xmlns:a16="http://schemas.microsoft.com/office/drawing/2014/main" id="{BF75A7EF-5534-4D34-9A7A-4191DF4916ED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3" name="Connettore 1 56">
              <a:extLst>
                <a:ext uri="{FF2B5EF4-FFF2-40B4-BE49-F238E27FC236}">
                  <a16:creationId xmlns:a16="http://schemas.microsoft.com/office/drawing/2014/main" id="{7D4DF213-D550-49AE-85BA-E8899510C80B}"/>
                </a:ext>
              </a:extLst>
            </p:cNvPr>
            <p:cNvCxnSpPr>
              <a:endCxn id="52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5179080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205524"/>
      </p:ext>
    </p:extLst>
  </p:cSld>
  <p:clrMapOvr>
    <a:masterClrMapping/>
  </p:clrMapOvr>
</p:sld>
</file>

<file path=ppt/theme/theme1.xml><?xml version="1.0" encoding="utf-8"?>
<a:theme xmlns:a="http://purl.oclc.org/ooxml/drawingml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/>
  <TotalTime>77</TotalTime>
  <Words>78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creation on git</dc:title>
  <dc:creator>Antonio Natali</dc:creator>
  <cp:lastModifiedBy>Gian Marco De Cola - gianmarco.decola@studio.unibo.it</cp:lastModifiedBy>
  <cp:revision>42</cp:revision>
  <dcterms:created xsi:type="dcterms:W3CDTF">2021-02-16T15:59:16Z</dcterms:created>
  <dcterms:modified xsi:type="dcterms:W3CDTF">2021-07-12T10:52:43Z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0x010100AFD609FFC0C7514199402F351F9728F5</vt:lpwstr>
  </property>
</Properties>
</file>