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76F38-84F7-4E82-A23D-FBE4E800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729A25-6FA9-4905-B2FC-30EC4B9E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1AFB1F-3876-4F24-B870-D2E893A5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AAA455-4A5B-4D54-AC63-183E115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4131AB-D989-49F6-A310-665F9A58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3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4AF4E-ABAD-4AA8-96A0-30D5F01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A12123-240A-4D78-907D-9B88467F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1D274D-9527-4AF9-85E8-8F2C8DD7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0C5D10-5D74-41CC-B277-A264D45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0EC62-4854-48CB-A165-F1769BB8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74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74DC8D-DB53-4690-A22F-F0A1CE3EA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A1C50A-CC50-495D-92A1-F2FF5E982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BB3FBA-5289-45F8-9260-22822F4F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7772F-7AAE-410B-8F5A-2A235D47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79A40-E187-4F5C-868B-E37279D7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75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988D3-21C1-4C31-B3BA-1C66AEB5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D75DB5-7FE6-4453-9469-B1EC1C00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B0B7EA-7406-4241-B47D-13E6F0E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36AFD9-9EFF-428B-A9F8-E2F877F5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1C0BD-F6F1-44D3-A451-D3535629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03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E4B41-953D-4009-906D-B556A04E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CC01C3-B716-4012-B95C-2A98B3BF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3D407-656A-4970-93C6-F2246F6D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1306D-C683-4B82-AE86-4DFE68BC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90C7CC-B333-4A51-8D43-24088ABD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4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E946-A93A-475D-B2C5-C0E07BAE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4EFF81-D068-4DF2-AA0B-0173C8BA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C890C7-F74C-454C-BF01-86B9B58EF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B2674E-72A3-4D68-B64A-D251B24B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4E8F64-B646-4CFA-8C21-80762501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FA59CA-340D-421B-9685-9EAEC66B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7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8CE1FA-9EE2-4DC7-ACCC-579E74F8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2AF24A-72EB-437E-85B3-1A89584A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3B4D68-099A-425C-92D7-A705DC9D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D84CC7-5758-4425-ADBD-6BB67B813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AB7860-B26A-40F3-806A-54BC3C6AE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97C7FA-315B-47F7-A0E5-FB4CEB95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102FAB-8A16-43EF-B1E5-2614EBB7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22D7C9-C97B-4FF2-A024-E613490C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05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A623F-CA55-4B5F-AB57-69BBDD2A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7AE882-1F27-4249-A339-CCA7A47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F247BF-4EAA-4464-BE8C-C808D595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5BC086-6CCD-4969-96D9-00320EA9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1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C51583-E777-489A-A90D-D151A625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C64B06-6321-42A2-A92A-3B513845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9483B8-62E6-4799-90BA-80F364AE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8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65AC1-E934-450F-AD70-6EAB3625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712412-84F0-473D-B835-9ECADC9C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EF9E49-5264-4328-A63C-1356F027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1623D-78A4-4E3A-98A8-D4728479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4A905D-1EB1-446A-988C-D6B46642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2CDC2D-5566-41FA-898B-0CDEDD02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7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D1C52-E2B0-42F3-B32A-E3DB7570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21B215-8635-4497-B146-305878E42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241A8E-DEAB-43E9-95A1-BC99F52A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1DD9CB-7D7D-4E35-AD27-EB721964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0B4348-9113-4DB9-941B-7EBE9B6C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B6960D-0A8B-4140-BA24-2F7CC8A7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05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F742A7-2180-4B08-BD00-3A480F05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3EFC1F-0A93-4C71-93C7-0E7AA685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9FED2B-977C-45E1-8989-1AD182477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F694-03C5-40D3-A90F-D362A66E7A17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F4FC3B-CB03-4E44-AD4A-4A4314AC4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256E96-DD4F-4284-873F-D73F67D36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BF11-2FBD-4147-A520-4BAF79413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1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nmarco.decola@studio.unibo.it" TargetMode="External"/><Relationship Id="rId2" Type="http://schemas.openxmlformats.org/officeDocument/2006/relationships/hyperlink" Target="mailto:luca.bongiovanni@studio.unibo.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embrava-qualcuno.github.io/issLab21/" TargetMode="External"/><Relationship Id="rId4" Type="http://schemas.openxmlformats.org/officeDocument/2006/relationships/hyperlink" Target="https://github.com/sembrava-qualcuno/issLab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BDC4C-C387-4EBE-B3AD-81ACCD4A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Automated</a:t>
            </a:r>
            <a:r>
              <a:rPr lang="it-IT" dirty="0"/>
              <a:t> Car Parking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1008BE-DB13-47CC-A82E-E451BAC6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9407" y="4699317"/>
            <a:ext cx="9144000" cy="1865111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Luca Bongiovanni – </a:t>
            </a:r>
            <a:r>
              <a:rPr lang="it-IT" dirty="0">
                <a:hlinkClick r:id="rId2"/>
              </a:rPr>
              <a:t>luca.bongiovanni@studio.unibo.it</a:t>
            </a:r>
            <a:endParaRPr lang="it-IT" dirty="0"/>
          </a:p>
          <a:p>
            <a:pPr algn="r"/>
            <a:r>
              <a:rPr lang="it-IT" dirty="0"/>
              <a:t>Gian Marco De Cola – </a:t>
            </a:r>
            <a:r>
              <a:rPr lang="it-IT" dirty="0">
                <a:hlinkClick r:id="rId3"/>
              </a:rPr>
              <a:t>gianmarco.decola@studio.unibo.it</a:t>
            </a:r>
            <a:endParaRPr lang="it-IT" dirty="0"/>
          </a:p>
          <a:p>
            <a:pPr algn="r"/>
            <a:r>
              <a:rPr lang="it-IT" dirty="0"/>
              <a:t>GitHub repo: </a:t>
            </a:r>
            <a:r>
              <a:rPr lang="it-IT" dirty="0">
                <a:hlinkClick r:id="rId4"/>
              </a:rPr>
              <a:t>https://github.com/sembrava-qualcuno/issLab21</a:t>
            </a:r>
            <a:br>
              <a:rPr lang="it-IT" dirty="0"/>
            </a:br>
            <a:r>
              <a:rPr lang="it-IT" dirty="0" err="1"/>
              <a:t>Docs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https://sembrava-qualcuno.github.io/issLab21/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64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F37C994-6BF0-4C99-BFEF-D59423011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64" y="716093"/>
            <a:ext cx="8982536" cy="577678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A19E0AF-08CE-4D32-8E6F-F0A57EF6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Logica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56E797-C44C-44EA-8B17-E6B61D728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523808"/>
            <a:ext cx="2682410" cy="27743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FFD3D0-0037-4D57-964D-A9DBDE84C605}"/>
              </a:ext>
            </a:extLst>
          </p:cNvPr>
          <p:cNvSpPr txBox="1"/>
          <p:nvPr/>
        </p:nvSpPr>
        <p:spPr>
          <a:xfrm>
            <a:off x="254000" y="2011680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315480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A4316-1DC0-4523-9C94-6C25106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Componente trolley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8A35543-BF3D-4A00-AAEB-75353F30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49" y="186366"/>
            <a:ext cx="5052851" cy="2608681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39BDF4-0AD3-47E0-B458-1540C364F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20" y="2654610"/>
            <a:ext cx="4865880" cy="4203390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16F5623C-7D95-4699-BBB0-EEE4784CE782}"/>
              </a:ext>
            </a:extLst>
          </p:cNvPr>
          <p:cNvSpPr/>
          <p:nvPr/>
        </p:nvSpPr>
        <p:spPr>
          <a:xfrm rot="5400000">
            <a:off x="7923310" y="2543453"/>
            <a:ext cx="674726" cy="470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CF8B807-0C6E-432A-9659-B2B72C9D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6042"/>
            <a:ext cx="4068610" cy="330352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1D50667-2AE5-49DF-9E14-DC5FF33F7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8" y="4682042"/>
            <a:ext cx="1942558" cy="19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83283-C695-4BC4-80A9-6B4B5141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del </a:t>
            </a:r>
            <a:r>
              <a:rPr lang="it-IT" dirty="0" err="1"/>
              <a:t>MainService</a:t>
            </a:r>
            <a:r>
              <a:rPr lang="it-IT" dirty="0"/>
              <a:t> – lato cliente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D4CE16-76BD-4DDA-BC38-30DF3D5F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16" y="1338955"/>
            <a:ext cx="5234226" cy="551904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E202044-60FB-4E0F-A437-A3656289AB3D}"/>
              </a:ext>
            </a:extLst>
          </p:cNvPr>
          <p:cNvSpPr/>
          <p:nvPr/>
        </p:nvSpPr>
        <p:spPr>
          <a:xfrm>
            <a:off x="683580" y="2184400"/>
            <a:ext cx="2892739" cy="2964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3991B7-4196-4F65-90C6-D95DA294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9683"/>
            <a:ext cx="2362405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4DC63-8A0A-4671-9A50-C0562F50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del </a:t>
            </a:r>
            <a:r>
              <a:rPr lang="it-IT" dirty="0" err="1"/>
              <a:t>MainService</a:t>
            </a:r>
            <a:r>
              <a:rPr lang="it-IT" dirty="0"/>
              <a:t> – lato manager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CEFD4D-B11E-436A-A7D3-715D08206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0" y="1280160"/>
            <a:ext cx="8763564" cy="5212715"/>
          </a:xfr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A1C093C-FF24-498F-A9AF-79C44070CB94}"/>
              </a:ext>
            </a:extLst>
          </p:cNvPr>
          <p:cNvSpPr/>
          <p:nvPr/>
        </p:nvSpPr>
        <p:spPr>
          <a:xfrm>
            <a:off x="299156" y="2521258"/>
            <a:ext cx="2482144" cy="2858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B78E35-0BC9-4D50-842E-E8045A303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6" y="2541907"/>
            <a:ext cx="2347163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8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Automated Car Parking</vt:lpstr>
      <vt:lpstr>Architettura Logica</vt:lpstr>
      <vt:lpstr>Componente trolley</vt:lpstr>
      <vt:lpstr>Progetto del MainService – lato cliente</vt:lpstr>
      <vt:lpstr>Progetto del MainService – lato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 Marco De Cola - gianmarco.decola@studio.unibo.it</dc:creator>
  <cp:lastModifiedBy>Gian Marco De Cola - gianmarco.decola@studio.unibo.it</cp:lastModifiedBy>
  <cp:revision>3</cp:revision>
  <dcterms:created xsi:type="dcterms:W3CDTF">2021-11-10T14:24:39Z</dcterms:created>
  <dcterms:modified xsi:type="dcterms:W3CDTF">2021-11-10T15:00:33Z</dcterms:modified>
</cp:coreProperties>
</file>