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69283CF-FFDA-4F7D-8E4A-A513D40B89F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613080" y="1823400"/>
            <a:ext cx="8924040" cy="573660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0" y="0"/>
            <a:ext cx="100800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 </a:t>
            </a:r>
            <a:r>
              <a:rPr b="1" lang="en-US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CORONAVIR</a:t>
            </a:r>
            <a:r>
              <a:rPr b="1" lang="en-US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https://www.worldometers.info/coronavirus/country/italy/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0160" y="914400"/>
            <a:ext cx="6827760" cy="43891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5943600" y="2709720"/>
            <a:ext cx="3840480" cy="20451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0160" y="969840"/>
            <a:ext cx="6827760" cy="43891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5823720" y="2707200"/>
            <a:ext cx="4089600" cy="217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0160" y="914400"/>
            <a:ext cx="6827760" cy="43891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871600" y="2560320"/>
            <a:ext cx="4120920" cy="219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0160" y="914400"/>
            <a:ext cx="6827760" cy="43891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0160" y="878760"/>
            <a:ext cx="6707520" cy="431172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5775480" y="2596320"/>
            <a:ext cx="4056840" cy="213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0160" y="914400"/>
            <a:ext cx="6827760" cy="438912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20160" y="878760"/>
            <a:ext cx="6707520" cy="431172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20160" y="994320"/>
            <a:ext cx="6703560" cy="430920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4"/>
          <a:stretch/>
        </p:blipFill>
        <p:spPr>
          <a:xfrm>
            <a:off x="5761800" y="2632320"/>
            <a:ext cx="4053600" cy="21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005840" y="1737360"/>
            <a:ext cx="7849800" cy="402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914400" y="1737360"/>
            <a:ext cx="7926120" cy="402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928440" y="1645920"/>
            <a:ext cx="7849800" cy="422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2020-03-28T15:43:53Z</dcterms:created>
  <dc:creator/>
  <dc:description/>
  <dc:language>en-US</dc:language>
  <cp:lastModifiedBy/>
  <dcterms:modified xsi:type="dcterms:W3CDTF">2020-03-28T16:15:49Z</dcterms:modified>
  <cp:revision>3</cp:revision>
  <dc:subject/>
  <dc:title/>
</cp:coreProperties>
</file>