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343" r:id="rId2"/>
    <p:sldId id="344" r:id="rId3"/>
    <p:sldId id="345" r:id="rId4"/>
    <p:sldId id="348" r:id="rId5"/>
    <p:sldId id="346" r:id="rId6"/>
    <p:sldId id="347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34" autoAdjust="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06.02.2021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06.02.2021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06.02.2021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Бегущий </a:t>
            </a:r>
            <a:r>
              <a:rPr lang="ru-RU" dirty="0" err="1"/>
              <a:t>пацанчик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algn="r" rtl="0"/>
            <a:r>
              <a:rPr lang="ru-RU" dirty="0"/>
              <a:t>Авторы:</a:t>
            </a:r>
          </a:p>
          <a:p>
            <a:pPr algn="r" rtl="0"/>
            <a:r>
              <a:rPr lang="ru-RU" dirty="0"/>
              <a:t>Титов Ф.</a:t>
            </a:r>
          </a:p>
          <a:p>
            <a:pPr algn="r" rtl="0"/>
            <a:r>
              <a:rPr lang="ru-RU" dirty="0"/>
              <a:t>Даньшин с.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D27EA9E-DF36-48FA-836A-CEB493B4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решили сделать игры-</a:t>
            </a:r>
            <a:r>
              <a:rPr lang="ru-RU" dirty="0" err="1"/>
              <a:t>раннер</a:t>
            </a:r>
            <a:r>
              <a:rPr lang="ru-RU" dirty="0"/>
              <a:t>. Смысл игр этого жанра заключается в том, чтобы преодолеть как можно большее расстояние на случайно генерирующейся карте. Самая популярная игра жанра – </a:t>
            </a:r>
            <a:r>
              <a:rPr lang="en-US" dirty="0"/>
              <a:t>Subway Surfers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F67C9B9-F4B0-41F5-8BA8-4C7FDA22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pic>
        <p:nvPicPr>
          <p:cNvPr id="1028" name="Picture 4" descr="Картинки по запросу &quot;Subway Surf&quot;">
            <a:extLst>
              <a:ext uri="{FF2B5EF4-FFF2-40B4-BE49-F238E27FC236}">
                <a16:creationId xmlns:a16="http://schemas.microsoft.com/office/drawing/2014/main" id="{B58D2EF0-81CF-46DD-AC01-767C82BC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247" y="3429000"/>
            <a:ext cx="4853506" cy="244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5CE82C6-3687-4795-AA93-074CFB7C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решено разделить игру на 3 составляющие: главное меню, настройки и саму игру.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582721-72DF-46AF-A6CF-5A72B38E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18199581-C2B1-4EE1-8356-057C48E6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6" y="1353787"/>
            <a:ext cx="10626747" cy="59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582721-72DF-46AF-A6CF-5A72B38E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94" y="742816"/>
            <a:ext cx="10058400" cy="587584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018" y="567877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ain.py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7233" y="5672495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cycles.py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4931" y="567249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objects.py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84081" y="5678772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services.py</a:t>
            </a:r>
          </a:p>
        </p:txBody>
      </p:sp>
      <p:cxnSp>
        <p:nvCxnSpPr>
          <p:cNvPr id="11" name="Прямая со стрелкой 10"/>
          <p:cNvCxnSpPr>
            <a:stCxn id="8" idx="1"/>
            <a:endCxn id="6" idx="3"/>
          </p:cNvCxnSpPr>
          <p:nvPr/>
        </p:nvCxnSpPr>
        <p:spPr>
          <a:xfrm flipH="1" flipV="1">
            <a:off x="6868029" y="5872550"/>
            <a:ext cx="2916052" cy="6277"/>
          </a:xfrm>
          <a:prstGeom prst="straightConnector1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1"/>
            <a:endCxn id="2" idx="3"/>
          </p:cNvCxnSpPr>
          <p:nvPr/>
        </p:nvCxnSpPr>
        <p:spPr>
          <a:xfrm flipH="1">
            <a:off x="2033370" y="5872550"/>
            <a:ext cx="883863" cy="6277"/>
          </a:xfrm>
          <a:prstGeom prst="straightConnector1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1"/>
            <a:endCxn id="5" idx="3"/>
          </p:cNvCxnSpPr>
          <p:nvPr/>
        </p:nvCxnSpPr>
        <p:spPr>
          <a:xfrm flipH="1">
            <a:off x="4273695" y="5872550"/>
            <a:ext cx="1111236" cy="0"/>
          </a:xfrm>
          <a:prstGeom prst="straightConnector1">
            <a:avLst/>
          </a:prstGeom>
          <a:ln w="38100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6604" y="1530455"/>
            <a:ext cx="114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Menu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Class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9055" y="863485"/>
            <a:ext cx="23679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Player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Map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StaticMapObject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Coin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Ghost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Rock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LoopedImage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ClickButton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Setting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CheckBox</a:t>
            </a:r>
            <a:endParaRPr lang="en-US" sz="2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777829" y="942871"/>
            <a:ext cx="36656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calculate_size_for_background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load_im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MusicPlayer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MySpriteGroup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MySprite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126603" y="1530455"/>
            <a:ext cx="0" cy="147732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101964" y="1530455"/>
            <a:ext cx="0" cy="147732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126603" y="3007783"/>
            <a:ext cx="97536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5" idx="0"/>
          </p:cNvCxnSpPr>
          <p:nvPr/>
        </p:nvCxnSpPr>
        <p:spPr>
          <a:xfrm>
            <a:off x="3595464" y="3007783"/>
            <a:ext cx="0" cy="266471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5272341" y="1042775"/>
            <a:ext cx="0" cy="4427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7533289" y="1004476"/>
            <a:ext cx="0" cy="44652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5272341" y="5469775"/>
            <a:ext cx="226094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6" idx="0"/>
          </p:cNvCxnSpPr>
          <p:nvPr/>
        </p:nvCxnSpPr>
        <p:spPr>
          <a:xfrm>
            <a:off x="6126480" y="5569805"/>
            <a:ext cx="0" cy="10269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7777829" y="1004476"/>
            <a:ext cx="0" cy="210822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777829" y="3112696"/>
            <a:ext cx="366565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1443488" y="1004476"/>
            <a:ext cx="0" cy="210822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0552881" y="3112696"/>
            <a:ext cx="0" cy="266471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7F67E38-833A-4B8B-9175-93E5366E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ru-RU" dirty="0"/>
              <a:t>Федор: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/>
              <a:t>Реализация прыжка персонажа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/>
              <a:t>Главное меню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/>
              <a:t>Настройки</a:t>
            </a:r>
          </a:p>
          <a:p>
            <a:pPr marL="0" indent="0">
              <a:buClrTx/>
              <a:buNone/>
            </a:pPr>
            <a:r>
              <a:rPr lang="ru-RU" dirty="0"/>
              <a:t>Семён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/>
              <a:t>Графическая составляющая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/>
              <a:t>Игра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887EC6-5FB8-4CE3-8E4C-F6979D57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задач</a:t>
            </a:r>
          </a:p>
        </p:txBody>
      </p:sp>
    </p:spTree>
    <p:extLst>
      <p:ext uri="{BB962C8B-B14F-4D97-AF65-F5344CB8AC3E}">
        <p14:creationId xmlns:p14="http://schemas.microsoft.com/office/powerpoint/2010/main" val="12296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A423FC6-F007-453A-A153-2CF971C5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0506"/>
            <a:ext cx="10058400" cy="147458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ru-RU" dirty="0" smtClean="0"/>
              <a:t>Магазин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ru-RU" dirty="0" smtClean="0"/>
              <a:t>Вариативность графики и музыки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ru-RU" dirty="0" err="1" smtClean="0"/>
              <a:t>Квесты</a:t>
            </a:r>
            <a:endParaRPr lang="ru-RU" dirty="0" smtClean="0"/>
          </a:p>
          <a:p>
            <a:pPr marL="0" indent="0">
              <a:buClrTx/>
              <a:buSzPct val="120000"/>
              <a:buNone/>
            </a:pPr>
            <a:endParaRPr lang="ru-RU" dirty="0" smtClean="0"/>
          </a:p>
          <a:p>
            <a:pPr marL="0" indent="0">
              <a:buClrTx/>
              <a:buSzPct val="120000"/>
              <a:buNone/>
            </a:pPr>
            <a:endParaRPr lang="ru-RU" dirty="0"/>
          </a:p>
          <a:p>
            <a:pPr marL="0" indent="0">
              <a:buClrTx/>
              <a:buSzPct val="120000"/>
              <a:buNone/>
            </a:pPr>
            <a:endParaRPr lang="ru-RU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endParaRPr lang="ru-RU" dirty="0" smtClean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5DE681-6DD6-40CC-B4C5-05C92EA6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74</TotalTime>
  <Words>104</Words>
  <Application>Microsoft Office PowerPoint</Application>
  <PresentationFormat>Широкоэкранный</PresentationFormat>
  <Paragraphs>46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Helvetica Neue Medium</vt:lpstr>
      <vt:lpstr>Wingdings</vt:lpstr>
      <vt:lpstr>РетроспективаVTI</vt:lpstr>
      <vt:lpstr>Бегущий пацанчик</vt:lpstr>
      <vt:lpstr>Идея</vt:lpstr>
      <vt:lpstr>реализация</vt:lpstr>
      <vt:lpstr>реализация</vt:lpstr>
      <vt:lpstr>Разделение задач</vt:lpstr>
      <vt:lpstr>Улучшения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Бегущий пацанчик</dc:title>
  <dc:creator>Семён Даньшин</dc:creator>
  <cp:lastModifiedBy>Фёдор Титов</cp:lastModifiedBy>
  <cp:revision>12</cp:revision>
  <dcterms:created xsi:type="dcterms:W3CDTF">2021-02-06T13:38:18Z</dcterms:created>
  <dcterms:modified xsi:type="dcterms:W3CDTF">2021-02-06T15:36:51Z</dcterms:modified>
</cp:coreProperties>
</file>