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33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18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3351600"/>
            <a:ext cx="9072000" cy="18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33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8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8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152680" y="3351600"/>
            <a:ext cx="4426920" cy="18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4000" y="3351600"/>
            <a:ext cx="4426920" cy="18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33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921040" cy="18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560" y="1368000"/>
            <a:ext cx="2921040" cy="18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9120" y="1368000"/>
            <a:ext cx="2921040" cy="18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639120" y="3351600"/>
            <a:ext cx="2921040" cy="18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560" y="3351600"/>
            <a:ext cx="2921040" cy="18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504000" y="3351600"/>
            <a:ext cx="2921040" cy="18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33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2000" cy="379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33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79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33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79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79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33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2376000" y="216000"/>
            <a:ext cx="5328000" cy="333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33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8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4000" y="3351600"/>
            <a:ext cx="4426920" cy="18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79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33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79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8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3351600"/>
            <a:ext cx="4426920" cy="18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33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8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8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3351600"/>
            <a:ext cx="9072000" cy="18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80000" cy="567000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ru-RU" sz="33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79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ru-RU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ru-RU" sz="21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ru-RU" sz="15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ru-RU" sz="15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ru-RU" sz="15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ru-RU" sz="15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5328000"/>
            <a:ext cx="2348280" cy="228240"/>
          </a:xfrm>
          <a:prstGeom prst="rect">
            <a:avLst/>
          </a:prstGeom>
        </p:spPr>
        <p:txBody>
          <a:bodyPr lIns="0" rIns="0" tIns="0" bIns="0"/>
          <a:p>
            <a:r>
              <a:rPr b="0" lang="ru-RU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&lt;date/time&gt;</a:t>
            </a:r>
            <a:endParaRPr b="0" lang="ru-RU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360" y="5328000"/>
            <a:ext cx="3195000" cy="22824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ru-RU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&lt;footer&gt;</a:t>
            </a:r>
            <a:endParaRPr b="0" lang="ru-RU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360" y="5328000"/>
            <a:ext cx="2348280" cy="228240"/>
          </a:xfrm>
          <a:prstGeom prst="rect">
            <a:avLst/>
          </a:prstGeom>
        </p:spPr>
        <p:txBody>
          <a:bodyPr lIns="0" rIns="0" tIns="0" bIns="0"/>
          <a:p>
            <a:pPr algn="r"/>
            <a:fld id="{08D0DADE-D388-4F79-9B6F-E9313FB7CA36}" type="slidenum">
              <a:rPr b="0" lang="ru-RU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ru-RU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New petuhs: Pygame</a:t>
            </a:r>
            <a:endParaRPr b="0" lang="ru-RU" sz="33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1080000" y="0"/>
            <a:ext cx="8018280" cy="566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Цель и описание проекта</a:t>
            </a:r>
            <a:endParaRPr b="0" lang="ru-RU" sz="33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1368000" y="1584000"/>
            <a:ext cx="7128000" cy="207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Разработка игры подобной flappy bird.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Правила: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Требуется удержать птичку в воздухе, нажимая на кнопки, пролетев между трубами.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Структура приложения</a:t>
            </a:r>
            <a:endParaRPr b="0" lang="ru-RU" sz="33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504000" y="1368000"/>
            <a:ext cx="9072000" cy="379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 игре существует три основных файла, menu.py — отвечает за GUI и вырисовывает меню, liders.py — отвечает за таблицу рекордов, а именно за ее форматирование, добавление новых пунктов и отображение, flappybird.py — собственно сама игра.</a:t>
            </a:r>
            <a:endParaRPr b="0" lang="ru-RU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Игра</a:t>
            </a:r>
            <a:endParaRPr b="0" lang="ru-RU" sz="33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504000" y="1368000"/>
            <a:ext cx="9072000" cy="379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 файле игры, помимо птички и труб реализованы: стартовый экран, экран поражения, анимация с перьями от нажитий мыши, загрузка изображений и музыки. </a:t>
            </a:r>
            <a:endParaRPr b="0" lang="ru-RU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А к основным классам относятся упомянутые ранее птичка и трубы.</a:t>
            </a:r>
            <a:endParaRPr b="0" lang="ru-RU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Запустите игру</a:t>
            </a:r>
            <a:endParaRPr b="0" lang="ru-RU" sz="33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504000" y="1368000"/>
            <a:ext cx="9072000" cy="379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Запустите игру (menu.py) и проверьте ее возможности.</a:t>
            </a:r>
            <a:endParaRPr b="0" lang="ru-RU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Выводы</a:t>
            </a:r>
            <a:endParaRPr b="0" lang="ru-RU" sz="33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504000" y="1368000"/>
            <a:ext cx="9072000" cy="379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 проекте использовано-реализовано:</a:t>
            </a:r>
            <a:endParaRPr b="0" lang="ru-RU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Работа с файлами, в т.ч. изображениями</a:t>
            </a:r>
            <a:endParaRPr b="0" lang="ru-RU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Обработка событий</a:t>
            </a:r>
            <a:endParaRPr b="0" lang="ru-RU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GUI</a:t>
            </a:r>
            <a:endParaRPr b="0" lang="ru-RU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Красивая таблица рейтинга и ее отображение</a:t>
            </a:r>
            <a:endParaRPr b="0" lang="ru-RU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Классическая игра с некоторыми исправлениями</a:t>
            </a:r>
            <a:endParaRPr b="0" lang="ru-RU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2376000" y="108000"/>
            <a:ext cx="5328000" cy="936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Что можно еще приделать?</a:t>
            </a:r>
            <a:endParaRPr b="0" lang="ru-RU" sz="33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TextShape 2"/>
          <p:cNvSpPr txBox="1"/>
          <p:nvPr/>
        </p:nvSpPr>
        <p:spPr>
          <a:xfrm>
            <a:off x="504000" y="1368000"/>
            <a:ext cx="9072000" cy="379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 Сетевую игру. (Долго, сложно и глючит)</a:t>
            </a:r>
            <a:endParaRPr b="0" lang="ru-RU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 Добавить медальки за достижения.</a:t>
            </a:r>
            <a:endParaRPr b="0" lang="ru-RU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 Добавить возможность смены текстуры птицы.</a:t>
            </a:r>
            <a:endParaRPr b="0" lang="ru-RU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 Анти-чит систему, блокирующую игру нечестным игрокам.</a:t>
            </a:r>
            <a:endParaRPr b="0" lang="ru-RU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LibreOffice/5.3.7.2.0$Linux_X86_64 LibreOffice_project/30m0$Build-2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2018-02-20T17:23:49Z</dcterms:created>
  <dc:creator/>
  <dc:description/>
  <dc:language>ru-RU</dc:language>
  <cp:lastModifiedBy/>
  <dcterms:modified xsi:type="dcterms:W3CDTF">2018-02-20T18:13:33Z</dcterms:modified>
  <cp:revision>2</cp:revision>
  <dc:subject/>
  <dc:title>Metropolis</dc:title>
</cp:coreProperties>
</file>