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60"/>
  </p:notesMasterIdLst>
  <p:sldIdLst>
    <p:sldId id="263" r:id="rId2"/>
    <p:sldId id="264" r:id="rId3"/>
    <p:sldId id="324" r:id="rId4"/>
    <p:sldId id="265" r:id="rId5"/>
    <p:sldId id="266" r:id="rId6"/>
    <p:sldId id="322" r:id="rId7"/>
    <p:sldId id="269" r:id="rId8"/>
    <p:sldId id="321" r:id="rId9"/>
    <p:sldId id="323" r:id="rId10"/>
    <p:sldId id="325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98" r:id="rId23"/>
    <p:sldId id="299" r:id="rId24"/>
    <p:sldId id="281" r:id="rId25"/>
    <p:sldId id="282" r:id="rId26"/>
    <p:sldId id="302" r:id="rId27"/>
    <p:sldId id="303" r:id="rId28"/>
    <p:sldId id="301" r:id="rId29"/>
    <p:sldId id="304" r:id="rId30"/>
    <p:sldId id="305" r:id="rId31"/>
    <p:sldId id="306" r:id="rId32"/>
    <p:sldId id="283" r:id="rId33"/>
    <p:sldId id="284" r:id="rId34"/>
    <p:sldId id="285" r:id="rId35"/>
    <p:sldId id="307" r:id="rId36"/>
    <p:sldId id="308" r:id="rId37"/>
    <p:sldId id="326" r:id="rId38"/>
    <p:sldId id="327" r:id="rId39"/>
    <p:sldId id="328" r:id="rId40"/>
    <p:sldId id="329" r:id="rId41"/>
    <p:sldId id="330" r:id="rId42"/>
    <p:sldId id="310" r:id="rId43"/>
    <p:sldId id="288" r:id="rId44"/>
    <p:sldId id="289" r:id="rId45"/>
    <p:sldId id="290" r:id="rId46"/>
    <p:sldId id="291" r:id="rId47"/>
    <p:sldId id="292" r:id="rId48"/>
    <p:sldId id="311" r:id="rId49"/>
    <p:sldId id="313" r:id="rId50"/>
    <p:sldId id="314" r:id="rId51"/>
    <p:sldId id="317" r:id="rId52"/>
    <p:sldId id="297" r:id="rId53"/>
    <p:sldId id="319" r:id="rId54"/>
    <p:sldId id="320" r:id="rId55"/>
    <p:sldId id="293" r:id="rId56"/>
    <p:sldId id="294" r:id="rId57"/>
    <p:sldId id="295" r:id="rId58"/>
    <p:sldId id="296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ехнологии проектирования ИС" id="{DC05B47A-FE07-4097-A6C9-52F35460B802}">
          <p14:sldIdLst>
            <p14:sldId id="263"/>
            <p14:sldId id="264"/>
            <p14:sldId id="324"/>
            <p14:sldId id="265"/>
            <p14:sldId id="266"/>
            <p14:sldId id="322"/>
          </p14:sldIdLst>
        </p14:section>
        <p14:section name="Каноническое проектирование" id="{0641702B-06C4-47A9-A53A-62F75D967F9D}">
          <p14:sldIdLst>
            <p14:sldId id="269"/>
            <p14:sldId id="321"/>
            <p14:sldId id="323"/>
            <p14:sldId id="325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98"/>
          </p14:sldIdLst>
        </p14:section>
        <p14:section name="Этап предпроектного обследования" id="{4AA7102C-6215-424B-B3F0-56D609027802}">
          <p14:sldIdLst>
            <p14:sldId id="299"/>
            <p14:sldId id="281"/>
            <p14:sldId id="282"/>
          </p14:sldIdLst>
        </p14:section>
        <p14:section name="Методы обследования и сбора данных" id="{9CC57A0B-ECFE-48D1-A9CB-93A66F04EFBC}">
          <p14:sldIdLst>
            <p14:sldId id="302"/>
            <p14:sldId id="303"/>
            <p14:sldId id="301"/>
            <p14:sldId id="304"/>
            <p14:sldId id="305"/>
            <p14:sldId id="306"/>
          </p14:sldIdLst>
        </p14:section>
        <p14:section name="Результаты первого этапа" id="{B2C6D8DA-2B2B-451C-ADD9-EA00F862EB02}">
          <p14:sldIdLst>
            <p14:sldId id="283"/>
            <p14:sldId id="284"/>
            <p14:sldId id="285"/>
            <p14:sldId id="307"/>
            <p14:sldId id="308"/>
            <p14:sldId id="326"/>
            <p14:sldId id="327"/>
            <p14:sldId id="328"/>
            <p14:sldId id="329"/>
            <p14:sldId id="330"/>
          </p14:sldIdLst>
        </p14:section>
        <p14:section name="2 этап" id="{BFC1FCD3-659B-4BD5-A65F-CCB943C65D3E}">
          <p14:sldIdLst>
            <p14:sldId id="310"/>
            <p14:sldId id="288"/>
            <p14:sldId id="289"/>
            <p14:sldId id="290"/>
            <p14:sldId id="291"/>
            <p14:sldId id="292"/>
            <p14:sldId id="311"/>
            <p14:sldId id="313"/>
            <p14:sldId id="314"/>
            <p14:sldId id="317"/>
            <p14:sldId id="297"/>
          </p14:sldIdLst>
        </p14:section>
        <p14:section name="Предпроектное обследование - дополнительно" id="{D358C0D8-BABE-491E-94BC-BF444E1983FD}">
          <p14:sldIdLst>
            <p14:sldId id="319"/>
            <p14:sldId id="320"/>
            <p14:sldId id="293"/>
            <p14:sldId id="294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5" autoAdjust="0"/>
    <p:restoredTop sz="94501" autoAdjust="0"/>
  </p:normalViewPr>
  <p:slideViewPr>
    <p:cSldViewPr>
      <p:cViewPr>
        <p:scale>
          <a:sx n="50" d="100"/>
          <a:sy n="50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14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37AFA-C3D2-4006-AD55-CD55487FFD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58595128-D282-41F8-ABA2-3FDC3FC1046B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Методы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проектирования</a:t>
          </a:r>
        </a:p>
      </dgm:t>
    </dgm:pt>
    <dgm:pt modelId="{C40311DC-A9D5-42C3-AEDE-B0E4E7B6494B}" type="parTrans" cxnId="{53631BE2-477C-4B36-A82E-AC8D63C7D841}">
      <dgm:prSet/>
      <dgm:spPr/>
      <dgm:t>
        <a:bodyPr/>
        <a:lstStyle/>
        <a:p>
          <a:endParaRPr lang="ru-RU"/>
        </a:p>
      </dgm:t>
    </dgm:pt>
    <dgm:pt modelId="{623A2394-A847-4087-AC43-45456ABFAF1C}" type="sibTrans" cxnId="{53631BE2-477C-4B36-A82E-AC8D63C7D841}">
      <dgm:prSet/>
      <dgm:spPr/>
      <dgm:t>
        <a:bodyPr/>
        <a:lstStyle/>
        <a:p>
          <a:endParaRPr lang="ru-RU"/>
        </a:p>
      </dgm:t>
    </dgm:pt>
    <dgm:pt modelId="{D2E17482-94D0-43F9-950F-B8873D20B4E5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По степени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автоматизации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проектных работ</a:t>
          </a:r>
        </a:p>
      </dgm:t>
    </dgm:pt>
    <dgm:pt modelId="{31541A1B-FE0B-4C2F-A7F6-06D0615ADEED}" type="parTrans" cxnId="{480552F6-7F12-4897-87A5-B5DA0BCC41FD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25D9B7C6-E345-49EC-976E-6BCCF71C0B1E}" type="sibTrans" cxnId="{480552F6-7F12-4897-87A5-B5DA0BCC41FD}">
      <dgm:prSet/>
      <dgm:spPr/>
      <dgm:t>
        <a:bodyPr/>
        <a:lstStyle/>
        <a:p>
          <a:endParaRPr lang="ru-RU"/>
        </a:p>
      </dgm:t>
    </dgm:pt>
    <dgm:pt modelId="{3ADB5C5D-C14E-4BBD-B8AE-0A981122B46D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Ручное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gm:t>
    </dgm:pt>
    <dgm:pt modelId="{29A4F6EF-5BC3-4BB3-9AC8-F4EDE4646733}" type="parTrans" cxnId="{1901CF84-0E75-44F4-92CB-C81BABD549CC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310E53CF-D430-48CF-AAFA-DA15CE8E0692}" type="sibTrans" cxnId="{1901CF84-0E75-44F4-92CB-C81BABD549CC}">
      <dgm:prSet/>
      <dgm:spPr/>
      <dgm:t>
        <a:bodyPr/>
        <a:lstStyle/>
        <a:p>
          <a:endParaRPr lang="ru-RU"/>
        </a:p>
      </dgm:t>
    </dgm:pt>
    <dgm:pt modelId="{DF7B20D8-D9E8-4E87-BA41-984186460822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Автоматизированное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gm:t>
    </dgm:pt>
    <dgm:pt modelId="{FB083279-07FD-422A-ABCD-AAAC36519974}" type="parTrans" cxnId="{F29AC867-DFA6-42FF-8322-0963C3D65DBD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BF153B73-E1F1-4954-BDC5-8D81B825C382}" type="sibTrans" cxnId="{F29AC867-DFA6-42FF-8322-0963C3D65DBD}">
      <dgm:prSet/>
      <dgm:spPr/>
      <dgm:t>
        <a:bodyPr/>
        <a:lstStyle/>
        <a:p>
          <a:endParaRPr lang="ru-RU"/>
        </a:p>
      </dgm:t>
    </dgm:pt>
    <dgm:pt modelId="{2F43C78A-DB8C-4E0D-B7EB-2A5D093F2825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По степени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использования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ТПР </a:t>
          </a:r>
        </a:p>
      </dgm:t>
    </dgm:pt>
    <dgm:pt modelId="{20867565-7C75-4511-861B-ED1A63EF2CDC}" type="parTrans" cxnId="{F169F2EE-C2CB-43D4-9002-BFCB5E1F6D55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6154A02C-EBBE-4467-B24F-255FA97F8294}" type="sibTrans" cxnId="{F169F2EE-C2CB-43D4-9002-BFCB5E1F6D55}">
      <dgm:prSet/>
      <dgm:spPr/>
      <dgm:t>
        <a:bodyPr/>
        <a:lstStyle/>
        <a:p>
          <a:endParaRPr lang="ru-RU"/>
        </a:p>
      </dgm:t>
    </dgm:pt>
    <dgm:pt modelId="{84E4078B-563A-4745-9267-015D9265B0E1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Оригинальное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gm:t>
    </dgm:pt>
    <dgm:pt modelId="{A9AEEEF6-D2A1-4EB3-954F-4E5710CDB699}" type="parTrans" cxnId="{C4535FE8-7E4E-41E2-8FB4-7F4B2990D160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A5D51DDF-8774-46E9-B665-0171CBDC1A00}" type="sibTrans" cxnId="{C4535FE8-7E4E-41E2-8FB4-7F4B2990D160}">
      <dgm:prSet/>
      <dgm:spPr/>
      <dgm:t>
        <a:bodyPr/>
        <a:lstStyle/>
        <a:p>
          <a:endParaRPr lang="ru-RU"/>
        </a:p>
      </dgm:t>
    </dgm:pt>
    <dgm:pt modelId="{4A39C01D-5C9E-49FC-B402-7B542C1307C5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Типовое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gm:t>
    </dgm:pt>
    <dgm:pt modelId="{D932BA02-AE10-46D0-94E3-41872A3E77D2}" type="parTrans" cxnId="{6A8DB0D3-C94F-464D-8A50-258EF9E5C66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BA2F7019-A1E2-4B55-94C0-0243086B2F24}" type="sibTrans" cxnId="{6A8DB0D3-C94F-464D-8A50-258EF9E5C662}">
      <dgm:prSet/>
      <dgm:spPr/>
      <dgm:t>
        <a:bodyPr/>
        <a:lstStyle/>
        <a:p>
          <a:endParaRPr lang="ru-RU"/>
        </a:p>
      </dgm:t>
    </dgm:pt>
    <dgm:pt modelId="{3CF4F965-7EF8-49BA-ABB5-B23A41DED5F2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По степени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адаптивности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проектных решений </a:t>
          </a:r>
        </a:p>
      </dgm:t>
    </dgm:pt>
    <dgm:pt modelId="{17CE4B1D-EC08-4712-A2DB-D51DC2D22F41}" type="parTrans" cxnId="{C6417415-B4AB-4ED3-AB93-968B765808C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4C5BEF76-CE55-4F2E-84C6-D068E7A95638}" type="sibTrans" cxnId="{C6417415-B4AB-4ED3-AB93-968B765808CE}">
      <dgm:prSet/>
      <dgm:spPr/>
      <dgm:t>
        <a:bodyPr/>
        <a:lstStyle/>
        <a:p>
          <a:endParaRPr lang="ru-RU"/>
        </a:p>
      </dgm:t>
    </dgm:pt>
    <dgm:pt modelId="{A4825D54-9B53-41B4-BA63-C863F821B6C3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Методы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реконструкции </a:t>
          </a:r>
        </a:p>
      </dgm:t>
    </dgm:pt>
    <dgm:pt modelId="{E5C07580-30D1-4C26-BF5F-6078867853EA}" type="parTrans" cxnId="{3B7D5951-D28E-4D45-9AEA-B52CC7C96BA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BCB49C4-D8BB-459E-A1A2-7356EE8FAEDA}" type="sibTrans" cxnId="{3B7D5951-D28E-4D45-9AEA-B52CC7C96BA1}">
      <dgm:prSet/>
      <dgm:spPr/>
      <dgm:t>
        <a:bodyPr/>
        <a:lstStyle/>
        <a:p>
          <a:endParaRPr lang="ru-RU"/>
        </a:p>
      </dgm:t>
    </dgm:pt>
    <dgm:pt modelId="{69FF0BBE-1675-4F5F-9AE9-DFF5EC8FD4FB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Методы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параметризации</a:t>
          </a:r>
        </a:p>
      </dgm:t>
    </dgm:pt>
    <dgm:pt modelId="{FFC9662A-043F-4608-A0A5-3C47B0BE2A10}" type="parTrans" cxnId="{81DAD708-4754-4BDB-9C2E-B4669E96E1C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2A80A78B-55D6-43AB-A202-D85B541429E0}" type="sibTrans" cxnId="{81DAD708-4754-4BDB-9C2E-B4669E96E1C4}">
      <dgm:prSet/>
      <dgm:spPr/>
      <dgm:t>
        <a:bodyPr/>
        <a:lstStyle/>
        <a:p>
          <a:endParaRPr lang="ru-RU"/>
        </a:p>
      </dgm:t>
    </dgm:pt>
    <dgm:pt modelId="{2792A8F7-C5A9-4728-8F9D-6234AB5C570D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Методы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реструктуризации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модели</a:t>
          </a:r>
        </a:p>
      </dgm:t>
    </dgm:pt>
    <dgm:pt modelId="{11C0B4E3-AF83-4679-9531-3BB510064E3A}" type="parTrans" cxnId="{785CD88F-CA28-43A1-BE37-928C2450CEA6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BC5DD90B-ADCA-4E86-8587-2AE7A0E7CBB3}" type="sibTrans" cxnId="{785CD88F-CA28-43A1-BE37-928C2450CEA6}">
      <dgm:prSet/>
      <dgm:spPr/>
      <dgm:t>
        <a:bodyPr/>
        <a:lstStyle/>
        <a:p>
          <a:endParaRPr lang="ru-RU"/>
        </a:p>
      </dgm:t>
    </dgm:pt>
    <dgm:pt modelId="{9E44548E-67D8-4860-968A-B9CA174C4488}" type="pres">
      <dgm:prSet presAssocID="{AEC37AFA-C3D2-4006-AD55-CD55487FFD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28C8D8-C3BC-4927-BBC4-7E52474B6AEB}" type="pres">
      <dgm:prSet presAssocID="{58595128-D282-41F8-ABA2-3FDC3FC1046B}" presName="hierRoot1" presStyleCnt="0">
        <dgm:presLayoutVars>
          <dgm:hierBranch/>
        </dgm:presLayoutVars>
      </dgm:prSet>
      <dgm:spPr/>
    </dgm:pt>
    <dgm:pt modelId="{4FF2AF9B-D6C8-41C3-9F72-D1CEB1F3260B}" type="pres">
      <dgm:prSet presAssocID="{58595128-D282-41F8-ABA2-3FDC3FC1046B}" presName="rootComposite1" presStyleCnt="0"/>
      <dgm:spPr/>
    </dgm:pt>
    <dgm:pt modelId="{76F4DA58-5F5C-489A-B8B1-FA2A8C61E03E}" type="pres">
      <dgm:prSet presAssocID="{58595128-D282-41F8-ABA2-3FDC3FC1046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12647D-9571-4F2B-9827-928C9F21F1D8}" type="pres">
      <dgm:prSet presAssocID="{58595128-D282-41F8-ABA2-3FDC3FC1046B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3EEA89C-6183-4D40-B3FB-BC7958AA2DBA}" type="pres">
      <dgm:prSet presAssocID="{58595128-D282-41F8-ABA2-3FDC3FC1046B}" presName="hierChild2" presStyleCnt="0"/>
      <dgm:spPr/>
    </dgm:pt>
    <dgm:pt modelId="{2BBA5983-F095-4A7D-98BB-E7804FE29DA7}" type="pres">
      <dgm:prSet presAssocID="{31541A1B-FE0B-4C2F-A7F6-06D0615ADEED}" presName="Name35" presStyleLbl="parChTrans1D2" presStyleIdx="0" presStyleCnt="3"/>
      <dgm:spPr/>
      <dgm:t>
        <a:bodyPr/>
        <a:lstStyle/>
        <a:p>
          <a:endParaRPr lang="ru-RU"/>
        </a:p>
      </dgm:t>
    </dgm:pt>
    <dgm:pt modelId="{F221BBC7-8A8E-41EB-8DC7-6BC8902B3A8B}" type="pres">
      <dgm:prSet presAssocID="{D2E17482-94D0-43F9-950F-B8873D20B4E5}" presName="hierRoot2" presStyleCnt="0">
        <dgm:presLayoutVars>
          <dgm:hierBranch val="l"/>
        </dgm:presLayoutVars>
      </dgm:prSet>
      <dgm:spPr/>
    </dgm:pt>
    <dgm:pt modelId="{F2F49DD0-F15E-4466-9BEE-CD4791BC5DDD}" type="pres">
      <dgm:prSet presAssocID="{D2E17482-94D0-43F9-950F-B8873D20B4E5}" presName="rootComposite" presStyleCnt="0"/>
      <dgm:spPr/>
    </dgm:pt>
    <dgm:pt modelId="{C7B580AD-7B9C-4561-A06E-98D18568135B}" type="pres">
      <dgm:prSet presAssocID="{D2E17482-94D0-43F9-950F-B8873D20B4E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C407024-5E85-4743-8452-8CEAC892E9D0}" type="pres">
      <dgm:prSet presAssocID="{D2E17482-94D0-43F9-950F-B8873D20B4E5}" presName="rootConnector" presStyleLbl="node2" presStyleIdx="0" presStyleCnt="3"/>
      <dgm:spPr/>
      <dgm:t>
        <a:bodyPr/>
        <a:lstStyle/>
        <a:p>
          <a:endParaRPr lang="ru-RU"/>
        </a:p>
      </dgm:t>
    </dgm:pt>
    <dgm:pt modelId="{96A95B1D-ADF2-488A-859E-CFC066A054D7}" type="pres">
      <dgm:prSet presAssocID="{D2E17482-94D0-43F9-950F-B8873D20B4E5}" presName="hierChild4" presStyleCnt="0"/>
      <dgm:spPr/>
    </dgm:pt>
    <dgm:pt modelId="{A6A4537C-3027-42B8-A286-116D8E2A0CFC}" type="pres">
      <dgm:prSet presAssocID="{29A4F6EF-5BC3-4BB3-9AC8-F4EDE4646733}" presName="Name50" presStyleLbl="parChTrans1D3" presStyleIdx="0" presStyleCnt="7"/>
      <dgm:spPr/>
      <dgm:t>
        <a:bodyPr/>
        <a:lstStyle/>
        <a:p>
          <a:endParaRPr lang="ru-RU"/>
        </a:p>
      </dgm:t>
    </dgm:pt>
    <dgm:pt modelId="{63472EE4-ACA0-429A-A508-DF8A85B3CFF7}" type="pres">
      <dgm:prSet presAssocID="{3ADB5C5D-C14E-4BBD-B8AE-0A981122B46D}" presName="hierRoot2" presStyleCnt="0">
        <dgm:presLayoutVars>
          <dgm:hierBranch val="r"/>
        </dgm:presLayoutVars>
      </dgm:prSet>
      <dgm:spPr/>
    </dgm:pt>
    <dgm:pt modelId="{5C21CDE7-938A-4B4B-B405-1EBB8D62C9B7}" type="pres">
      <dgm:prSet presAssocID="{3ADB5C5D-C14E-4BBD-B8AE-0A981122B46D}" presName="rootComposite" presStyleCnt="0"/>
      <dgm:spPr/>
    </dgm:pt>
    <dgm:pt modelId="{2D603A11-EF88-4412-9135-4486D5280887}" type="pres">
      <dgm:prSet presAssocID="{3ADB5C5D-C14E-4BBD-B8AE-0A981122B46D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E8745EC-D984-4460-8410-640B47CB5701}" type="pres">
      <dgm:prSet presAssocID="{3ADB5C5D-C14E-4BBD-B8AE-0A981122B46D}" presName="rootConnector" presStyleLbl="node3" presStyleIdx="0" presStyleCnt="7"/>
      <dgm:spPr/>
      <dgm:t>
        <a:bodyPr/>
        <a:lstStyle/>
        <a:p>
          <a:endParaRPr lang="ru-RU"/>
        </a:p>
      </dgm:t>
    </dgm:pt>
    <dgm:pt modelId="{4C75032B-E42D-40BC-AFC8-7041C76671D0}" type="pres">
      <dgm:prSet presAssocID="{3ADB5C5D-C14E-4BBD-B8AE-0A981122B46D}" presName="hierChild4" presStyleCnt="0"/>
      <dgm:spPr/>
    </dgm:pt>
    <dgm:pt modelId="{CCC6E972-BC3A-4390-97D8-88E0B52C556B}" type="pres">
      <dgm:prSet presAssocID="{3ADB5C5D-C14E-4BBD-B8AE-0A981122B46D}" presName="hierChild5" presStyleCnt="0"/>
      <dgm:spPr/>
    </dgm:pt>
    <dgm:pt modelId="{1E878A9A-A973-4BD0-BE7E-A088621D50DA}" type="pres">
      <dgm:prSet presAssocID="{FB083279-07FD-422A-ABCD-AAAC36519974}" presName="Name50" presStyleLbl="parChTrans1D3" presStyleIdx="1" presStyleCnt="7"/>
      <dgm:spPr/>
      <dgm:t>
        <a:bodyPr/>
        <a:lstStyle/>
        <a:p>
          <a:endParaRPr lang="ru-RU"/>
        </a:p>
      </dgm:t>
    </dgm:pt>
    <dgm:pt modelId="{FB4705D4-399E-415D-B6BD-93CBADFCB3EE}" type="pres">
      <dgm:prSet presAssocID="{DF7B20D8-D9E8-4E87-BA41-984186460822}" presName="hierRoot2" presStyleCnt="0">
        <dgm:presLayoutVars>
          <dgm:hierBranch val="r"/>
        </dgm:presLayoutVars>
      </dgm:prSet>
      <dgm:spPr/>
    </dgm:pt>
    <dgm:pt modelId="{59402E93-0E50-492C-A08D-096200489A78}" type="pres">
      <dgm:prSet presAssocID="{DF7B20D8-D9E8-4E87-BA41-984186460822}" presName="rootComposite" presStyleCnt="0"/>
      <dgm:spPr/>
    </dgm:pt>
    <dgm:pt modelId="{CB8111EF-FA3D-45C1-8546-197B5D1DBC69}" type="pres">
      <dgm:prSet presAssocID="{DF7B20D8-D9E8-4E87-BA41-984186460822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AE2018-FBF0-424B-8379-C902BE150AC8}" type="pres">
      <dgm:prSet presAssocID="{DF7B20D8-D9E8-4E87-BA41-984186460822}" presName="rootConnector" presStyleLbl="node3" presStyleIdx="1" presStyleCnt="7"/>
      <dgm:spPr/>
      <dgm:t>
        <a:bodyPr/>
        <a:lstStyle/>
        <a:p>
          <a:endParaRPr lang="ru-RU"/>
        </a:p>
      </dgm:t>
    </dgm:pt>
    <dgm:pt modelId="{9620590B-B2C1-4146-A358-C41CE78980BB}" type="pres">
      <dgm:prSet presAssocID="{DF7B20D8-D9E8-4E87-BA41-984186460822}" presName="hierChild4" presStyleCnt="0"/>
      <dgm:spPr/>
    </dgm:pt>
    <dgm:pt modelId="{EDABCA09-F086-4EDC-BAFB-98B10FF5E982}" type="pres">
      <dgm:prSet presAssocID="{DF7B20D8-D9E8-4E87-BA41-984186460822}" presName="hierChild5" presStyleCnt="0"/>
      <dgm:spPr/>
    </dgm:pt>
    <dgm:pt modelId="{8475E5AA-A0BE-467F-BF35-D81757ACBE22}" type="pres">
      <dgm:prSet presAssocID="{D2E17482-94D0-43F9-950F-B8873D20B4E5}" presName="hierChild5" presStyleCnt="0"/>
      <dgm:spPr/>
    </dgm:pt>
    <dgm:pt modelId="{901C13BA-F090-4182-962D-4E44D6906C47}" type="pres">
      <dgm:prSet presAssocID="{20867565-7C75-4511-861B-ED1A63EF2CDC}" presName="Name35" presStyleLbl="parChTrans1D2" presStyleIdx="1" presStyleCnt="3"/>
      <dgm:spPr/>
      <dgm:t>
        <a:bodyPr/>
        <a:lstStyle/>
        <a:p>
          <a:endParaRPr lang="ru-RU"/>
        </a:p>
      </dgm:t>
    </dgm:pt>
    <dgm:pt modelId="{791E348E-2E01-4FC5-9954-B0994F664C56}" type="pres">
      <dgm:prSet presAssocID="{2F43C78A-DB8C-4E0D-B7EB-2A5D093F2825}" presName="hierRoot2" presStyleCnt="0">
        <dgm:presLayoutVars>
          <dgm:hierBranch val="l"/>
        </dgm:presLayoutVars>
      </dgm:prSet>
      <dgm:spPr/>
    </dgm:pt>
    <dgm:pt modelId="{ED654473-56E9-463A-A631-B8692E25825B}" type="pres">
      <dgm:prSet presAssocID="{2F43C78A-DB8C-4E0D-B7EB-2A5D093F2825}" presName="rootComposite" presStyleCnt="0"/>
      <dgm:spPr/>
    </dgm:pt>
    <dgm:pt modelId="{1A0AFCC5-B43E-46C7-B32D-6E19F76E3088}" type="pres">
      <dgm:prSet presAssocID="{2F43C78A-DB8C-4E0D-B7EB-2A5D093F282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E51E96-F07A-45D7-82CC-CC01FD72484E}" type="pres">
      <dgm:prSet presAssocID="{2F43C78A-DB8C-4E0D-B7EB-2A5D093F2825}" presName="rootConnector" presStyleLbl="node2" presStyleIdx="1" presStyleCnt="3"/>
      <dgm:spPr/>
      <dgm:t>
        <a:bodyPr/>
        <a:lstStyle/>
        <a:p>
          <a:endParaRPr lang="ru-RU"/>
        </a:p>
      </dgm:t>
    </dgm:pt>
    <dgm:pt modelId="{DCAB2CCF-5531-4E16-9252-086BF298105C}" type="pres">
      <dgm:prSet presAssocID="{2F43C78A-DB8C-4E0D-B7EB-2A5D093F2825}" presName="hierChild4" presStyleCnt="0"/>
      <dgm:spPr/>
    </dgm:pt>
    <dgm:pt modelId="{24AEE355-E899-4224-9EF2-25ABC334497E}" type="pres">
      <dgm:prSet presAssocID="{A9AEEEF6-D2A1-4EB3-954F-4E5710CDB699}" presName="Name50" presStyleLbl="parChTrans1D3" presStyleIdx="2" presStyleCnt="7"/>
      <dgm:spPr/>
      <dgm:t>
        <a:bodyPr/>
        <a:lstStyle/>
        <a:p>
          <a:endParaRPr lang="ru-RU"/>
        </a:p>
      </dgm:t>
    </dgm:pt>
    <dgm:pt modelId="{524BBA88-CE04-4A0D-A836-17157409A591}" type="pres">
      <dgm:prSet presAssocID="{84E4078B-563A-4745-9267-015D9265B0E1}" presName="hierRoot2" presStyleCnt="0">
        <dgm:presLayoutVars>
          <dgm:hierBranch val="l"/>
        </dgm:presLayoutVars>
      </dgm:prSet>
      <dgm:spPr/>
    </dgm:pt>
    <dgm:pt modelId="{4F540730-4307-463F-BBB0-5D46CBE70BF4}" type="pres">
      <dgm:prSet presAssocID="{84E4078B-563A-4745-9267-015D9265B0E1}" presName="rootComposite" presStyleCnt="0"/>
      <dgm:spPr/>
    </dgm:pt>
    <dgm:pt modelId="{9EBA982A-90B6-465C-9D75-96AB6A9BD672}" type="pres">
      <dgm:prSet presAssocID="{84E4078B-563A-4745-9267-015D9265B0E1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8F9BF37-8C67-4FC8-BB69-A24491133E43}" type="pres">
      <dgm:prSet presAssocID="{84E4078B-563A-4745-9267-015D9265B0E1}" presName="rootConnector" presStyleLbl="node3" presStyleIdx="2" presStyleCnt="7"/>
      <dgm:spPr/>
      <dgm:t>
        <a:bodyPr/>
        <a:lstStyle/>
        <a:p>
          <a:endParaRPr lang="ru-RU"/>
        </a:p>
      </dgm:t>
    </dgm:pt>
    <dgm:pt modelId="{299D368A-9E41-4297-98D5-DCB9360E3E9D}" type="pres">
      <dgm:prSet presAssocID="{84E4078B-563A-4745-9267-015D9265B0E1}" presName="hierChild4" presStyleCnt="0"/>
      <dgm:spPr/>
    </dgm:pt>
    <dgm:pt modelId="{07E308B5-A120-4DBF-B1F9-EFE428397227}" type="pres">
      <dgm:prSet presAssocID="{84E4078B-563A-4745-9267-015D9265B0E1}" presName="hierChild5" presStyleCnt="0"/>
      <dgm:spPr/>
    </dgm:pt>
    <dgm:pt modelId="{FD4E8AE3-F57C-4C3E-94DB-28D5107A6A4B}" type="pres">
      <dgm:prSet presAssocID="{D932BA02-AE10-46D0-94E3-41872A3E77D2}" presName="Name50" presStyleLbl="parChTrans1D3" presStyleIdx="3" presStyleCnt="7"/>
      <dgm:spPr/>
      <dgm:t>
        <a:bodyPr/>
        <a:lstStyle/>
        <a:p>
          <a:endParaRPr lang="ru-RU"/>
        </a:p>
      </dgm:t>
    </dgm:pt>
    <dgm:pt modelId="{92C9B8D8-E25A-4244-BC68-ACE7E4166B0A}" type="pres">
      <dgm:prSet presAssocID="{4A39C01D-5C9E-49FC-B402-7B542C1307C5}" presName="hierRoot2" presStyleCnt="0">
        <dgm:presLayoutVars>
          <dgm:hierBranch val="hang"/>
        </dgm:presLayoutVars>
      </dgm:prSet>
      <dgm:spPr/>
    </dgm:pt>
    <dgm:pt modelId="{82A60C71-82A3-4EF6-9BDA-411B9709B516}" type="pres">
      <dgm:prSet presAssocID="{4A39C01D-5C9E-49FC-B402-7B542C1307C5}" presName="rootComposite" presStyleCnt="0"/>
      <dgm:spPr/>
    </dgm:pt>
    <dgm:pt modelId="{0136B919-47EE-47BE-B0C6-D74F8F384EE5}" type="pres">
      <dgm:prSet presAssocID="{4A39C01D-5C9E-49FC-B402-7B542C1307C5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82B9AE-12DD-484A-8189-17B6B72FCDDB}" type="pres">
      <dgm:prSet presAssocID="{4A39C01D-5C9E-49FC-B402-7B542C1307C5}" presName="rootConnector" presStyleLbl="node3" presStyleIdx="3" presStyleCnt="7"/>
      <dgm:spPr/>
      <dgm:t>
        <a:bodyPr/>
        <a:lstStyle/>
        <a:p>
          <a:endParaRPr lang="ru-RU"/>
        </a:p>
      </dgm:t>
    </dgm:pt>
    <dgm:pt modelId="{1090D981-AF1B-4D11-878D-9C9F137DE339}" type="pres">
      <dgm:prSet presAssocID="{4A39C01D-5C9E-49FC-B402-7B542C1307C5}" presName="hierChild4" presStyleCnt="0"/>
      <dgm:spPr/>
    </dgm:pt>
    <dgm:pt modelId="{AE734287-4692-4A36-940D-4DC76FA9B06B}" type="pres">
      <dgm:prSet presAssocID="{4A39C01D-5C9E-49FC-B402-7B542C1307C5}" presName="hierChild5" presStyleCnt="0"/>
      <dgm:spPr/>
    </dgm:pt>
    <dgm:pt modelId="{3B05599F-2E5D-4B1C-99B1-14EE2E247353}" type="pres">
      <dgm:prSet presAssocID="{2F43C78A-DB8C-4E0D-B7EB-2A5D093F2825}" presName="hierChild5" presStyleCnt="0"/>
      <dgm:spPr/>
    </dgm:pt>
    <dgm:pt modelId="{666E6C62-8E13-430E-8BB1-BCD640A9D13F}" type="pres">
      <dgm:prSet presAssocID="{17CE4B1D-EC08-4712-A2DB-D51DC2D22F41}" presName="Name35" presStyleLbl="parChTrans1D2" presStyleIdx="2" presStyleCnt="3"/>
      <dgm:spPr/>
      <dgm:t>
        <a:bodyPr/>
        <a:lstStyle/>
        <a:p>
          <a:endParaRPr lang="ru-RU"/>
        </a:p>
      </dgm:t>
    </dgm:pt>
    <dgm:pt modelId="{C4BA72CC-C792-4177-87EC-D702D4133600}" type="pres">
      <dgm:prSet presAssocID="{3CF4F965-7EF8-49BA-ABB5-B23A41DED5F2}" presName="hierRoot2" presStyleCnt="0">
        <dgm:presLayoutVars>
          <dgm:hierBranch val="l"/>
        </dgm:presLayoutVars>
      </dgm:prSet>
      <dgm:spPr/>
    </dgm:pt>
    <dgm:pt modelId="{549F0B34-315F-44FA-98D1-C47F2D475306}" type="pres">
      <dgm:prSet presAssocID="{3CF4F965-7EF8-49BA-ABB5-B23A41DED5F2}" presName="rootComposite" presStyleCnt="0"/>
      <dgm:spPr/>
    </dgm:pt>
    <dgm:pt modelId="{50E846C2-9973-4FD1-A07D-5FB4384F1E86}" type="pres">
      <dgm:prSet presAssocID="{3CF4F965-7EF8-49BA-ABB5-B23A41DED5F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5D5EF4-CC9B-4526-9818-BA481F30B65B}" type="pres">
      <dgm:prSet presAssocID="{3CF4F965-7EF8-49BA-ABB5-B23A41DED5F2}" presName="rootConnector" presStyleLbl="node2" presStyleIdx="2" presStyleCnt="3"/>
      <dgm:spPr/>
      <dgm:t>
        <a:bodyPr/>
        <a:lstStyle/>
        <a:p>
          <a:endParaRPr lang="ru-RU"/>
        </a:p>
      </dgm:t>
    </dgm:pt>
    <dgm:pt modelId="{C52B54CA-61F7-4B0C-9012-0E97650ACDF3}" type="pres">
      <dgm:prSet presAssocID="{3CF4F965-7EF8-49BA-ABB5-B23A41DED5F2}" presName="hierChild4" presStyleCnt="0"/>
      <dgm:spPr/>
    </dgm:pt>
    <dgm:pt modelId="{AD8316D3-0E01-417F-871C-253A4B00C1BF}" type="pres">
      <dgm:prSet presAssocID="{E5C07580-30D1-4C26-BF5F-6078867853EA}" presName="Name50" presStyleLbl="parChTrans1D3" presStyleIdx="4" presStyleCnt="7"/>
      <dgm:spPr/>
      <dgm:t>
        <a:bodyPr/>
        <a:lstStyle/>
        <a:p>
          <a:endParaRPr lang="ru-RU"/>
        </a:p>
      </dgm:t>
    </dgm:pt>
    <dgm:pt modelId="{010AA742-28B4-4DF4-9FA4-4D623ADA7674}" type="pres">
      <dgm:prSet presAssocID="{A4825D54-9B53-41B4-BA63-C863F821B6C3}" presName="hierRoot2" presStyleCnt="0">
        <dgm:presLayoutVars>
          <dgm:hierBranch val="r"/>
        </dgm:presLayoutVars>
      </dgm:prSet>
      <dgm:spPr/>
    </dgm:pt>
    <dgm:pt modelId="{A8C3D646-02BD-4353-BE25-EE7B276A2095}" type="pres">
      <dgm:prSet presAssocID="{A4825D54-9B53-41B4-BA63-C863F821B6C3}" presName="rootComposite" presStyleCnt="0"/>
      <dgm:spPr/>
    </dgm:pt>
    <dgm:pt modelId="{E09F716E-6F4D-4399-B728-040C434C7B98}" type="pres">
      <dgm:prSet presAssocID="{A4825D54-9B53-41B4-BA63-C863F821B6C3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1F6B1D8-F601-478C-90FA-4628BB542752}" type="pres">
      <dgm:prSet presAssocID="{A4825D54-9B53-41B4-BA63-C863F821B6C3}" presName="rootConnector" presStyleLbl="node3" presStyleIdx="4" presStyleCnt="7"/>
      <dgm:spPr/>
      <dgm:t>
        <a:bodyPr/>
        <a:lstStyle/>
        <a:p>
          <a:endParaRPr lang="ru-RU"/>
        </a:p>
      </dgm:t>
    </dgm:pt>
    <dgm:pt modelId="{68C29802-F5A8-46C1-B45E-B5004D6236F6}" type="pres">
      <dgm:prSet presAssocID="{A4825D54-9B53-41B4-BA63-C863F821B6C3}" presName="hierChild4" presStyleCnt="0"/>
      <dgm:spPr/>
    </dgm:pt>
    <dgm:pt modelId="{A42E0ED4-A076-436F-A865-9A37A4589170}" type="pres">
      <dgm:prSet presAssocID="{A4825D54-9B53-41B4-BA63-C863F821B6C3}" presName="hierChild5" presStyleCnt="0"/>
      <dgm:spPr/>
    </dgm:pt>
    <dgm:pt modelId="{A204808B-4BE6-473F-98F4-FA0AF5B7EC1A}" type="pres">
      <dgm:prSet presAssocID="{FFC9662A-043F-4608-A0A5-3C47B0BE2A10}" presName="Name50" presStyleLbl="parChTrans1D3" presStyleIdx="5" presStyleCnt="7"/>
      <dgm:spPr/>
      <dgm:t>
        <a:bodyPr/>
        <a:lstStyle/>
        <a:p>
          <a:endParaRPr lang="ru-RU"/>
        </a:p>
      </dgm:t>
    </dgm:pt>
    <dgm:pt modelId="{41F7ED43-EC9E-463B-B8BD-519A1B108823}" type="pres">
      <dgm:prSet presAssocID="{69FF0BBE-1675-4F5F-9AE9-DFF5EC8FD4FB}" presName="hierRoot2" presStyleCnt="0">
        <dgm:presLayoutVars>
          <dgm:hierBranch val="r"/>
        </dgm:presLayoutVars>
      </dgm:prSet>
      <dgm:spPr/>
    </dgm:pt>
    <dgm:pt modelId="{EEC3691C-52FC-41EC-B0CA-67798B697572}" type="pres">
      <dgm:prSet presAssocID="{69FF0BBE-1675-4F5F-9AE9-DFF5EC8FD4FB}" presName="rootComposite" presStyleCnt="0"/>
      <dgm:spPr/>
    </dgm:pt>
    <dgm:pt modelId="{3E1AB41D-5069-44BC-A332-FCE92B327BF5}" type="pres">
      <dgm:prSet presAssocID="{69FF0BBE-1675-4F5F-9AE9-DFF5EC8FD4FB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5551F6-0AD2-4F43-A356-3829D7EF3E29}" type="pres">
      <dgm:prSet presAssocID="{69FF0BBE-1675-4F5F-9AE9-DFF5EC8FD4FB}" presName="rootConnector" presStyleLbl="node3" presStyleIdx="5" presStyleCnt="7"/>
      <dgm:spPr/>
      <dgm:t>
        <a:bodyPr/>
        <a:lstStyle/>
        <a:p>
          <a:endParaRPr lang="ru-RU"/>
        </a:p>
      </dgm:t>
    </dgm:pt>
    <dgm:pt modelId="{7B13FCE0-9FC0-457D-9ABA-0405FEE31DF5}" type="pres">
      <dgm:prSet presAssocID="{69FF0BBE-1675-4F5F-9AE9-DFF5EC8FD4FB}" presName="hierChild4" presStyleCnt="0"/>
      <dgm:spPr/>
    </dgm:pt>
    <dgm:pt modelId="{755ED018-9FCC-4134-A32D-08DD348897D2}" type="pres">
      <dgm:prSet presAssocID="{69FF0BBE-1675-4F5F-9AE9-DFF5EC8FD4FB}" presName="hierChild5" presStyleCnt="0"/>
      <dgm:spPr/>
    </dgm:pt>
    <dgm:pt modelId="{E148A89E-6F97-49C3-A6AB-B1C66A974BBB}" type="pres">
      <dgm:prSet presAssocID="{11C0B4E3-AF83-4679-9531-3BB510064E3A}" presName="Name50" presStyleLbl="parChTrans1D3" presStyleIdx="6" presStyleCnt="7"/>
      <dgm:spPr/>
      <dgm:t>
        <a:bodyPr/>
        <a:lstStyle/>
        <a:p>
          <a:endParaRPr lang="ru-RU"/>
        </a:p>
      </dgm:t>
    </dgm:pt>
    <dgm:pt modelId="{E9FF274C-EB51-4611-A264-9FD868898AF6}" type="pres">
      <dgm:prSet presAssocID="{2792A8F7-C5A9-4728-8F9D-6234AB5C570D}" presName="hierRoot2" presStyleCnt="0">
        <dgm:presLayoutVars>
          <dgm:hierBranch val="r"/>
        </dgm:presLayoutVars>
      </dgm:prSet>
      <dgm:spPr/>
    </dgm:pt>
    <dgm:pt modelId="{3A87472B-2586-4D2B-905B-09D5812C8239}" type="pres">
      <dgm:prSet presAssocID="{2792A8F7-C5A9-4728-8F9D-6234AB5C570D}" presName="rootComposite" presStyleCnt="0"/>
      <dgm:spPr/>
    </dgm:pt>
    <dgm:pt modelId="{E28F4955-FAF5-4F2C-88D5-88F6CD924B3A}" type="pres">
      <dgm:prSet presAssocID="{2792A8F7-C5A9-4728-8F9D-6234AB5C570D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38971E4-7BEC-4CF6-8AA2-B272D7C02F0E}" type="pres">
      <dgm:prSet presAssocID="{2792A8F7-C5A9-4728-8F9D-6234AB5C570D}" presName="rootConnector" presStyleLbl="node3" presStyleIdx="6" presStyleCnt="7"/>
      <dgm:spPr/>
      <dgm:t>
        <a:bodyPr/>
        <a:lstStyle/>
        <a:p>
          <a:endParaRPr lang="ru-RU"/>
        </a:p>
      </dgm:t>
    </dgm:pt>
    <dgm:pt modelId="{0C1B0613-1A56-49D6-B8C3-94F6074CDFFE}" type="pres">
      <dgm:prSet presAssocID="{2792A8F7-C5A9-4728-8F9D-6234AB5C570D}" presName="hierChild4" presStyleCnt="0"/>
      <dgm:spPr/>
    </dgm:pt>
    <dgm:pt modelId="{7865104C-1947-4A16-ABFF-269493DC3FE0}" type="pres">
      <dgm:prSet presAssocID="{2792A8F7-C5A9-4728-8F9D-6234AB5C570D}" presName="hierChild5" presStyleCnt="0"/>
      <dgm:spPr/>
    </dgm:pt>
    <dgm:pt modelId="{12CBDA6F-FE88-4274-8A69-4C5246431EC4}" type="pres">
      <dgm:prSet presAssocID="{3CF4F965-7EF8-49BA-ABB5-B23A41DED5F2}" presName="hierChild5" presStyleCnt="0"/>
      <dgm:spPr/>
    </dgm:pt>
    <dgm:pt modelId="{FF9140A9-9D8A-459D-9FCD-2C19C16A858F}" type="pres">
      <dgm:prSet presAssocID="{58595128-D282-41F8-ABA2-3FDC3FC1046B}" presName="hierChild3" presStyleCnt="0"/>
      <dgm:spPr/>
    </dgm:pt>
  </dgm:ptLst>
  <dgm:cxnLst>
    <dgm:cxn modelId="{53631BE2-477C-4B36-A82E-AC8D63C7D841}" srcId="{AEC37AFA-C3D2-4006-AD55-CD55487FFDB6}" destId="{58595128-D282-41F8-ABA2-3FDC3FC1046B}" srcOrd="0" destOrd="0" parTransId="{C40311DC-A9D5-42C3-AEDE-B0E4E7B6494B}" sibTransId="{623A2394-A847-4087-AC43-45456ABFAF1C}"/>
    <dgm:cxn modelId="{C6417415-B4AB-4ED3-AB93-968B765808CE}" srcId="{58595128-D282-41F8-ABA2-3FDC3FC1046B}" destId="{3CF4F965-7EF8-49BA-ABB5-B23A41DED5F2}" srcOrd="2" destOrd="0" parTransId="{17CE4B1D-EC08-4712-A2DB-D51DC2D22F41}" sibTransId="{4C5BEF76-CE55-4F2E-84C6-D068E7A95638}"/>
    <dgm:cxn modelId="{D27D0C96-B442-4266-840F-F21F77F5FB49}" type="presOf" srcId="{20867565-7C75-4511-861B-ED1A63EF2CDC}" destId="{901C13BA-F090-4182-962D-4E44D6906C47}" srcOrd="0" destOrd="0" presId="urn:microsoft.com/office/officeart/2005/8/layout/orgChart1"/>
    <dgm:cxn modelId="{6A8DB0D3-C94F-464D-8A50-258EF9E5C662}" srcId="{2F43C78A-DB8C-4E0D-B7EB-2A5D093F2825}" destId="{4A39C01D-5C9E-49FC-B402-7B542C1307C5}" srcOrd="1" destOrd="0" parTransId="{D932BA02-AE10-46D0-94E3-41872A3E77D2}" sibTransId="{BA2F7019-A1E2-4B55-94C0-0243086B2F24}"/>
    <dgm:cxn modelId="{80F436C3-3510-4329-B7AE-C7999914A192}" type="presOf" srcId="{58595128-D282-41F8-ABA2-3FDC3FC1046B}" destId="{76F4DA58-5F5C-489A-B8B1-FA2A8C61E03E}" srcOrd="0" destOrd="0" presId="urn:microsoft.com/office/officeart/2005/8/layout/orgChart1"/>
    <dgm:cxn modelId="{3B7D5951-D28E-4D45-9AEA-B52CC7C96BA1}" srcId="{3CF4F965-7EF8-49BA-ABB5-B23A41DED5F2}" destId="{A4825D54-9B53-41B4-BA63-C863F821B6C3}" srcOrd="0" destOrd="0" parTransId="{E5C07580-30D1-4C26-BF5F-6078867853EA}" sibTransId="{8BCB49C4-D8BB-459E-A1A2-7356EE8FAEDA}"/>
    <dgm:cxn modelId="{89C31960-D877-4BD7-9235-2CB398CF538A}" type="presOf" srcId="{FFC9662A-043F-4608-A0A5-3C47B0BE2A10}" destId="{A204808B-4BE6-473F-98F4-FA0AF5B7EC1A}" srcOrd="0" destOrd="0" presId="urn:microsoft.com/office/officeart/2005/8/layout/orgChart1"/>
    <dgm:cxn modelId="{6E715D98-9ACD-436B-8AAE-7F01898788A0}" type="presOf" srcId="{84E4078B-563A-4745-9267-015D9265B0E1}" destId="{9EBA982A-90B6-465C-9D75-96AB6A9BD672}" srcOrd="0" destOrd="0" presId="urn:microsoft.com/office/officeart/2005/8/layout/orgChart1"/>
    <dgm:cxn modelId="{E961CE5B-D2C7-421B-B45F-CCE5F0524F0F}" type="presOf" srcId="{29A4F6EF-5BC3-4BB3-9AC8-F4EDE4646733}" destId="{A6A4537C-3027-42B8-A286-116D8E2A0CFC}" srcOrd="0" destOrd="0" presId="urn:microsoft.com/office/officeart/2005/8/layout/orgChart1"/>
    <dgm:cxn modelId="{B999BA52-1EB3-4E90-A94B-F363FD88EB38}" type="presOf" srcId="{31541A1B-FE0B-4C2F-A7F6-06D0615ADEED}" destId="{2BBA5983-F095-4A7D-98BB-E7804FE29DA7}" srcOrd="0" destOrd="0" presId="urn:microsoft.com/office/officeart/2005/8/layout/orgChart1"/>
    <dgm:cxn modelId="{6DEC34C7-F025-40DE-8266-E05AE04DFC86}" type="presOf" srcId="{11C0B4E3-AF83-4679-9531-3BB510064E3A}" destId="{E148A89E-6F97-49C3-A6AB-B1C66A974BBB}" srcOrd="0" destOrd="0" presId="urn:microsoft.com/office/officeart/2005/8/layout/orgChart1"/>
    <dgm:cxn modelId="{45CFC8D8-780E-4151-9C52-A8AD58B39E2E}" type="presOf" srcId="{2792A8F7-C5A9-4728-8F9D-6234AB5C570D}" destId="{138971E4-7BEC-4CF6-8AA2-B272D7C02F0E}" srcOrd="1" destOrd="0" presId="urn:microsoft.com/office/officeart/2005/8/layout/orgChart1"/>
    <dgm:cxn modelId="{2E1BAB92-1C10-4FD4-9660-9BB65EDDF60B}" type="presOf" srcId="{A9AEEEF6-D2A1-4EB3-954F-4E5710CDB699}" destId="{24AEE355-E899-4224-9EF2-25ABC334497E}" srcOrd="0" destOrd="0" presId="urn:microsoft.com/office/officeart/2005/8/layout/orgChart1"/>
    <dgm:cxn modelId="{C049E7F3-7A7E-4ABC-A78B-0EACEA9A79A9}" type="presOf" srcId="{A4825D54-9B53-41B4-BA63-C863F821B6C3}" destId="{E09F716E-6F4D-4399-B728-040C434C7B98}" srcOrd="0" destOrd="0" presId="urn:microsoft.com/office/officeart/2005/8/layout/orgChart1"/>
    <dgm:cxn modelId="{624288E2-6DD3-4C6E-92AC-E51FF2B9F045}" type="presOf" srcId="{17CE4B1D-EC08-4712-A2DB-D51DC2D22F41}" destId="{666E6C62-8E13-430E-8BB1-BCD640A9D13F}" srcOrd="0" destOrd="0" presId="urn:microsoft.com/office/officeart/2005/8/layout/orgChart1"/>
    <dgm:cxn modelId="{785CD88F-CA28-43A1-BE37-928C2450CEA6}" srcId="{3CF4F965-7EF8-49BA-ABB5-B23A41DED5F2}" destId="{2792A8F7-C5A9-4728-8F9D-6234AB5C570D}" srcOrd="2" destOrd="0" parTransId="{11C0B4E3-AF83-4679-9531-3BB510064E3A}" sibTransId="{BC5DD90B-ADCA-4E86-8587-2AE7A0E7CBB3}"/>
    <dgm:cxn modelId="{C4535FE8-7E4E-41E2-8FB4-7F4B2990D160}" srcId="{2F43C78A-DB8C-4E0D-B7EB-2A5D093F2825}" destId="{84E4078B-563A-4745-9267-015D9265B0E1}" srcOrd="0" destOrd="0" parTransId="{A9AEEEF6-D2A1-4EB3-954F-4E5710CDB699}" sibTransId="{A5D51DDF-8774-46E9-B665-0171CBDC1A00}"/>
    <dgm:cxn modelId="{3D7FFC52-404B-471A-9BCF-DD9A4CFE3B11}" type="presOf" srcId="{3CF4F965-7EF8-49BA-ABB5-B23A41DED5F2}" destId="{50E846C2-9973-4FD1-A07D-5FB4384F1E86}" srcOrd="0" destOrd="0" presId="urn:microsoft.com/office/officeart/2005/8/layout/orgChart1"/>
    <dgm:cxn modelId="{75AF93A6-592F-4676-BD59-09D02661C3AA}" type="presOf" srcId="{D2E17482-94D0-43F9-950F-B8873D20B4E5}" destId="{C7B580AD-7B9C-4561-A06E-98D18568135B}" srcOrd="0" destOrd="0" presId="urn:microsoft.com/office/officeart/2005/8/layout/orgChart1"/>
    <dgm:cxn modelId="{02489E71-3636-45C5-B777-F554E6B7A894}" type="presOf" srcId="{2F43C78A-DB8C-4E0D-B7EB-2A5D093F2825}" destId="{1A0AFCC5-B43E-46C7-B32D-6E19F76E3088}" srcOrd="0" destOrd="0" presId="urn:microsoft.com/office/officeart/2005/8/layout/orgChart1"/>
    <dgm:cxn modelId="{F29AC867-DFA6-42FF-8322-0963C3D65DBD}" srcId="{D2E17482-94D0-43F9-950F-B8873D20B4E5}" destId="{DF7B20D8-D9E8-4E87-BA41-984186460822}" srcOrd="1" destOrd="0" parTransId="{FB083279-07FD-422A-ABCD-AAAC36519974}" sibTransId="{BF153B73-E1F1-4954-BDC5-8D81B825C382}"/>
    <dgm:cxn modelId="{753A04A6-90B4-4EF7-A00A-D449903CAC0C}" type="presOf" srcId="{69FF0BBE-1675-4F5F-9AE9-DFF5EC8FD4FB}" destId="{3E1AB41D-5069-44BC-A332-FCE92B327BF5}" srcOrd="0" destOrd="0" presId="urn:microsoft.com/office/officeart/2005/8/layout/orgChart1"/>
    <dgm:cxn modelId="{700BD408-F7A3-42F2-AACD-EE0143D232E2}" type="presOf" srcId="{3CF4F965-7EF8-49BA-ABB5-B23A41DED5F2}" destId="{E65D5EF4-CC9B-4526-9818-BA481F30B65B}" srcOrd="1" destOrd="0" presId="urn:microsoft.com/office/officeart/2005/8/layout/orgChart1"/>
    <dgm:cxn modelId="{F169F2EE-C2CB-43D4-9002-BFCB5E1F6D55}" srcId="{58595128-D282-41F8-ABA2-3FDC3FC1046B}" destId="{2F43C78A-DB8C-4E0D-B7EB-2A5D093F2825}" srcOrd="1" destOrd="0" parTransId="{20867565-7C75-4511-861B-ED1A63EF2CDC}" sibTransId="{6154A02C-EBBE-4467-B24F-255FA97F8294}"/>
    <dgm:cxn modelId="{0ABBFD14-355E-4930-A514-0533205976C3}" type="presOf" srcId="{FB083279-07FD-422A-ABCD-AAAC36519974}" destId="{1E878A9A-A973-4BD0-BE7E-A088621D50DA}" srcOrd="0" destOrd="0" presId="urn:microsoft.com/office/officeart/2005/8/layout/orgChart1"/>
    <dgm:cxn modelId="{8B49A37D-8529-4B0F-B945-D8544902E882}" type="presOf" srcId="{4A39C01D-5C9E-49FC-B402-7B542C1307C5}" destId="{0136B919-47EE-47BE-B0C6-D74F8F384EE5}" srcOrd="0" destOrd="0" presId="urn:microsoft.com/office/officeart/2005/8/layout/orgChart1"/>
    <dgm:cxn modelId="{CFA6ED5C-01CF-4235-B952-6931277D3791}" type="presOf" srcId="{2F43C78A-DB8C-4E0D-B7EB-2A5D093F2825}" destId="{E9E51E96-F07A-45D7-82CC-CC01FD72484E}" srcOrd="1" destOrd="0" presId="urn:microsoft.com/office/officeart/2005/8/layout/orgChart1"/>
    <dgm:cxn modelId="{3B96E369-E55A-4251-A44D-D0C1C4F6AB91}" type="presOf" srcId="{AEC37AFA-C3D2-4006-AD55-CD55487FFDB6}" destId="{9E44548E-67D8-4860-968A-B9CA174C4488}" srcOrd="0" destOrd="0" presId="urn:microsoft.com/office/officeart/2005/8/layout/orgChart1"/>
    <dgm:cxn modelId="{1901CF84-0E75-44F4-92CB-C81BABD549CC}" srcId="{D2E17482-94D0-43F9-950F-B8873D20B4E5}" destId="{3ADB5C5D-C14E-4BBD-B8AE-0A981122B46D}" srcOrd="0" destOrd="0" parTransId="{29A4F6EF-5BC3-4BB3-9AC8-F4EDE4646733}" sibTransId="{310E53CF-D430-48CF-AAFA-DA15CE8E0692}"/>
    <dgm:cxn modelId="{2C7BB45C-B6A4-4A7B-ADBE-27A89472968E}" type="presOf" srcId="{4A39C01D-5C9E-49FC-B402-7B542C1307C5}" destId="{D782B9AE-12DD-484A-8189-17B6B72FCDDB}" srcOrd="1" destOrd="0" presId="urn:microsoft.com/office/officeart/2005/8/layout/orgChart1"/>
    <dgm:cxn modelId="{1BD60992-0921-4B8C-B5F5-D79949A5FAA5}" type="presOf" srcId="{3ADB5C5D-C14E-4BBD-B8AE-0A981122B46D}" destId="{2D603A11-EF88-4412-9135-4486D5280887}" srcOrd="0" destOrd="0" presId="urn:microsoft.com/office/officeart/2005/8/layout/orgChart1"/>
    <dgm:cxn modelId="{198D18C7-0A36-4EDE-921D-A0B0BFBF01FA}" type="presOf" srcId="{DF7B20D8-D9E8-4E87-BA41-984186460822}" destId="{E8AE2018-FBF0-424B-8379-C902BE150AC8}" srcOrd="1" destOrd="0" presId="urn:microsoft.com/office/officeart/2005/8/layout/orgChart1"/>
    <dgm:cxn modelId="{483C64B2-1FF0-486C-B6AD-8E0C5E5D7C3E}" type="presOf" srcId="{69FF0BBE-1675-4F5F-9AE9-DFF5EC8FD4FB}" destId="{055551F6-0AD2-4F43-A356-3829D7EF3E29}" srcOrd="1" destOrd="0" presId="urn:microsoft.com/office/officeart/2005/8/layout/orgChart1"/>
    <dgm:cxn modelId="{0858D364-85F0-49A8-9140-0183B7B776F2}" type="presOf" srcId="{58595128-D282-41F8-ABA2-3FDC3FC1046B}" destId="{A312647D-9571-4F2B-9827-928C9F21F1D8}" srcOrd="1" destOrd="0" presId="urn:microsoft.com/office/officeart/2005/8/layout/orgChart1"/>
    <dgm:cxn modelId="{0F55CEEB-F8A6-4CF4-8BD1-E46E6E8CBAFF}" type="presOf" srcId="{D932BA02-AE10-46D0-94E3-41872A3E77D2}" destId="{FD4E8AE3-F57C-4C3E-94DB-28D5107A6A4B}" srcOrd="0" destOrd="0" presId="urn:microsoft.com/office/officeart/2005/8/layout/orgChart1"/>
    <dgm:cxn modelId="{816EB2AF-068B-4B00-AE07-ADE907544642}" type="presOf" srcId="{A4825D54-9B53-41B4-BA63-C863F821B6C3}" destId="{E1F6B1D8-F601-478C-90FA-4628BB542752}" srcOrd="1" destOrd="0" presId="urn:microsoft.com/office/officeart/2005/8/layout/orgChart1"/>
    <dgm:cxn modelId="{D42F2430-7809-4FFE-9582-80DAAEC9FD6B}" type="presOf" srcId="{D2E17482-94D0-43F9-950F-B8873D20B4E5}" destId="{FC407024-5E85-4743-8452-8CEAC892E9D0}" srcOrd="1" destOrd="0" presId="urn:microsoft.com/office/officeart/2005/8/layout/orgChart1"/>
    <dgm:cxn modelId="{79D5A759-123D-409F-9E3A-4B94F206270F}" type="presOf" srcId="{2792A8F7-C5A9-4728-8F9D-6234AB5C570D}" destId="{E28F4955-FAF5-4F2C-88D5-88F6CD924B3A}" srcOrd="0" destOrd="0" presId="urn:microsoft.com/office/officeart/2005/8/layout/orgChart1"/>
    <dgm:cxn modelId="{8BC69E04-347B-40A4-B09C-56E30AA61EDB}" type="presOf" srcId="{3ADB5C5D-C14E-4BBD-B8AE-0A981122B46D}" destId="{3E8745EC-D984-4460-8410-640B47CB5701}" srcOrd="1" destOrd="0" presId="urn:microsoft.com/office/officeart/2005/8/layout/orgChart1"/>
    <dgm:cxn modelId="{81DAD708-4754-4BDB-9C2E-B4669E96E1C4}" srcId="{3CF4F965-7EF8-49BA-ABB5-B23A41DED5F2}" destId="{69FF0BBE-1675-4F5F-9AE9-DFF5EC8FD4FB}" srcOrd="1" destOrd="0" parTransId="{FFC9662A-043F-4608-A0A5-3C47B0BE2A10}" sibTransId="{2A80A78B-55D6-43AB-A202-D85B541429E0}"/>
    <dgm:cxn modelId="{480552F6-7F12-4897-87A5-B5DA0BCC41FD}" srcId="{58595128-D282-41F8-ABA2-3FDC3FC1046B}" destId="{D2E17482-94D0-43F9-950F-B8873D20B4E5}" srcOrd="0" destOrd="0" parTransId="{31541A1B-FE0B-4C2F-A7F6-06D0615ADEED}" sibTransId="{25D9B7C6-E345-49EC-976E-6BCCF71C0B1E}"/>
    <dgm:cxn modelId="{CE3E59FD-A9AD-43B7-B48D-4E226ED2CD07}" type="presOf" srcId="{84E4078B-563A-4745-9267-015D9265B0E1}" destId="{68F9BF37-8C67-4FC8-BB69-A24491133E43}" srcOrd="1" destOrd="0" presId="urn:microsoft.com/office/officeart/2005/8/layout/orgChart1"/>
    <dgm:cxn modelId="{A5E9C07B-0DF0-4777-A745-1BADFD63B647}" type="presOf" srcId="{E5C07580-30D1-4C26-BF5F-6078867853EA}" destId="{AD8316D3-0E01-417F-871C-253A4B00C1BF}" srcOrd="0" destOrd="0" presId="urn:microsoft.com/office/officeart/2005/8/layout/orgChart1"/>
    <dgm:cxn modelId="{D740E0CD-AE8D-4FAF-A888-5A6A64AD6701}" type="presOf" srcId="{DF7B20D8-D9E8-4E87-BA41-984186460822}" destId="{CB8111EF-FA3D-45C1-8546-197B5D1DBC69}" srcOrd="0" destOrd="0" presId="urn:microsoft.com/office/officeart/2005/8/layout/orgChart1"/>
    <dgm:cxn modelId="{BDC63DAD-E5D6-4934-813C-C320F8B060D6}" type="presParOf" srcId="{9E44548E-67D8-4860-968A-B9CA174C4488}" destId="{BF28C8D8-C3BC-4927-BBC4-7E52474B6AEB}" srcOrd="0" destOrd="0" presId="urn:microsoft.com/office/officeart/2005/8/layout/orgChart1"/>
    <dgm:cxn modelId="{40625742-9D54-4295-ADEE-370E7794FD0A}" type="presParOf" srcId="{BF28C8D8-C3BC-4927-BBC4-7E52474B6AEB}" destId="{4FF2AF9B-D6C8-41C3-9F72-D1CEB1F3260B}" srcOrd="0" destOrd="0" presId="urn:microsoft.com/office/officeart/2005/8/layout/orgChart1"/>
    <dgm:cxn modelId="{077FD17B-D8D0-49C2-865D-A7F7D0CBF0C4}" type="presParOf" srcId="{4FF2AF9B-D6C8-41C3-9F72-D1CEB1F3260B}" destId="{76F4DA58-5F5C-489A-B8B1-FA2A8C61E03E}" srcOrd="0" destOrd="0" presId="urn:microsoft.com/office/officeart/2005/8/layout/orgChart1"/>
    <dgm:cxn modelId="{8856CC9E-1E56-4D39-93AB-2E20685253B2}" type="presParOf" srcId="{4FF2AF9B-D6C8-41C3-9F72-D1CEB1F3260B}" destId="{A312647D-9571-4F2B-9827-928C9F21F1D8}" srcOrd="1" destOrd="0" presId="urn:microsoft.com/office/officeart/2005/8/layout/orgChart1"/>
    <dgm:cxn modelId="{65541A73-7365-49AF-AC59-9D5155A31F49}" type="presParOf" srcId="{BF28C8D8-C3BC-4927-BBC4-7E52474B6AEB}" destId="{D3EEA89C-6183-4D40-B3FB-BC7958AA2DBA}" srcOrd="1" destOrd="0" presId="urn:microsoft.com/office/officeart/2005/8/layout/orgChart1"/>
    <dgm:cxn modelId="{9913FBC6-9A06-45DC-9B8E-B85FBF42B352}" type="presParOf" srcId="{D3EEA89C-6183-4D40-B3FB-BC7958AA2DBA}" destId="{2BBA5983-F095-4A7D-98BB-E7804FE29DA7}" srcOrd="0" destOrd="0" presId="urn:microsoft.com/office/officeart/2005/8/layout/orgChart1"/>
    <dgm:cxn modelId="{AC7FD980-06CF-4AB2-AE07-68FDAF1E9572}" type="presParOf" srcId="{D3EEA89C-6183-4D40-B3FB-BC7958AA2DBA}" destId="{F221BBC7-8A8E-41EB-8DC7-6BC8902B3A8B}" srcOrd="1" destOrd="0" presId="urn:microsoft.com/office/officeart/2005/8/layout/orgChart1"/>
    <dgm:cxn modelId="{A89C73A0-F025-41E6-9088-3686C6016334}" type="presParOf" srcId="{F221BBC7-8A8E-41EB-8DC7-6BC8902B3A8B}" destId="{F2F49DD0-F15E-4466-9BEE-CD4791BC5DDD}" srcOrd="0" destOrd="0" presId="urn:microsoft.com/office/officeart/2005/8/layout/orgChart1"/>
    <dgm:cxn modelId="{9C35FB2C-603E-4DAD-8282-1E251F2B3E2E}" type="presParOf" srcId="{F2F49DD0-F15E-4466-9BEE-CD4791BC5DDD}" destId="{C7B580AD-7B9C-4561-A06E-98D18568135B}" srcOrd="0" destOrd="0" presId="urn:microsoft.com/office/officeart/2005/8/layout/orgChart1"/>
    <dgm:cxn modelId="{DB7DFCAD-073B-4B73-BD70-693BE508A308}" type="presParOf" srcId="{F2F49DD0-F15E-4466-9BEE-CD4791BC5DDD}" destId="{FC407024-5E85-4743-8452-8CEAC892E9D0}" srcOrd="1" destOrd="0" presId="urn:microsoft.com/office/officeart/2005/8/layout/orgChart1"/>
    <dgm:cxn modelId="{84D20A0F-EEB2-47F4-9F61-BC7F9BAAEA81}" type="presParOf" srcId="{F221BBC7-8A8E-41EB-8DC7-6BC8902B3A8B}" destId="{96A95B1D-ADF2-488A-859E-CFC066A054D7}" srcOrd="1" destOrd="0" presId="urn:microsoft.com/office/officeart/2005/8/layout/orgChart1"/>
    <dgm:cxn modelId="{72840BEB-B216-462C-BC5E-070DCF4AC6BE}" type="presParOf" srcId="{96A95B1D-ADF2-488A-859E-CFC066A054D7}" destId="{A6A4537C-3027-42B8-A286-116D8E2A0CFC}" srcOrd="0" destOrd="0" presId="urn:microsoft.com/office/officeart/2005/8/layout/orgChart1"/>
    <dgm:cxn modelId="{D3466906-7A57-483A-9D32-7B6815504C9F}" type="presParOf" srcId="{96A95B1D-ADF2-488A-859E-CFC066A054D7}" destId="{63472EE4-ACA0-429A-A508-DF8A85B3CFF7}" srcOrd="1" destOrd="0" presId="urn:microsoft.com/office/officeart/2005/8/layout/orgChart1"/>
    <dgm:cxn modelId="{82610333-937E-48AB-B12A-9B8EC658E540}" type="presParOf" srcId="{63472EE4-ACA0-429A-A508-DF8A85B3CFF7}" destId="{5C21CDE7-938A-4B4B-B405-1EBB8D62C9B7}" srcOrd="0" destOrd="0" presId="urn:microsoft.com/office/officeart/2005/8/layout/orgChart1"/>
    <dgm:cxn modelId="{595636AF-00F8-4236-9AA5-63E05D724145}" type="presParOf" srcId="{5C21CDE7-938A-4B4B-B405-1EBB8D62C9B7}" destId="{2D603A11-EF88-4412-9135-4486D5280887}" srcOrd="0" destOrd="0" presId="urn:microsoft.com/office/officeart/2005/8/layout/orgChart1"/>
    <dgm:cxn modelId="{2C7DE82C-A839-42E3-8CFA-D4DFD12C0B5E}" type="presParOf" srcId="{5C21CDE7-938A-4B4B-B405-1EBB8D62C9B7}" destId="{3E8745EC-D984-4460-8410-640B47CB5701}" srcOrd="1" destOrd="0" presId="urn:microsoft.com/office/officeart/2005/8/layout/orgChart1"/>
    <dgm:cxn modelId="{2AFB6F0B-9838-4355-B8BE-8692A56594AC}" type="presParOf" srcId="{63472EE4-ACA0-429A-A508-DF8A85B3CFF7}" destId="{4C75032B-E42D-40BC-AFC8-7041C76671D0}" srcOrd="1" destOrd="0" presId="urn:microsoft.com/office/officeart/2005/8/layout/orgChart1"/>
    <dgm:cxn modelId="{C9098D9C-4E76-48C1-9F7A-BD08A66D3783}" type="presParOf" srcId="{63472EE4-ACA0-429A-A508-DF8A85B3CFF7}" destId="{CCC6E972-BC3A-4390-97D8-88E0B52C556B}" srcOrd="2" destOrd="0" presId="urn:microsoft.com/office/officeart/2005/8/layout/orgChart1"/>
    <dgm:cxn modelId="{7926126B-463A-48F2-89D9-8C406F2C350B}" type="presParOf" srcId="{96A95B1D-ADF2-488A-859E-CFC066A054D7}" destId="{1E878A9A-A973-4BD0-BE7E-A088621D50DA}" srcOrd="2" destOrd="0" presId="urn:microsoft.com/office/officeart/2005/8/layout/orgChart1"/>
    <dgm:cxn modelId="{D69C545C-F6C2-48DF-B69B-B305C4DC3363}" type="presParOf" srcId="{96A95B1D-ADF2-488A-859E-CFC066A054D7}" destId="{FB4705D4-399E-415D-B6BD-93CBADFCB3EE}" srcOrd="3" destOrd="0" presId="urn:microsoft.com/office/officeart/2005/8/layout/orgChart1"/>
    <dgm:cxn modelId="{3B63F0FE-679D-43AC-99BE-128977A0FCED}" type="presParOf" srcId="{FB4705D4-399E-415D-B6BD-93CBADFCB3EE}" destId="{59402E93-0E50-492C-A08D-096200489A78}" srcOrd="0" destOrd="0" presId="urn:microsoft.com/office/officeart/2005/8/layout/orgChart1"/>
    <dgm:cxn modelId="{E89CD3A9-8143-4AC8-8B38-7CFE44E3F7C7}" type="presParOf" srcId="{59402E93-0E50-492C-A08D-096200489A78}" destId="{CB8111EF-FA3D-45C1-8546-197B5D1DBC69}" srcOrd="0" destOrd="0" presId="urn:microsoft.com/office/officeart/2005/8/layout/orgChart1"/>
    <dgm:cxn modelId="{380C49AC-654E-42BC-9A50-4B8917CF684F}" type="presParOf" srcId="{59402E93-0E50-492C-A08D-096200489A78}" destId="{E8AE2018-FBF0-424B-8379-C902BE150AC8}" srcOrd="1" destOrd="0" presId="urn:microsoft.com/office/officeart/2005/8/layout/orgChart1"/>
    <dgm:cxn modelId="{3ED53554-5E44-45B3-BC02-53117AFC832D}" type="presParOf" srcId="{FB4705D4-399E-415D-B6BD-93CBADFCB3EE}" destId="{9620590B-B2C1-4146-A358-C41CE78980BB}" srcOrd="1" destOrd="0" presId="urn:microsoft.com/office/officeart/2005/8/layout/orgChart1"/>
    <dgm:cxn modelId="{369B32AA-4057-4F2B-AF67-273424FB719F}" type="presParOf" srcId="{FB4705D4-399E-415D-B6BD-93CBADFCB3EE}" destId="{EDABCA09-F086-4EDC-BAFB-98B10FF5E982}" srcOrd="2" destOrd="0" presId="urn:microsoft.com/office/officeart/2005/8/layout/orgChart1"/>
    <dgm:cxn modelId="{8C1596A9-F5A2-471A-9A2A-6C414E710F5A}" type="presParOf" srcId="{F221BBC7-8A8E-41EB-8DC7-6BC8902B3A8B}" destId="{8475E5AA-A0BE-467F-BF35-D81757ACBE22}" srcOrd="2" destOrd="0" presId="urn:microsoft.com/office/officeart/2005/8/layout/orgChart1"/>
    <dgm:cxn modelId="{61E9781D-A87F-48AC-98D0-85EBEC33BD86}" type="presParOf" srcId="{D3EEA89C-6183-4D40-B3FB-BC7958AA2DBA}" destId="{901C13BA-F090-4182-962D-4E44D6906C47}" srcOrd="2" destOrd="0" presId="urn:microsoft.com/office/officeart/2005/8/layout/orgChart1"/>
    <dgm:cxn modelId="{456C89EA-207F-4A97-B5C8-CD9B2EE5F061}" type="presParOf" srcId="{D3EEA89C-6183-4D40-B3FB-BC7958AA2DBA}" destId="{791E348E-2E01-4FC5-9954-B0994F664C56}" srcOrd="3" destOrd="0" presId="urn:microsoft.com/office/officeart/2005/8/layout/orgChart1"/>
    <dgm:cxn modelId="{C84F4E3C-65EA-4107-A644-ABE97EAF0E10}" type="presParOf" srcId="{791E348E-2E01-4FC5-9954-B0994F664C56}" destId="{ED654473-56E9-463A-A631-B8692E25825B}" srcOrd="0" destOrd="0" presId="urn:microsoft.com/office/officeart/2005/8/layout/orgChart1"/>
    <dgm:cxn modelId="{7214AEF2-A62E-489A-ABA4-E67D27B58A05}" type="presParOf" srcId="{ED654473-56E9-463A-A631-B8692E25825B}" destId="{1A0AFCC5-B43E-46C7-B32D-6E19F76E3088}" srcOrd="0" destOrd="0" presId="urn:microsoft.com/office/officeart/2005/8/layout/orgChart1"/>
    <dgm:cxn modelId="{0EE3AF96-08F6-4C54-8E05-9A6BFD59CE9A}" type="presParOf" srcId="{ED654473-56E9-463A-A631-B8692E25825B}" destId="{E9E51E96-F07A-45D7-82CC-CC01FD72484E}" srcOrd="1" destOrd="0" presId="urn:microsoft.com/office/officeart/2005/8/layout/orgChart1"/>
    <dgm:cxn modelId="{F7145B34-0EBD-45D4-8E44-D8F69324E271}" type="presParOf" srcId="{791E348E-2E01-4FC5-9954-B0994F664C56}" destId="{DCAB2CCF-5531-4E16-9252-086BF298105C}" srcOrd="1" destOrd="0" presId="urn:microsoft.com/office/officeart/2005/8/layout/orgChart1"/>
    <dgm:cxn modelId="{34D78C7A-A309-492F-B1C4-99CF76F4F2B4}" type="presParOf" srcId="{DCAB2CCF-5531-4E16-9252-086BF298105C}" destId="{24AEE355-E899-4224-9EF2-25ABC334497E}" srcOrd="0" destOrd="0" presId="urn:microsoft.com/office/officeart/2005/8/layout/orgChart1"/>
    <dgm:cxn modelId="{70F757E5-AE4F-4F84-827B-BB1A8F14E7AC}" type="presParOf" srcId="{DCAB2CCF-5531-4E16-9252-086BF298105C}" destId="{524BBA88-CE04-4A0D-A836-17157409A591}" srcOrd="1" destOrd="0" presId="urn:microsoft.com/office/officeart/2005/8/layout/orgChart1"/>
    <dgm:cxn modelId="{FF41D3C9-0765-47D7-BA1A-73265161013A}" type="presParOf" srcId="{524BBA88-CE04-4A0D-A836-17157409A591}" destId="{4F540730-4307-463F-BBB0-5D46CBE70BF4}" srcOrd="0" destOrd="0" presId="urn:microsoft.com/office/officeart/2005/8/layout/orgChart1"/>
    <dgm:cxn modelId="{47F96E07-33A6-44B4-94E1-7F3B972201E1}" type="presParOf" srcId="{4F540730-4307-463F-BBB0-5D46CBE70BF4}" destId="{9EBA982A-90B6-465C-9D75-96AB6A9BD672}" srcOrd="0" destOrd="0" presId="urn:microsoft.com/office/officeart/2005/8/layout/orgChart1"/>
    <dgm:cxn modelId="{1A3E1974-BCA7-46C1-8CF7-F12DB36849DC}" type="presParOf" srcId="{4F540730-4307-463F-BBB0-5D46CBE70BF4}" destId="{68F9BF37-8C67-4FC8-BB69-A24491133E43}" srcOrd="1" destOrd="0" presId="urn:microsoft.com/office/officeart/2005/8/layout/orgChart1"/>
    <dgm:cxn modelId="{F053EA00-1EA2-4896-A897-523B73DE275E}" type="presParOf" srcId="{524BBA88-CE04-4A0D-A836-17157409A591}" destId="{299D368A-9E41-4297-98D5-DCB9360E3E9D}" srcOrd="1" destOrd="0" presId="urn:microsoft.com/office/officeart/2005/8/layout/orgChart1"/>
    <dgm:cxn modelId="{B2862F8F-4B20-428C-BC3C-F60BE2B64C9B}" type="presParOf" srcId="{524BBA88-CE04-4A0D-A836-17157409A591}" destId="{07E308B5-A120-4DBF-B1F9-EFE428397227}" srcOrd="2" destOrd="0" presId="urn:microsoft.com/office/officeart/2005/8/layout/orgChart1"/>
    <dgm:cxn modelId="{AE414839-E227-4CC3-A399-DCA516627F07}" type="presParOf" srcId="{DCAB2CCF-5531-4E16-9252-086BF298105C}" destId="{FD4E8AE3-F57C-4C3E-94DB-28D5107A6A4B}" srcOrd="2" destOrd="0" presId="urn:microsoft.com/office/officeart/2005/8/layout/orgChart1"/>
    <dgm:cxn modelId="{2BC54106-1AD2-48F1-8B92-A46D91CBCC2E}" type="presParOf" srcId="{DCAB2CCF-5531-4E16-9252-086BF298105C}" destId="{92C9B8D8-E25A-4244-BC68-ACE7E4166B0A}" srcOrd="3" destOrd="0" presId="urn:microsoft.com/office/officeart/2005/8/layout/orgChart1"/>
    <dgm:cxn modelId="{2784CFEA-D025-4E24-BDE7-9D5DB85DB83E}" type="presParOf" srcId="{92C9B8D8-E25A-4244-BC68-ACE7E4166B0A}" destId="{82A60C71-82A3-4EF6-9BDA-411B9709B516}" srcOrd="0" destOrd="0" presId="urn:microsoft.com/office/officeart/2005/8/layout/orgChart1"/>
    <dgm:cxn modelId="{58F653DB-E777-489F-B8F3-7802070693DC}" type="presParOf" srcId="{82A60C71-82A3-4EF6-9BDA-411B9709B516}" destId="{0136B919-47EE-47BE-B0C6-D74F8F384EE5}" srcOrd="0" destOrd="0" presId="urn:microsoft.com/office/officeart/2005/8/layout/orgChart1"/>
    <dgm:cxn modelId="{D47C59D0-CE09-49C6-BDC5-EBA5B1DEB1FB}" type="presParOf" srcId="{82A60C71-82A3-4EF6-9BDA-411B9709B516}" destId="{D782B9AE-12DD-484A-8189-17B6B72FCDDB}" srcOrd="1" destOrd="0" presId="urn:microsoft.com/office/officeart/2005/8/layout/orgChart1"/>
    <dgm:cxn modelId="{172B4B6F-DA97-4A24-BACE-40C1A12055C1}" type="presParOf" srcId="{92C9B8D8-E25A-4244-BC68-ACE7E4166B0A}" destId="{1090D981-AF1B-4D11-878D-9C9F137DE339}" srcOrd="1" destOrd="0" presId="urn:microsoft.com/office/officeart/2005/8/layout/orgChart1"/>
    <dgm:cxn modelId="{258A3932-0221-41EF-B974-F2012DE59E83}" type="presParOf" srcId="{92C9B8D8-E25A-4244-BC68-ACE7E4166B0A}" destId="{AE734287-4692-4A36-940D-4DC76FA9B06B}" srcOrd="2" destOrd="0" presId="urn:microsoft.com/office/officeart/2005/8/layout/orgChart1"/>
    <dgm:cxn modelId="{1AFE84A7-B81C-4D6C-84EC-AAD49BCE43A2}" type="presParOf" srcId="{791E348E-2E01-4FC5-9954-B0994F664C56}" destId="{3B05599F-2E5D-4B1C-99B1-14EE2E247353}" srcOrd="2" destOrd="0" presId="urn:microsoft.com/office/officeart/2005/8/layout/orgChart1"/>
    <dgm:cxn modelId="{8D6B6574-1C26-4C25-A613-71F14B6ACCC2}" type="presParOf" srcId="{D3EEA89C-6183-4D40-B3FB-BC7958AA2DBA}" destId="{666E6C62-8E13-430E-8BB1-BCD640A9D13F}" srcOrd="4" destOrd="0" presId="urn:microsoft.com/office/officeart/2005/8/layout/orgChart1"/>
    <dgm:cxn modelId="{7B222E78-CB05-4BB7-9FF9-BD973D83E202}" type="presParOf" srcId="{D3EEA89C-6183-4D40-B3FB-BC7958AA2DBA}" destId="{C4BA72CC-C792-4177-87EC-D702D4133600}" srcOrd="5" destOrd="0" presId="urn:microsoft.com/office/officeart/2005/8/layout/orgChart1"/>
    <dgm:cxn modelId="{4AF8E4FC-F354-4985-A035-C41F34710B4A}" type="presParOf" srcId="{C4BA72CC-C792-4177-87EC-D702D4133600}" destId="{549F0B34-315F-44FA-98D1-C47F2D475306}" srcOrd="0" destOrd="0" presId="urn:microsoft.com/office/officeart/2005/8/layout/orgChart1"/>
    <dgm:cxn modelId="{C2FB046D-FFC0-4279-B506-9C5B184470E3}" type="presParOf" srcId="{549F0B34-315F-44FA-98D1-C47F2D475306}" destId="{50E846C2-9973-4FD1-A07D-5FB4384F1E86}" srcOrd="0" destOrd="0" presId="urn:microsoft.com/office/officeart/2005/8/layout/orgChart1"/>
    <dgm:cxn modelId="{1EC564C4-B827-438E-A4CA-BA716B6AB14D}" type="presParOf" srcId="{549F0B34-315F-44FA-98D1-C47F2D475306}" destId="{E65D5EF4-CC9B-4526-9818-BA481F30B65B}" srcOrd="1" destOrd="0" presId="urn:microsoft.com/office/officeart/2005/8/layout/orgChart1"/>
    <dgm:cxn modelId="{6CE4537E-049E-4FDD-9B04-E9CD452146C0}" type="presParOf" srcId="{C4BA72CC-C792-4177-87EC-D702D4133600}" destId="{C52B54CA-61F7-4B0C-9012-0E97650ACDF3}" srcOrd="1" destOrd="0" presId="urn:microsoft.com/office/officeart/2005/8/layout/orgChart1"/>
    <dgm:cxn modelId="{7AF0DB9F-1E40-4C4A-B698-16D0046FE693}" type="presParOf" srcId="{C52B54CA-61F7-4B0C-9012-0E97650ACDF3}" destId="{AD8316D3-0E01-417F-871C-253A4B00C1BF}" srcOrd="0" destOrd="0" presId="urn:microsoft.com/office/officeart/2005/8/layout/orgChart1"/>
    <dgm:cxn modelId="{C5FDC81D-A7EC-406F-AD12-15D36CE07DA5}" type="presParOf" srcId="{C52B54CA-61F7-4B0C-9012-0E97650ACDF3}" destId="{010AA742-28B4-4DF4-9FA4-4D623ADA7674}" srcOrd="1" destOrd="0" presId="urn:microsoft.com/office/officeart/2005/8/layout/orgChart1"/>
    <dgm:cxn modelId="{7D69FABE-4E87-49D2-9ABD-6B2E2088C508}" type="presParOf" srcId="{010AA742-28B4-4DF4-9FA4-4D623ADA7674}" destId="{A8C3D646-02BD-4353-BE25-EE7B276A2095}" srcOrd="0" destOrd="0" presId="urn:microsoft.com/office/officeart/2005/8/layout/orgChart1"/>
    <dgm:cxn modelId="{01FA7EFA-E3CF-4A28-AA1C-5B771A273008}" type="presParOf" srcId="{A8C3D646-02BD-4353-BE25-EE7B276A2095}" destId="{E09F716E-6F4D-4399-B728-040C434C7B98}" srcOrd="0" destOrd="0" presId="urn:microsoft.com/office/officeart/2005/8/layout/orgChart1"/>
    <dgm:cxn modelId="{59733206-D1F5-452F-8DF8-73A165CAF71C}" type="presParOf" srcId="{A8C3D646-02BD-4353-BE25-EE7B276A2095}" destId="{E1F6B1D8-F601-478C-90FA-4628BB542752}" srcOrd="1" destOrd="0" presId="urn:microsoft.com/office/officeart/2005/8/layout/orgChart1"/>
    <dgm:cxn modelId="{326106AE-F11E-4EDE-8A11-38563AC54C53}" type="presParOf" srcId="{010AA742-28B4-4DF4-9FA4-4D623ADA7674}" destId="{68C29802-F5A8-46C1-B45E-B5004D6236F6}" srcOrd="1" destOrd="0" presId="urn:microsoft.com/office/officeart/2005/8/layout/orgChart1"/>
    <dgm:cxn modelId="{56EF3762-24A0-4393-BE06-34AF5148454E}" type="presParOf" srcId="{010AA742-28B4-4DF4-9FA4-4D623ADA7674}" destId="{A42E0ED4-A076-436F-A865-9A37A4589170}" srcOrd="2" destOrd="0" presId="urn:microsoft.com/office/officeart/2005/8/layout/orgChart1"/>
    <dgm:cxn modelId="{C787D729-5A33-4F28-980D-545188C69CCA}" type="presParOf" srcId="{C52B54CA-61F7-4B0C-9012-0E97650ACDF3}" destId="{A204808B-4BE6-473F-98F4-FA0AF5B7EC1A}" srcOrd="2" destOrd="0" presId="urn:microsoft.com/office/officeart/2005/8/layout/orgChart1"/>
    <dgm:cxn modelId="{219D83FC-C414-442F-8522-D2D45128FF9B}" type="presParOf" srcId="{C52B54CA-61F7-4B0C-9012-0E97650ACDF3}" destId="{41F7ED43-EC9E-463B-B8BD-519A1B108823}" srcOrd="3" destOrd="0" presId="urn:microsoft.com/office/officeart/2005/8/layout/orgChart1"/>
    <dgm:cxn modelId="{C39AD2BC-1B2E-4EDC-89B6-E553B4BD0094}" type="presParOf" srcId="{41F7ED43-EC9E-463B-B8BD-519A1B108823}" destId="{EEC3691C-52FC-41EC-B0CA-67798B697572}" srcOrd="0" destOrd="0" presId="urn:microsoft.com/office/officeart/2005/8/layout/orgChart1"/>
    <dgm:cxn modelId="{4B0CB523-1209-425B-BF3C-FC217AEE9FEC}" type="presParOf" srcId="{EEC3691C-52FC-41EC-B0CA-67798B697572}" destId="{3E1AB41D-5069-44BC-A332-FCE92B327BF5}" srcOrd="0" destOrd="0" presId="urn:microsoft.com/office/officeart/2005/8/layout/orgChart1"/>
    <dgm:cxn modelId="{BCA7140B-53C9-4C28-96BC-C2AA90358264}" type="presParOf" srcId="{EEC3691C-52FC-41EC-B0CA-67798B697572}" destId="{055551F6-0AD2-4F43-A356-3829D7EF3E29}" srcOrd="1" destOrd="0" presId="urn:microsoft.com/office/officeart/2005/8/layout/orgChart1"/>
    <dgm:cxn modelId="{117EDF14-C18D-46C8-836D-296B4BBB1802}" type="presParOf" srcId="{41F7ED43-EC9E-463B-B8BD-519A1B108823}" destId="{7B13FCE0-9FC0-457D-9ABA-0405FEE31DF5}" srcOrd="1" destOrd="0" presId="urn:microsoft.com/office/officeart/2005/8/layout/orgChart1"/>
    <dgm:cxn modelId="{DD939B6E-662B-4730-B15A-AF128FDA9E4C}" type="presParOf" srcId="{41F7ED43-EC9E-463B-B8BD-519A1B108823}" destId="{755ED018-9FCC-4134-A32D-08DD348897D2}" srcOrd="2" destOrd="0" presId="urn:microsoft.com/office/officeart/2005/8/layout/orgChart1"/>
    <dgm:cxn modelId="{B41F8838-C5F2-456E-8D0E-A923FDD28589}" type="presParOf" srcId="{C52B54CA-61F7-4B0C-9012-0E97650ACDF3}" destId="{E148A89E-6F97-49C3-A6AB-B1C66A974BBB}" srcOrd="4" destOrd="0" presId="urn:microsoft.com/office/officeart/2005/8/layout/orgChart1"/>
    <dgm:cxn modelId="{3C5EC781-42C3-4C5A-9865-B410836779B7}" type="presParOf" srcId="{C52B54CA-61F7-4B0C-9012-0E97650ACDF3}" destId="{E9FF274C-EB51-4611-A264-9FD868898AF6}" srcOrd="5" destOrd="0" presId="urn:microsoft.com/office/officeart/2005/8/layout/orgChart1"/>
    <dgm:cxn modelId="{7A1590C3-4EB6-42F2-9C33-B2A274D40D44}" type="presParOf" srcId="{E9FF274C-EB51-4611-A264-9FD868898AF6}" destId="{3A87472B-2586-4D2B-905B-09D5812C8239}" srcOrd="0" destOrd="0" presId="urn:microsoft.com/office/officeart/2005/8/layout/orgChart1"/>
    <dgm:cxn modelId="{A0878E4A-36F1-41B9-A9C4-8836DD205115}" type="presParOf" srcId="{3A87472B-2586-4D2B-905B-09D5812C8239}" destId="{E28F4955-FAF5-4F2C-88D5-88F6CD924B3A}" srcOrd="0" destOrd="0" presId="urn:microsoft.com/office/officeart/2005/8/layout/orgChart1"/>
    <dgm:cxn modelId="{6E5F369D-C971-4FCB-9B02-84B0B3BD920A}" type="presParOf" srcId="{3A87472B-2586-4D2B-905B-09D5812C8239}" destId="{138971E4-7BEC-4CF6-8AA2-B272D7C02F0E}" srcOrd="1" destOrd="0" presId="urn:microsoft.com/office/officeart/2005/8/layout/orgChart1"/>
    <dgm:cxn modelId="{69D90E59-58B4-436D-8589-870E94FC93E5}" type="presParOf" srcId="{E9FF274C-EB51-4611-A264-9FD868898AF6}" destId="{0C1B0613-1A56-49D6-B8C3-94F6074CDFFE}" srcOrd="1" destOrd="0" presId="urn:microsoft.com/office/officeart/2005/8/layout/orgChart1"/>
    <dgm:cxn modelId="{80CF6FF6-3282-4EF3-8657-0BC93A84A8D5}" type="presParOf" srcId="{E9FF274C-EB51-4611-A264-9FD868898AF6}" destId="{7865104C-1947-4A16-ABFF-269493DC3FE0}" srcOrd="2" destOrd="0" presId="urn:microsoft.com/office/officeart/2005/8/layout/orgChart1"/>
    <dgm:cxn modelId="{32515835-0CB7-4728-8611-3AD0952C26E3}" type="presParOf" srcId="{C4BA72CC-C792-4177-87EC-D702D4133600}" destId="{12CBDA6F-FE88-4274-8A69-4C5246431EC4}" srcOrd="2" destOrd="0" presId="urn:microsoft.com/office/officeart/2005/8/layout/orgChart1"/>
    <dgm:cxn modelId="{94D325C0-D70A-4905-B7C9-ACE166F37049}" type="presParOf" srcId="{BF28C8D8-C3BC-4927-BBC4-7E52474B6AEB}" destId="{FF9140A9-9D8A-459D-9FCD-2C19C16A858F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E0EB8-67A6-46C6-925F-EDED3945135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5AFD1F36-245B-4620-9105-B9FA5F2DE7FD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Технологии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проектирования</a:t>
          </a:r>
        </a:p>
      </dgm:t>
    </dgm:pt>
    <dgm:pt modelId="{D87B57D5-A86B-491C-A0AD-8615D331FB6D}" type="parTrans" cxnId="{70F3EA65-2905-495E-8C0C-9B70A0F75DB9}">
      <dgm:prSet/>
      <dgm:spPr/>
      <dgm:t>
        <a:bodyPr/>
        <a:lstStyle/>
        <a:p>
          <a:endParaRPr lang="ru-RU"/>
        </a:p>
      </dgm:t>
    </dgm:pt>
    <dgm:pt modelId="{78F87CD0-6853-47EF-B6FA-D435C6AEF0FE}" type="sibTrans" cxnId="{70F3EA65-2905-495E-8C0C-9B70A0F75DB9}">
      <dgm:prSet/>
      <dgm:spPr/>
      <dgm:t>
        <a:bodyPr/>
        <a:lstStyle/>
        <a:p>
          <a:endParaRPr lang="ru-RU"/>
        </a:p>
      </dgm:t>
    </dgm:pt>
    <dgm:pt modelId="{648378BB-1B8D-4AC7-8290-F42C6B81F574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Каноническое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gm:t>
    </dgm:pt>
    <dgm:pt modelId="{EB3B8257-E083-47F8-B326-9DBCEA80FC77}" type="parTrans" cxnId="{BAEB10D5-8F25-436B-AD27-EE3360A99C2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617D541C-EF99-4F5E-B345-B86A37C338D1}" type="sibTrans" cxnId="{BAEB10D5-8F25-436B-AD27-EE3360A99C29}">
      <dgm:prSet/>
      <dgm:spPr/>
      <dgm:t>
        <a:bodyPr/>
        <a:lstStyle/>
        <a:p>
          <a:endParaRPr lang="ru-RU"/>
        </a:p>
      </dgm:t>
    </dgm:pt>
    <dgm:pt modelId="{AD7D2F35-2039-4920-9B8A-F3111CAA7763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Индустриальное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gm:t>
    </dgm:pt>
    <dgm:pt modelId="{5257EA6B-039C-4A28-BB15-CDC0E749807F}" type="parTrans" cxnId="{2CF8A8BC-6307-43F0-B4E2-E4333CD65C8B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606139AB-5BAD-4F97-A4BB-8BCB14DA6481}" type="sibTrans" cxnId="{2CF8A8BC-6307-43F0-B4E2-E4333CD65C8B}">
      <dgm:prSet/>
      <dgm:spPr/>
      <dgm:t>
        <a:bodyPr/>
        <a:lstStyle/>
        <a:p>
          <a:endParaRPr lang="ru-RU"/>
        </a:p>
      </dgm:t>
    </dgm:pt>
    <dgm:pt modelId="{3A738A04-543F-4B1F-AED9-B53EDE9628D7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Автоматизированное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gm:t>
    </dgm:pt>
    <dgm:pt modelId="{DECDA662-DB7F-4B5A-B7AB-0FC8E742F8C2}" type="parTrans" cxnId="{D4A7863F-D79D-47F1-9635-D92A6A5B7E8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089906C8-5D8A-4564-824B-23C377003C83}" type="sibTrans" cxnId="{D4A7863F-D79D-47F1-9635-D92A6A5B7E8F}">
      <dgm:prSet/>
      <dgm:spPr/>
      <dgm:t>
        <a:bodyPr/>
        <a:lstStyle/>
        <a:p>
          <a:endParaRPr lang="ru-RU"/>
        </a:p>
      </dgm:t>
    </dgm:pt>
    <dgm:pt modelId="{9F708F8E-BD33-4062-8A62-46A9E361D07A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Типовое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gm:t>
    </dgm:pt>
    <dgm:pt modelId="{2F8F0108-79D6-4A37-AC2F-B0CB79CF3878}" type="parTrans" cxnId="{D0C05E64-6C9E-4A0A-AFE7-C035988E125D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0EC33806-54C6-4B8C-8DB3-325D09BB9010}" type="sibTrans" cxnId="{D0C05E64-6C9E-4A0A-AFE7-C035988E125D}">
      <dgm:prSet/>
      <dgm:spPr/>
      <dgm:t>
        <a:bodyPr/>
        <a:lstStyle/>
        <a:p>
          <a:endParaRPr lang="ru-RU"/>
        </a:p>
      </dgm:t>
    </dgm:pt>
    <dgm:pt modelId="{07825F9E-A0BA-4E6D-98C3-B25FD46911DC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Параметрически-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ориентированное </a:t>
          </a:r>
        </a:p>
      </dgm:t>
    </dgm:pt>
    <dgm:pt modelId="{22C77F34-50E4-43DD-BC59-95B066705E68}" type="parTrans" cxnId="{3FA363B8-345E-4A9E-9860-9DD313F193C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3F808FC8-EBA7-46CF-A63A-F2D653D69227}" type="sibTrans" cxnId="{3FA363B8-345E-4A9E-9860-9DD313F193CE}">
      <dgm:prSet/>
      <dgm:spPr/>
      <dgm:t>
        <a:bodyPr/>
        <a:lstStyle/>
        <a:p>
          <a:endParaRPr lang="ru-RU"/>
        </a:p>
      </dgm:t>
    </dgm:pt>
    <dgm:pt modelId="{813062C9-6BDC-4749-BB42-F595BE0B0D3E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Модельно-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ориентированное</a:t>
          </a:r>
        </a:p>
      </dgm:t>
    </dgm:pt>
    <dgm:pt modelId="{324885EE-DDEC-4F8E-80B1-B61A51C59E20}" type="parTrans" cxnId="{26038F96-16C5-4AFE-926D-A9C77D23956A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DB47F945-D09C-4965-8F1D-09DBC5A746E0}" type="sibTrans" cxnId="{26038F96-16C5-4AFE-926D-A9C77D23956A}">
      <dgm:prSet/>
      <dgm:spPr/>
      <dgm:t>
        <a:bodyPr/>
        <a:lstStyle/>
        <a:p>
          <a:endParaRPr lang="ru-RU"/>
        </a:p>
      </dgm:t>
    </dgm:pt>
    <dgm:pt modelId="{F7C0C906-3E13-4108-8AFD-8297276A85FF}" type="pres">
      <dgm:prSet presAssocID="{31BE0EB8-67A6-46C6-925F-EDED394513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951A0E-360C-4AEB-A490-D56D8AF3A10E}" type="pres">
      <dgm:prSet presAssocID="{5AFD1F36-245B-4620-9105-B9FA5F2DE7FD}" presName="hierRoot1" presStyleCnt="0">
        <dgm:presLayoutVars>
          <dgm:hierBranch/>
        </dgm:presLayoutVars>
      </dgm:prSet>
      <dgm:spPr/>
    </dgm:pt>
    <dgm:pt modelId="{72AD710F-FD22-4E89-B0A4-1F7A6D1279BF}" type="pres">
      <dgm:prSet presAssocID="{5AFD1F36-245B-4620-9105-B9FA5F2DE7FD}" presName="rootComposite1" presStyleCnt="0"/>
      <dgm:spPr/>
    </dgm:pt>
    <dgm:pt modelId="{245B0E53-7C5C-44F4-8CA5-01C727C860F5}" type="pres">
      <dgm:prSet presAssocID="{5AFD1F36-245B-4620-9105-B9FA5F2DE7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EBEBA5-5087-499C-A7BA-89F6D8354791}" type="pres">
      <dgm:prSet presAssocID="{5AFD1F36-245B-4620-9105-B9FA5F2DE7F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01AE80D1-02D9-4557-B433-17D404FA6B92}" type="pres">
      <dgm:prSet presAssocID="{5AFD1F36-245B-4620-9105-B9FA5F2DE7FD}" presName="hierChild2" presStyleCnt="0"/>
      <dgm:spPr/>
    </dgm:pt>
    <dgm:pt modelId="{011E3741-4078-4E46-8B57-2F3AADADB005}" type="pres">
      <dgm:prSet presAssocID="{EB3B8257-E083-47F8-B326-9DBCEA80FC77}" presName="Name35" presStyleLbl="parChTrans1D2" presStyleIdx="0" presStyleCnt="2"/>
      <dgm:spPr/>
      <dgm:t>
        <a:bodyPr/>
        <a:lstStyle/>
        <a:p>
          <a:endParaRPr lang="ru-RU"/>
        </a:p>
      </dgm:t>
    </dgm:pt>
    <dgm:pt modelId="{9FB4D58D-97FE-47F2-9731-C00BA0E3B21C}" type="pres">
      <dgm:prSet presAssocID="{648378BB-1B8D-4AC7-8290-F42C6B81F574}" presName="hierRoot2" presStyleCnt="0">
        <dgm:presLayoutVars>
          <dgm:hierBranch val="l"/>
        </dgm:presLayoutVars>
      </dgm:prSet>
      <dgm:spPr/>
    </dgm:pt>
    <dgm:pt modelId="{CD8CEF56-D361-4F92-8B68-F5B6D20A5A77}" type="pres">
      <dgm:prSet presAssocID="{648378BB-1B8D-4AC7-8290-F42C6B81F574}" presName="rootComposite" presStyleCnt="0"/>
      <dgm:spPr/>
    </dgm:pt>
    <dgm:pt modelId="{978DFCD3-3BB1-42CD-A1E5-58F9817F7A17}" type="pres">
      <dgm:prSet presAssocID="{648378BB-1B8D-4AC7-8290-F42C6B81F57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93BE5D-167C-4E1D-B65C-C6C21B67381D}" type="pres">
      <dgm:prSet presAssocID="{648378BB-1B8D-4AC7-8290-F42C6B81F574}" presName="rootConnector" presStyleLbl="node2" presStyleIdx="0" presStyleCnt="2"/>
      <dgm:spPr/>
      <dgm:t>
        <a:bodyPr/>
        <a:lstStyle/>
        <a:p>
          <a:endParaRPr lang="ru-RU"/>
        </a:p>
      </dgm:t>
    </dgm:pt>
    <dgm:pt modelId="{3F8DCA81-7506-4E78-9BA4-64711E283A79}" type="pres">
      <dgm:prSet presAssocID="{648378BB-1B8D-4AC7-8290-F42C6B81F574}" presName="hierChild4" presStyleCnt="0"/>
      <dgm:spPr/>
    </dgm:pt>
    <dgm:pt modelId="{54C85C98-BB21-4959-BB70-7DD03379199B}" type="pres">
      <dgm:prSet presAssocID="{648378BB-1B8D-4AC7-8290-F42C6B81F574}" presName="hierChild5" presStyleCnt="0"/>
      <dgm:spPr/>
    </dgm:pt>
    <dgm:pt modelId="{721676FB-CD12-4256-A4F1-DEE40ACBC130}" type="pres">
      <dgm:prSet presAssocID="{5257EA6B-039C-4A28-BB15-CDC0E749807F}" presName="Name35" presStyleLbl="parChTrans1D2" presStyleIdx="1" presStyleCnt="2"/>
      <dgm:spPr/>
      <dgm:t>
        <a:bodyPr/>
        <a:lstStyle/>
        <a:p>
          <a:endParaRPr lang="ru-RU"/>
        </a:p>
      </dgm:t>
    </dgm:pt>
    <dgm:pt modelId="{EDDF9080-EEF1-4A74-9787-77571F85DC61}" type="pres">
      <dgm:prSet presAssocID="{AD7D2F35-2039-4920-9B8A-F3111CAA7763}" presName="hierRoot2" presStyleCnt="0">
        <dgm:presLayoutVars>
          <dgm:hierBranch/>
        </dgm:presLayoutVars>
      </dgm:prSet>
      <dgm:spPr/>
    </dgm:pt>
    <dgm:pt modelId="{B6D58892-AE18-45E6-9E8B-5E52D2F478C6}" type="pres">
      <dgm:prSet presAssocID="{AD7D2F35-2039-4920-9B8A-F3111CAA7763}" presName="rootComposite" presStyleCnt="0"/>
      <dgm:spPr/>
    </dgm:pt>
    <dgm:pt modelId="{0AE2E7FA-AE75-4149-8208-6A9ED2F2A712}" type="pres">
      <dgm:prSet presAssocID="{AD7D2F35-2039-4920-9B8A-F3111CAA776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6FF9DEB-3FE1-4727-904F-D020BF638DC5}" type="pres">
      <dgm:prSet presAssocID="{AD7D2F35-2039-4920-9B8A-F3111CAA7763}" presName="rootConnector" presStyleLbl="node2" presStyleIdx="1" presStyleCnt="2"/>
      <dgm:spPr/>
      <dgm:t>
        <a:bodyPr/>
        <a:lstStyle/>
        <a:p>
          <a:endParaRPr lang="ru-RU"/>
        </a:p>
      </dgm:t>
    </dgm:pt>
    <dgm:pt modelId="{38E124A1-D2D3-43BB-BBF1-2E4420CAC972}" type="pres">
      <dgm:prSet presAssocID="{AD7D2F35-2039-4920-9B8A-F3111CAA7763}" presName="hierChild4" presStyleCnt="0"/>
      <dgm:spPr/>
    </dgm:pt>
    <dgm:pt modelId="{91630873-6676-4174-B888-D20327EA39FB}" type="pres">
      <dgm:prSet presAssocID="{DECDA662-DB7F-4B5A-B7AB-0FC8E742F8C2}" presName="Name35" presStyleLbl="parChTrans1D3" presStyleIdx="0" presStyleCnt="2"/>
      <dgm:spPr/>
      <dgm:t>
        <a:bodyPr/>
        <a:lstStyle/>
        <a:p>
          <a:endParaRPr lang="ru-RU"/>
        </a:p>
      </dgm:t>
    </dgm:pt>
    <dgm:pt modelId="{DAE39BA3-50AA-4C25-A1EA-1F0F83BD2B16}" type="pres">
      <dgm:prSet presAssocID="{3A738A04-543F-4B1F-AED9-B53EDE9628D7}" presName="hierRoot2" presStyleCnt="0">
        <dgm:presLayoutVars>
          <dgm:hierBranch val="l"/>
        </dgm:presLayoutVars>
      </dgm:prSet>
      <dgm:spPr/>
    </dgm:pt>
    <dgm:pt modelId="{ACAB932A-F942-41FB-84A7-08E5013FD365}" type="pres">
      <dgm:prSet presAssocID="{3A738A04-543F-4B1F-AED9-B53EDE9628D7}" presName="rootComposite" presStyleCnt="0"/>
      <dgm:spPr/>
    </dgm:pt>
    <dgm:pt modelId="{24A84D5E-9A8D-48E3-8103-9D504EC4689D}" type="pres">
      <dgm:prSet presAssocID="{3A738A04-543F-4B1F-AED9-B53EDE9628D7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A636492-687E-4AB3-9637-2587A8FF45CD}" type="pres">
      <dgm:prSet presAssocID="{3A738A04-543F-4B1F-AED9-B53EDE9628D7}" presName="rootConnector" presStyleLbl="node3" presStyleIdx="0" presStyleCnt="2"/>
      <dgm:spPr/>
      <dgm:t>
        <a:bodyPr/>
        <a:lstStyle/>
        <a:p>
          <a:endParaRPr lang="ru-RU"/>
        </a:p>
      </dgm:t>
    </dgm:pt>
    <dgm:pt modelId="{2D86152B-78F6-4BB1-A4EC-CED2241F03B7}" type="pres">
      <dgm:prSet presAssocID="{3A738A04-543F-4B1F-AED9-B53EDE9628D7}" presName="hierChild4" presStyleCnt="0"/>
      <dgm:spPr/>
    </dgm:pt>
    <dgm:pt modelId="{51A631AE-7DD8-40FD-8466-357D40622B66}" type="pres">
      <dgm:prSet presAssocID="{3A738A04-543F-4B1F-AED9-B53EDE9628D7}" presName="hierChild5" presStyleCnt="0"/>
      <dgm:spPr/>
    </dgm:pt>
    <dgm:pt modelId="{55C71864-3DC6-4C99-8BA4-F941C6BFB293}" type="pres">
      <dgm:prSet presAssocID="{2F8F0108-79D6-4A37-AC2F-B0CB79CF3878}" presName="Name35" presStyleLbl="parChTrans1D3" presStyleIdx="1" presStyleCnt="2"/>
      <dgm:spPr/>
      <dgm:t>
        <a:bodyPr/>
        <a:lstStyle/>
        <a:p>
          <a:endParaRPr lang="ru-RU"/>
        </a:p>
      </dgm:t>
    </dgm:pt>
    <dgm:pt modelId="{0D3B310B-CB3F-4889-A74B-7F01250BBACC}" type="pres">
      <dgm:prSet presAssocID="{9F708F8E-BD33-4062-8A62-46A9E361D07A}" presName="hierRoot2" presStyleCnt="0">
        <dgm:presLayoutVars>
          <dgm:hierBranch val="hang"/>
        </dgm:presLayoutVars>
      </dgm:prSet>
      <dgm:spPr/>
    </dgm:pt>
    <dgm:pt modelId="{7CF6AA3C-1A4D-4EB5-8E8B-0E5D9283E278}" type="pres">
      <dgm:prSet presAssocID="{9F708F8E-BD33-4062-8A62-46A9E361D07A}" presName="rootComposite" presStyleCnt="0"/>
      <dgm:spPr/>
    </dgm:pt>
    <dgm:pt modelId="{BB0CF998-DA15-4C9C-85B8-53AC895EDC7C}" type="pres">
      <dgm:prSet presAssocID="{9F708F8E-BD33-4062-8A62-46A9E361D07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B7EF3A-FB45-47F2-8F40-71CE4BBC1FA4}" type="pres">
      <dgm:prSet presAssocID="{9F708F8E-BD33-4062-8A62-46A9E361D07A}" presName="rootConnector" presStyleLbl="node3" presStyleIdx="1" presStyleCnt="2"/>
      <dgm:spPr/>
      <dgm:t>
        <a:bodyPr/>
        <a:lstStyle/>
        <a:p>
          <a:endParaRPr lang="ru-RU"/>
        </a:p>
      </dgm:t>
    </dgm:pt>
    <dgm:pt modelId="{047E8830-878F-4D45-947E-0420FF76D1BF}" type="pres">
      <dgm:prSet presAssocID="{9F708F8E-BD33-4062-8A62-46A9E361D07A}" presName="hierChild4" presStyleCnt="0"/>
      <dgm:spPr/>
    </dgm:pt>
    <dgm:pt modelId="{A311E3C9-48A2-41F4-9D9D-4D2DB59A38AD}" type="pres">
      <dgm:prSet presAssocID="{22C77F34-50E4-43DD-BC59-95B066705E68}" presName="Name48" presStyleLbl="parChTrans1D4" presStyleIdx="0" presStyleCnt="2"/>
      <dgm:spPr/>
      <dgm:t>
        <a:bodyPr/>
        <a:lstStyle/>
        <a:p>
          <a:endParaRPr lang="ru-RU"/>
        </a:p>
      </dgm:t>
    </dgm:pt>
    <dgm:pt modelId="{22428A21-4327-4C63-864C-F159EDD0F6E5}" type="pres">
      <dgm:prSet presAssocID="{07825F9E-A0BA-4E6D-98C3-B25FD46911DC}" presName="hierRoot2" presStyleCnt="0">
        <dgm:presLayoutVars>
          <dgm:hierBranch val="r"/>
        </dgm:presLayoutVars>
      </dgm:prSet>
      <dgm:spPr/>
    </dgm:pt>
    <dgm:pt modelId="{2D297AC6-50F5-4724-8B74-2FA3C978489E}" type="pres">
      <dgm:prSet presAssocID="{07825F9E-A0BA-4E6D-98C3-B25FD46911DC}" presName="rootComposite" presStyleCnt="0"/>
      <dgm:spPr/>
    </dgm:pt>
    <dgm:pt modelId="{B165906C-31E3-4C9B-9FA1-8763EDFCD810}" type="pres">
      <dgm:prSet presAssocID="{07825F9E-A0BA-4E6D-98C3-B25FD46911DC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D38009-4062-46F0-8E6D-8BDB7E16C6A9}" type="pres">
      <dgm:prSet presAssocID="{07825F9E-A0BA-4E6D-98C3-B25FD46911DC}" presName="rootConnector" presStyleLbl="node4" presStyleIdx="0" presStyleCnt="2"/>
      <dgm:spPr/>
      <dgm:t>
        <a:bodyPr/>
        <a:lstStyle/>
        <a:p>
          <a:endParaRPr lang="ru-RU"/>
        </a:p>
      </dgm:t>
    </dgm:pt>
    <dgm:pt modelId="{1892ECCF-E12F-4AF0-AF1D-AADA6991D6F7}" type="pres">
      <dgm:prSet presAssocID="{07825F9E-A0BA-4E6D-98C3-B25FD46911DC}" presName="hierChild4" presStyleCnt="0"/>
      <dgm:spPr/>
    </dgm:pt>
    <dgm:pt modelId="{DF51CC71-B5F2-4E8D-9773-379F27322DCD}" type="pres">
      <dgm:prSet presAssocID="{07825F9E-A0BA-4E6D-98C3-B25FD46911DC}" presName="hierChild5" presStyleCnt="0"/>
      <dgm:spPr/>
    </dgm:pt>
    <dgm:pt modelId="{A528207C-8DC7-4C52-A0CD-DD3FF4530FAA}" type="pres">
      <dgm:prSet presAssocID="{324885EE-DDEC-4F8E-80B1-B61A51C59E20}" presName="Name48" presStyleLbl="parChTrans1D4" presStyleIdx="1" presStyleCnt="2"/>
      <dgm:spPr/>
      <dgm:t>
        <a:bodyPr/>
        <a:lstStyle/>
        <a:p>
          <a:endParaRPr lang="ru-RU"/>
        </a:p>
      </dgm:t>
    </dgm:pt>
    <dgm:pt modelId="{ADC20933-F18A-4879-BBAB-BC9D372B1D0D}" type="pres">
      <dgm:prSet presAssocID="{813062C9-6BDC-4749-BB42-F595BE0B0D3E}" presName="hierRoot2" presStyleCnt="0">
        <dgm:presLayoutVars>
          <dgm:hierBranch val="r"/>
        </dgm:presLayoutVars>
      </dgm:prSet>
      <dgm:spPr/>
    </dgm:pt>
    <dgm:pt modelId="{6B97DE6A-79A5-4A3A-B168-735624658C6D}" type="pres">
      <dgm:prSet presAssocID="{813062C9-6BDC-4749-BB42-F595BE0B0D3E}" presName="rootComposite" presStyleCnt="0"/>
      <dgm:spPr/>
    </dgm:pt>
    <dgm:pt modelId="{7011A4B0-AA4F-46E5-A56C-DCB6B849A107}" type="pres">
      <dgm:prSet presAssocID="{813062C9-6BDC-4749-BB42-F595BE0B0D3E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D04131-6B1A-4F73-8FAF-452DF2B52B31}" type="pres">
      <dgm:prSet presAssocID="{813062C9-6BDC-4749-BB42-F595BE0B0D3E}" presName="rootConnector" presStyleLbl="node4" presStyleIdx="1" presStyleCnt="2"/>
      <dgm:spPr/>
      <dgm:t>
        <a:bodyPr/>
        <a:lstStyle/>
        <a:p>
          <a:endParaRPr lang="ru-RU"/>
        </a:p>
      </dgm:t>
    </dgm:pt>
    <dgm:pt modelId="{45A8D215-BA0F-40D0-8CEF-124DF1C849E8}" type="pres">
      <dgm:prSet presAssocID="{813062C9-6BDC-4749-BB42-F595BE0B0D3E}" presName="hierChild4" presStyleCnt="0"/>
      <dgm:spPr/>
    </dgm:pt>
    <dgm:pt modelId="{36BC2896-99DF-411B-B2E5-5120793DA491}" type="pres">
      <dgm:prSet presAssocID="{813062C9-6BDC-4749-BB42-F595BE0B0D3E}" presName="hierChild5" presStyleCnt="0"/>
      <dgm:spPr/>
    </dgm:pt>
    <dgm:pt modelId="{AAF33811-0488-4AB7-A347-C945F3B10EFF}" type="pres">
      <dgm:prSet presAssocID="{9F708F8E-BD33-4062-8A62-46A9E361D07A}" presName="hierChild5" presStyleCnt="0"/>
      <dgm:spPr/>
    </dgm:pt>
    <dgm:pt modelId="{99876732-CEDE-4EDF-AF24-7B50937FC4F9}" type="pres">
      <dgm:prSet presAssocID="{AD7D2F35-2039-4920-9B8A-F3111CAA7763}" presName="hierChild5" presStyleCnt="0"/>
      <dgm:spPr/>
    </dgm:pt>
    <dgm:pt modelId="{61C80EAA-FD11-45C2-A904-ECCE407CF07D}" type="pres">
      <dgm:prSet presAssocID="{5AFD1F36-245B-4620-9105-B9FA5F2DE7FD}" presName="hierChild3" presStyleCnt="0"/>
      <dgm:spPr/>
    </dgm:pt>
  </dgm:ptLst>
  <dgm:cxnLst>
    <dgm:cxn modelId="{35F1B0F1-FC68-4117-ACAD-EBB10AF79B26}" type="presOf" srcId="{9F708F8E-BD33-4062-8A62-46A9E361D07A}" destId="{F3B7EF3A-FB45-47F2-8F40-71CE4BBC1FA4}" srcOrd="1" destOrd="0" presId="urn:microsoft.com/office/officeart/2005/8/layout/orgChart1"/>
    <dgm:cxn modelId="{1525BA20-8A4B-4AE4-A28A-8125CFD72380}" type="presOf" srcId="{5AFD1F36-245B-4620-9105-B9FA5F2DE7FD}" destId="{245B0E53-7C5C-44F4-8CA5-01C727C860F5}" srcOrd="0" destOrd="0" presId="urn:microsoft.com/office/officeart/2005/8/layout/orgChart1"/>
    <dgm:cxn modelId="{D4A7863F-D79D-47F1-9635-D92A6A5B7E8F}" srcId="{AD7D2F35-2039-4920-9B8A-F3111CAA7763}" destId="{3A738A04-543F-4B1F-AED9-B53EDE9628D7}" srcOrd="0" destOrd="0" parTransId="{DECDA662-DB7F-4B5A-B7AB-0FC8E742F8C2}" sibTransId="{089906C8-5D8A-4564-824B-23C377003C83}"/>
    <dgm:cxn modelId="{2AD300F7-2E04-4CF6-9853-392AFF60973E}" type="presOf" srcId="{3A738A04-543F-4B1F-AED9-B53EDE9628D7}" destId="{24A84D5E-9A8D-48E3-8103-9D504EC4689D}" srcOrd="0" destOrd="0" presId="urn:microsoft.com/office/officeart/2005/8/layout/orgChart1"/>
    <dgm:cxn modelId="{D0C05E64-6C9E-4A0A-AFE7-C035988E125D}" srcId="{AD7D2F35-2039-4920-9B8A-F3111CAA7763}" destId="{9F708F8E-BD33-4062-8A62-46A9E361D07A}" srcOrd="1" destOrd="0" parTransId="{2F8F0108-79D6-4A37-AC2F-B0CB79CF3878}" sibTransId="{0EC33806-54C6-4B8C-8DB3-325D09BB9010}"/>
    <dgm:cxn modelId="{1CB06BC4-DC81-48B2-AF7D-A4CA3C1AADD5}" type="presOf" srcId="{22C77F34-50E4-43DD-BC59-95B066705E68}" destId="{A311E3C9-48A2-41F4-9D9D-4D2DB59A38AD}" srcOrd="0" destOrd="0" presId="urn:microsoft.com/office/officeart/2005/8/layout/orgChart1"/>
    <dgm:cxn modelId="{B4D3198A-7FFE-4B9B-AE3C-CC13A65B2559}" type="presOf" srcId="{813062C9-6BDC-4749-BB42-F595BE0B0D3E}" destId="{7011A4B0-AA4F-46E5-A56C-DCB6B849A107}" srcOrd="0" destOrd="0" presId="urn:microsoft.com/office/officeart/2005/8/layout/orgChart1"/>
    <dgm:cxn modelId="{3FA363B8-345E-4A9E-9860-9DD313F193CE}" srcId="{9F708F8E-BD33-4062-8A62-46A9E361D07A}" destId="{07825F9E-A0BA-4E6D-98C3-B25FD46911DC}" srcOrd="0" destOrd="0" parTransId="{22C77F34-50E4-43DD-BC59-95B066705E68}" sibTransId="{3F808FC8-EBA7-46CF-A63A-F2D653D69227}"/>
    <dgm:cxn modelId="{E15576D3-6DFF-40C6-A852-EE8E7ACBF437}" type="presOf" srcId="{EB3B8257-E083-47F8-B326-9DBCEA80FC77}" destId="{011E3741-4078-4E46-8B57-2F3AADADB005}" srcOrd="0" destOrd="0" presId="urn:microsoft.com/office/officeart/2005/8/layout/orgChart1"/>
    <dgm:cxn modelId="{0251A3E1-0FD4-47D3-A816-16DE4EFBDB1F}" type="presOf" srcId="{5257EA6B-039C-4A28-BB15-CDC0E749807F}" destId="{721676FB-CD12-4256-A4F1-DEE40ACBC130}" srcOrd="0" destOrd="0" presId="urn:microsoft.com/office/officeart/2005/8/layout/orgChart1"/>
    <dgm:cxn modelId="{BAEB10D5-8F25-436B-AD27-EE3360A99C29}" srcId="{5AFD1F36-245B-4620-9105-B9FA5F2DE7FD}" destId="{648378BB-1B8D-4AC7-8290-F42C6B81F574}" srcOrd="0" destOrd="0" parTransId="{EB3B8257-E083-47F8-B326-9DBCEA80FC77}" sibTransId="{617D541C-EF99-4F5E-B345-B86A37C338D1}"/>
    <dgm:cxn modelId="{B07F4288-AA97-4C39-91A9-03542DD1608B}" type="presOf" srcId="{DECDA662-DB7F-4B5A-B7AB-0FC8E742F8C2}" destId="{91630873-6676-4174-B888-D20327EA39FB}" srcOrd="0" destOrd="0" presId="urn:microsoft.com/office/officeart/2005/8/layout/orgChart1"/>
    <dgm:cxn modelId="{29250F88-BF8C-4704-A426-CEC58EC1C2DC}" type="presOf" srcId="{AD7D2F35-2039-4920-9B8A-F3111CAA7763}" destId="{06FF9DEB-3FE1-4727-904F-D020BF638DC5}" srcOrd="1" destOrd="0" presId="urn:microsoft.com/office/officeart/2005/8/layout/orgChart1"/>
    <dgm:cxn modelId="{DFCF0B45-6AF2-45B0-8413-13B03079A7D1}" type="presOf" srcId="{324885EE-DDEC-4F8E-80B1-B61A51C59E20}" destId="{A528207C-8DC7-4C52-A0CD-DD3FF4530FAA}" srcOrd="0" destOrd="0" presId="urn:microsoft.com/office/officeart/2005/8/layout/orgChart1"/>
    <dgm:cxn modelId="{363140A8-5E0F-477D-BB20-8CD1D26F6399}" type="presOf" srcId="{2F8F0108-79D6-4A37-AC2F-B0CB79CF3878}" destId="{55C71864-3DC6-4C99-8BA4-F941C6BFB293}" srcOrd="0" destOrd="0" presId="urn:microsoft.com/office/officeart/2005/8/layout/orgChart1"/>
    <dgm:cxn modelId="{70F3EA65-2905-495E-8C0C-9B70A0F75DB9}" srcId="{31BE0EB8-67A6-46C6-925F-EDED3945135F}" destId="{5AFD1F36-245B-4620-9105-B9FA5F2DE7FD}" srcOrd="0" destOrd="0" parTransId="{D87B57D5-A86B-491C-A0AD-8615D331FB6D}" sibTransId="{78F87CD0-6853-47EF-B6FA-D435C6AEF0FE}"/>
    <dgm:cxn modelId="{4F5E5FAB-B046-4700-8976-747B36707732}" type="presOf" srcId="{9F708F8E-BD33-4062-8A62-46A9E361D07A}" destId="{BB0CF998-DA15-4C9C-85B8-53AC895EDC7C}" srcOrd="0" destOrd="0" presId="urn:microsoft.com/office/officeart/2005/8/layout/orgChart1"/>
    <dgm:cxn modelId="{1C43D6CE-CD4B-464F-88E4-4A28FD95E2BD}" type="presOf" srcId="{07825F9E-A0BA-4E6D-98C3-B25FD46911DC}" destId="{07D38009-4062-46F0-8E6D-8BDB7E16C6A9}" srcOrd="1" destOrd="0" presId="urn:microsoft.com/office/officeart/2005/8/layout/orgChart1"/>
    <dgm:cxn modelId="{CA5FCBBD-129C-4B8C-AF23-CDD816431294}" type="presOf" srcId="{648378BB-1B8D-4AC7-8290-F42C6B81F574}" destId="{F993BE5D-167C-4E1D-B65C-C6C21B67381D}" srcOrd="1" destOrd="0" presId="urn:microsoft.com/office/officeart/2005/8/layout/orgChart1"/>
    <dgm:cxn modelId="{E884BBF0-B212-43C4-93CD-1C66D4B9A5D0}" type="presOf" srcId="{5AFD1F36-245B-4620-9105-B9FA5F2DE7FD}" destId="{1AEBEBA5-5087-499C-A7BA-89F6D8354791}" srcOrd="1" destOrd="0" presId="urn:microsoft.com/office/officeart/2005/8/layout/orgChart1"/>
    <dgm:cxn modelId="{683AB748-C4E5-40E3-B10E-8708026C7D00}" type="presOf" srcId="{648378BB-1B8D-4AC7-8290-F42C6B81F574}" destId="{978DFCD3-3BB1-42CD-A1E5-58F9817F7A17}" srcOrd="0" destOrd="0" presId="urn:microsoft.com/office/officeart/2005/8/layout/orgChart1"/>
    <dgm:cxn modelId="{2CF8A8BC-6307-43F0-B4E2-E4333CD65C8B}" srcId="{5AFD1F36-245B-4620-9105-B9FA5F2DE7FD}" destId="{AD7D2F35-2039-4920-9B8A-F3111CAA7763}" srcOrd="1" destOrd="0" parTransId="{5257EA6B-039C-4A28-BB15-CDC0E749807F}" sibTransId="{606139AB-5BAD-4F97-A4BB-8BCB14DA6481}"/>
    <dgm:cxn modelId="{26038F96-16C5-4AFE-926D-A9C77D23956A}" srcId="{9F708F8E-BD33-4062-8A62-46A9E361D07A}" destId="{813062C9-6BDC-4749-BB42-F595BE0B0D3E}" srcOrd="1" destOrd="0" parTransId="{324885EE-DDEC-4F8E-80B1-B61A51C59E20}" sibTransId="{DB47F945-D09C-4965-8F1D-09DBC5A746E0}"/>
    <dgm:cxn modelId="{F3BDA2B4-702C-45D9-8DB6-F1B221A98B0F}" type="presOf" srcId="{AD7D2F35-2039-4920-9B8A-F3111CAA7763}" destId="{0AE2E7FA-AE75-4149-8208-6A9ED2F2A712}" srcOrd="0" destOrd="0" presId="urn:microsoft.com/office/officeart/2005/8/layout/orgChart1"/>
    <dgm:cxn modelId="{4D6402BF-00CC-4C1C-94EC-F94983C2D7A7}" type="presOf" srcId="{813062C9-6BDC-4749-BB42-F595BE0B0D3E}" destId="{0ED04131-6B1A-4F73-8FAF-452DF2B52B31}" srcOrd="1" destOrd="0" presId="urn:microsoft.com/office/officeart/2005/8/layout/orgChart1"/>
    <dgm:cxn modelId="{EACD55EF-905A-455A-AB71-726CBA31A101}" type="presOf" srcId="{31BE0EB8-67A6-46C6-925F-EDED3945135F}" destId="{F7C0C906-3E13-4108-8AFD-8297276A85FF}" srcOrd="0" destOrd="0" presId="urn:microsoft.com/office/officeart/2005/8/layout/orgChart1"/>
    <dgm:cxn modelId="{EDE00988-8BD4-4388-A71D-6DFB180DFE3E}" type="presOf" srcId="{07825F9E-A0BA-4E6D-98C3-B25FD46911DC}" destId="{B165906C-31E3-4C9B-9FA1-8763EDFCD810}" srcOrd="0" destOrd="0" presId="urn:microsoft.com/office/officeart/2005/8/layout/orgChart1"/>
    <dgm:cxn modelId="{22FFA0BA-92D3-4CC2-AAB0-955EA370C0AB}" type="presOf" srcId="{3A738A04-543F-4B1F-AED9-B53EDE9628D7}" destId="{2A636492-687E-4AB3-9637-2587A8FF45CD}" srcOrd="1" destOrd="0" presId="urn:microsoft.com/office/officeart/2005/8/layout/orgChart1"/>
    <dgm:cxn modelId="{E65DF85B-EB79-4BCB-844A-6B67A5D79677}" type="presParOf" srcId="{F7C0C906-3E13-4108-8AFD-8297276A85FF}" destId="{3A951A0E-360C-4AEB-A490-D56D8AF3A10E}" srcOrd="0" destOrd="0" presId="urn:microsoft.com/office/officeart/2005/8/layout/orgChart1"/>
    <dgm:cxn modelId="{7A83017C-2DCA-4676-A1D9-977C458DD6B4}" type="presParOf" srcId="{3A951A0E-360C-4AEB-A490-D56D8AF3A10E}" destId="{72AD710F-FD22-4E89-B0A4-1F7A6D1279BF}" srcOrd="0" destOrd="0" presId="urn:microsoft.com/office/officeart/2005/8/layout/orgChart1"/>
    <dgm:cxn modelId="{66727726-A7CF-4713-AC6B-F1F6130ED4E1}" type="presParOf" srcId="{72AD710F-FD22-4E89-B0A4-1F7A6D1279BF}" destId="{245B0E53-7C5C-44F4-8CA5-01C727C860F5}" srcOrd="0" destOrd="0" presId="urn:microsoft.com/office/officeart/2005/8/layout/orgChart1"/>
    <dgm:cxn modelId="{1F595164-EC17-47A7-98CD-0A23E3E99832}" type="presParOf" srcId="{72AD710F-FD22-4E89-B0A4-1F7A6D1279BF}" destId="{1AEBEBA5-5087-499C-A7BA-89F6D8354791}" srcOrd="1" destOrd="0" presId="urn:microsoft.com/office/officeart/2005/8/layout/orgChart1"/>
    <dgm:cxn modelId="{ABD42E4F-06D7-496C-9259-6AF64CC480BB}" type="presParOf" srcId="{3A951A0E-360C-4AEB-A490-D56D8AF3A10E}" destId="{01AE80D1-02D9-4557-B433-17D404FA6B92}" srcOrd="1" destOrd="0" presId="urn:microsoft.com/office/officeart/2005/8/layout/orgChart1"/>
    <dgm:cxn modelId="{221650D0-38F4-43BC-898C-BA7AD28F49B3}" type="presParOf" srcId="{01AE80D1-02D9-4557-B433-17D404FA6B92}" destId="{011E3741-4078-4E46-8B57-2F3AADADB005}" srcOrd="0" destOrd="0" presId="urn:microsoft.com/office/officeart/2005/8/layout/orgChart1"/>
    <dgm:cxn modelId="{E9FB10CB-1265-4E92-B336-D48EE2D33E81}" type="presParOf" srcId="{01AE80D1-02D9-4557-B433-17D404FA6B92}" destId="{9FB4D58D-97FE-47F2-9731-C00BA0E3B21C}" srcOrd="1" destOrd="0" presId="urn:microsoft.com/office/officeart/2005/8/layout/orgChart1"/>
    <dgm:cxn modelId="{FD6742C8-9593-46D9-A681-C81C623C968D}" type="presParOf" srcId="{9FB4D58D-97FE-47F2-9731-C00BA0E3B21C}" destId="{CD8CEF56-D361-4F92-8B68-F5B6D20A5A77}" srcOrd="0" destOrd="0" presId="urn:microsoft.com/office/officeart/2005/8/layout/orgChart1"/>
    <dgm:cxn modelId="{0DE2E67A-D735-4AF2-B43D-3474BD807C13}" type="presParOf" srcId="{CD8CEF56-D361-4F92-8B68-F5B6D20A5A77}" destId="{978DFCD3-3BB1-42CD-A1E5-58F9817F7A17}" srcOrd="0" destOrd="0" presId="urn:microsoft.com/office/officeart/2005/8/layout/orgChart1"/>
    <dgm:cxn modelId="{04068CE0-A22F-4E30-AC10-CFD9E533A70B}" type="presParOf" srcId="{CD8CEF56-D361-4F92-8B68-F5B6D20A5A77}" destId="{F993BE5D-167C-4E1D-B65C-C6C21B67381D}" srcOrd="1" destOrd="0" presId="urn:microsoft.com/office/officeart/2005/8/layout/orgChart1"/>
    <dgm:cxn modelId="{D8396752-A16A-43F1-AE45-BC38094DBE6F}" type="presParOf" srcId="{9FB4D58D-97FE-47F2-9731-C00BA0E3B21C}" destId="{3F8DCA81-7506-4E78-9BA4-64711E283A79}" srcOrd="1" destOrd="0" presId="urn:microsoft.com/office/officeart/2005/8/layout/orgChart1"/>
    <dgm:cxn modelId="{CB0A29CC-2CB2-4DDF-BAD6-27D4D8816786}" type="presParOf" srcId="{9FB4D58D-97FE-47F2-9731-C00BA0E3B21C}" destId="{54C85C98-BB21-4959-BB70-7DD03379199B}" srcOrd="2" destOrd="0" presId="urn:microsoft.com/office/officeart/2005/8/layout/orgChart1"/>
    <dgm:cxn modelId="{4F2DF728-3E58-471C-97E3-57016B9A995F}" type="presParOf" srcId="{01AE80D1-02D9-4557-B433-17D404FA6B92}" destId="{721676FB-CD12-4256-A4F1-DEE40ACBC130}" srcOrd="2" destOrd="0" presId="urn:microsoft.com/office/officeart/2005/8/layout/orgChart1"/>
    <dgm:cxn modelId="{EFA59E13-97DD-413C-B0F7-7630D1420E52}" type="presParOf" srcId="{01AE80D1-02D9-4557-B433-17D404FA6B92}" destId="{EDDF9080-EEF1-4A74-9787-77571F85DC61}" srcOrd="3" destOrd="0" presId="urn:microsoft.com/office/officeart/2005/8/layout/orgChart1"/>
    <dgm:cxn modelId="{2575761D-8312-45B0-852C-AA336356061F}" type="presParOf" srcId="{EDDF9080-EEF1-4A74-9787-77571F85DC61}" destId="{B6D58892-AE18-45E6-9E8B-5E52D2F478C6}" srcOrd="0" destOrd="0" presId="urn:microsoft.com/office/officeart/2005/8/layout/orgChart1"/>
    <dgm:cxn modelId="{A0A53711-03C2-479E-B63D-164754C67D6F}" type="presParOf" srcId="{B6D58892-AE18-45E6-9E8B-5E52D2F478C6}" destId="{0AE2E7FA-AE75-4149-8208-6A9ED2F2A712}" srcOrd="0" destOrd="0" presId="urn:microsoft.com/office/officeart/2005/8/layout/orgChart1"/>
    <dgm:cxn modelId="{143DE166-4BAA-4CD6-976B-73DC2B3D3775}" type="presParOf" srcId="{B6D58892-AE18-45E6-9E8B-5E52D2F478C6}" destId="{06FF9DEB-3FE1-4727-904F-D020BF638DC5}" srcOrd="1" destOrd="0" presId="urn:microsoft.com/office/officeart/2005/8/layout/orgChart1"/>
    <dgm:cxn modelId="{9B144FA6-A962-403B-9FE9-DA6A6E8C48EB}" type="presParOf" srcId="{EDDF9080-EEF1-4A74-9787-77571F85DC61}" destId="{38E124A1-D2D3-43BB-BBF1-2E4420CAC972}" srcOrd="1" destOrd="0" presId="urn:microsoft.com/office/officeart/2005/8/layout/orgChart1"/>
    <dgm:cxn modelId="{615ABB61-B9F6-491A-9FB2-113098BAA0F8}" type="presParOf" srcId="{38E124A1-D2D3-43BB-BBF1-2E4420CAC972}" destId="{91630873-6676-4174-B888-D20327EA39FB}" srcOrd="0" destOrd="0" presId="urn:microsoft.com/office/officeart/2005/8/layout/orgChart1"/>
    <dgm:cxn modelId="{68E7F556-9AAC-48EE-9523-8750EFF7DDFE}" type="presParOf" srcId="{38E124A1-D2D3-43BB-BBF1-2E4420CAC972}" destId="{DAE39BA3-50AA-4C25-A1EA-1F0F83BD2B16}" srcOrd="1" destOrd="0" presId="urn:microsoft.com/office/officeart/2005/8/layout/orgChart1"/>
    <dgm:cxn modelId="{B955650A-50B3-41A6-9175-C1AC8AF70FD7}" type="presParOf" srcId="{DAE39BA3-50AA-4C25-A1EA-1F0F83BD2B16}" destId="{ACAB932A-F942-41FB-84A7-08E5013FD365}" srcOrd="0" destOrd="0" presId="urn:microsoft.com/office/officeart/2005/8/layout/orgChart1"/>
    <dgm:cxn modelId="{832EA769-6D44-424D-802B-FB2D701602B0}" type="presParOf" srcId="{ACAB932A-F942-41FB-84A7-08E5013FD365}" destId="{24A84D5E-9A8D-48E3-8103-9D504EC4689D}" srcOrd="0" destOrd="0" presId="urn:microsoft.com/office/officeart/2005/8/layout/orgChart1"/>
    <dgm:cxn modelId="{AB965259-18EC-4DD5-BBF6-C92784E6E490}" type="presParOf" srcId="{ACAB932A-F942-41FB-84A7-08E5013FD365}" destId="{2A636492-687E-4AB3-9637-2587A8FF45CD}" srcOrd="1" destOrd="0" presId="urn:microsoft.com/office/officeart/2005/8/layout/orgChart1"/>
    <dgm:cxn modelId="{3C392521-85C9-4CCD-B887-326184CC1D83}" type="presParOf" srcId="{DAE39BA3-50AA-4C25-A1EA-1F0F83BD2B16}" destId="{2D86152B-78F6-4BB1-A4EC-CED2241F03B7}" srcOrd="1" destOrd="0" presId="urn:microsoft.com/office/officeart/2005/8/layout/orgChart1"/>
    <dgm:cxn modelId="{E07D944E-C883-44C9-94AF-EF5F8FE62CC3}" type="presParOf" srcId="{DAE39BA3-50AA-4C25-A1EA-1F0F83BD2B16}" destId="{51A631AE-7DD8-40FD-8466-357D40622B66}" srcOrd="2" destOrd="0" presId="urn:microsoft.com/office/officeart/2005/8/layout/orgChart1"/>
    <dgm:cxn modelId="{E3BF99CA-71F6-481A-919A-DED7F6F66E9A}" type="presParOf" srcId="{38E124A1-D2D3-43BB-BBF1-2E4420CAC972}" destId="{55C71864-3DC6-4C99-8BA4-F941C6BFB293}" srcOrd="2" destOrd="0" presId="urn:microsoft.com/office/officeart/2005/8/layout/orgChart1"/>
    <dgm:cxn modelId="{4AC37AA3-6AC2-4B45-874B-BC448D9ABD68}" type="presParOf" srcId="{38E124A1-D2D3-43BB-BBF1-2E4420CAC972}" destId="{0D3B310B-CB3F-4889-A74B-7F01250BBACC}" srcOrd="3" destOrd="0" presId="urn:microsoft.com/office/officeart/2005/8/layout/orgChart1"/>
    <dgm:cxn modelId="{A6481211-5FBC-4B29-9BBB-6FFC56CF29A3}" type="presParOf" srcId="{0D3B310B-CB3F-4889-A74B-7F01250BBACC}" destId="{7CF6AA3C-1A4D-4EB5-8E8B-0E5D9283E278}" srcOrd="0" destOrd="0" presId="urn:microsoft.com/office/officeart/2005/8/layout/orgChart1"/>
    <dgm:cxn modelId="{907D34DC-78CE-4007-B7EC-9047B55D964A}" type="presParOf" srcId="{7CF6AA3C-1A4D-4EB5-8E8B-0E5D9283E278}" destId="{BB0CF998-DA15-4C9C-85B8-53AC895EDC7C}" srcOrd="0" destOrd="0" presId="urn:microsoft.com/office/officeart/2005/8/layout/orgChart1"/>
    <dgm:cxn modelId="{C48E9709-3B40-43B2-BD8D-F626EFB79EFD}" type="presParOf" srcId="{7CF6AA3C-1A4D-4EB5-8E8B-0E5D9283E278}" destId="{F3B7EF3A-FB45-47F2-8F40-71CE4BBC1FA4}" srcOrd="1" destOrd="0" presId="urn:microsoft.com/office/officeart/2005/8/layout/orgChart1"/>
    <dgm:cxn modelId="{EE5C8500-A2B5-444F-BA47-8578BAFAE0E9}" type="presParOf" srcId="{0D3B310B-CB3F-4889-A74B-7F01250BBACC}" destId="{047E8830-878F-4D45-947E-0420FF76D1BF}" srcOrd="1" destOrd="0" presId="urn:microsoft.com/office/officeart/2005/8/layout/orgChart1"/>
    <dgm:cxn modelId="{063592CE-5481-4267-AEE6-5515C8CD2E76}" type="presParOf" srcId="{047E8830-878F-4D45-947E-0420FF76D1BF}" destId="{A311E3C9-48A2-41F4-9D9D-4D2DB59A38AD}" srcOrd="0" destOrd="0" presId="urn:microsoft.com/office/officeart/2005/8/layout/orgChart1"/>
    <dgm:cxn modelId="{09D33F79-2748-43E7-A9A7-08E33535782F}" type="presParOf" srcId="{047E8830-878F-4D45-947E-0420FF76D1BF}" destId="{22428A21-4327-4C63-864C-F159EDD0F6E5}" srcOrd="1" destOrd="0" presId="urn:microsoft.com/office/officeart/2005/8/layout/orgChart1"/>
    <dgm:cxn modelId="{73479F3F-CE4A-4DAE-9800-BCEC0997E874}" type="presParOf" srcId="{22428A21-4327-4C63-864C-F159EDD0F6E5}" destId="{2D297AC6-50F5-4724-8B74-2FA3C978489E}" srcOrd="0" destOrd="0" presId="urn:microsoft.com/office/officeart/2005/8/layout/orgChart1"/>
    <dgm:cxn modelId="{8DAB8F3A-A3D7-4ACA-A545-34870EAB7695}" type="presParOf" srcId="{2D297AC6-50F5-4724-8B74-2FA3C978489E}" destId="{B165906C-31E3-4C9B-9FA1-8763EDFCD810}" srcOrd="0" destOrd="0" presId="urn:microsoft.com/office/officeart/2005/8/layout/orgChart1"/>
    <dgm:cxn modelId="{9A714E6C-4634-4A0F-882C-CB9072B6B214}" type="presParOf" srcId="{2D297AC6-50F5-4724-8B74-2FA3C978489E}" destId="{07D38009-4062-46F0-8E6D-8BDB7E16C6A9}" srcOrd="1" destOrd="0" presId="urn:microsoft.com/office/officeart/2005/8/layout/orgChart1"/>
    <dgm:cxn modelId="{C102B418-193D-42AB-971E-D3D1042BB4D8}" type="presParOf" srcId="{22428A21-4327-4C63-864C-F159EDD0F6E5}" destId="{1892ECCF-E12F-4AF0-AF1D-AADA6991D6F7}" srcOrd="1" destOrd="0" presId="urn:microsoft.com/office/officeart/2005/8/layout/orgChart1"/>
    <dgm:cxn modelId="{A086BD4D-223B-498D-A26A-2E3325FC46E2}" type="presParOf" srcId="{22428A21-4327-4C63-864C-F159EDD0F6E5}" destId="{DF51CC71-B5F2-4E8D-9773-379F27322DCD}" srcOrd="2" destOrd="0" presId="urn:microsoft.com/office/officeart/2005/8/layout/orgChart1"/>
    <dgm:cxn modelId="{94295494-20A7-427F-8122-3525CB41AA62}" type="presParOf" srcId="{047E8830-878F-4D45-947E-0420FF76D1BF}" destId="{A528207C-8DC7-4C52-A0CD-DD3FF4530FAA}" srcOrd="2" destOrd="0" presId="urn:microsoft.com/office/officeart/2005/8/layout/orgChart1"/>
    <dgm:cxn modelId="{32281F18-9470-4AA5-961C-AE8B7292C3F0}" type="presParOf" srcId="{047E8830-878F-4D45-947E-0420FF76D1BF}" destId="{ADC20933-F18A-4879-BBAB-BC9D372B1D0D}" srcOrd="3" destOrd="0" presId="urn:microsoft.com/office/officeart/2005/8/layout/orgChart1"/>
    <dgm:cxn modelId="{F69D7466-6E01-412C-913F-C9138D342072}" type="presParOf" srcId="{ADC20933-F18A-4879-BBAB-BC9D372B1D0D}" destId="{6B97DE6A-79A5-4A3A-B168-735624658C6D}" srcOrd="0" destOrd="0" presId="urn:microsoft.com/office/officeart/2005/8/layout/orgChart1"/>
    <dgm:cxn modelId="{72750A02-C17F-48C4-A7F6-5FACD05C4B00}" type="presParOf" srcId="{6B97DE6A-79A5-4A3A-B168-735624658C6D}" destId="{7011A4B0-AA4F-46E5-A56C-DCB6B849A107}" srcOrd="0" destOrd="0" presId="urn:microsoft.com/office/officeart/2005/8/layout/orgChart1"/>
    <dgm:cxn modelId="{F4B8B54B-B236-40BD-A7B9-7A7F43306D10}" type="presParOf" srcId="{6B97DE6A-79A5-4A3A-B168-735624658C6D}" destId="{0ED04131-6B1A-4F73-8FAF-452DF2B52B31}" srcOrd="1" destOrd="0" presId="urn:microsoft.com/office/officeart/2005/8/layout/orgChart1"/>
    <dgm:cxn modelId="{9117313C-4B54-4C9B-B59A-A8BBA8C6357F}" type="presParOf" srcId="{ADC20933-F18A-4879-BBAB-BC9D372B1D0D}" destId="{45A8D215-BA0F-40D0-8CEF-124DF1C849E8}" srcOrd="1" destOrd="0" presId="urn:microsoft.com/office/officeart/2005/8/layout/orgChart1"/>
    <dgm:cxn modelId="{29C55920-730E-4316-AF5C-787B96722B45}" type="presParOf" srcId="{ADC20933-F18A-4879-BBAB-BC9D372B1D0D}" destId="{36BC2896-99DF-411B-B2E5-5120793DA491}" srcOrd="2" destOrd="0" presId="urn:microsoft.com/office/officeart/2005/8/layout/orgChart1"/>
    <dgm:cxn modelId="{67DFBA21-4329-40D6-A609-970537049342}" type="presParOf" srcId="{0D3B310B-CB3F-4889-A74B-7F01250BBACC}" destId="{AAF33811-0488-4AB7-A347-C945F3B10EFF}" srcOrd="2" destOrd="0" presId="urn:microsoft.com/office/officeart/2005/8/layout/orgChart1"/>
    <dgm:cxn modelId="{74E6FEC6-1972-4849-B7A4-72221F72CB00}" type="presParOf" srcId="{EDDF9080-EEF1-4A74-9787-77571F85DC61}" destId="{99876732-CEDE-4EDF-AF24-7B50937FC4F9}" srcOrd="2" destOrd="0" presId="urn:microsoft.com/office/officeart/2005/8/layout/orgChart1"/>
    <dgm:cxn modelId="{99F42DEB-B669-4C03-9658-CA8C82BBA2AA}" type="presParOf" srcId="{3A951A0E-360C-4AEB-A490-D56D8AF3A10E}" destId="{61C80EAA-FD11-45C2-A904-ECCE407CF0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8A89E-6F97-49C3-A6AB-B1C66A974BBB}">
      <dsp:nvSpPr>
        <dsp:cNvPr id="0" name=""/>
        <dsp:cNvSpPr/>
      </dsp:nvSpPr>
      <dsp:spPr>
        <a:xfrm>
          <a:off x="7616911" y="2422387"/>
          <a:ext cx="300030" cy="3760384"/>
        </a:xfrm>
        <a:custGeom>
          <a:avLst/>
          <a:gdLst/>
          <a:ahLst/>
          <a:cxnLst/>
          <a:rect l="0" t="0" r="0" b="0"/>
          <a:pathLst>
            <a:path>
              <a:moveTo>
                <a:pt x="300030" y="0"/>
              </a:moveTo>
              <a:lnTo>
                <a:pt x="300030" y="3760384"/>
              </a:lnTo>
              <a:lnTo>
                <a:pt x="0" y="376038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4808B-4BE6-473F-98F4-FA0AF5B7EC1A}">
      <dsp:nvSpPr>
        <dsp:cNvPr id="0" name=""/>
        <dsp:cNvSpPr/>
      </dsp:nvSpPr>
      <dsp:spPr>
        <a:xfrm>
          <a:off x="7616911" y="2422387"/>
          <a:ext cx="300030" cy="2340239"/>
        </a:xfrm>
        <a:custGeom>
          <a:avLst/>
          <a:gdLst/>
          <a:ahLst/>
          <a:cxnLst/>
          <a:rect l="0" t="0" r="0" b="0"/>
          <a:pathLst>
            <a:path>
              <a:moveTo>
                <a:pt x="300030" y="0"/>
              </a:moveTo>
              <a:lnTo>
                <a:pt x="300030" y="2340239"/>
              </a:lnTo>
              <a:lnTo>
                <a:pt x="0" y="23402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316D3-0E01-417F-871C-253A4B00C1BF}">
      <dsp:nvSpPr>
        <dsp:cNvPr id="0" name=""/>
        <dsp:cNvSpPr/>
      </dsp:nvSpPr>
      <dsp:spPr>
        <a:xfrm>
          <a:off x="7616911" y="2422387"/>
          <a:ext cx="300030" cy="920094"/>
        </a:xfrm>
        <a:custGeom>
          <a:avLst/>
          <a:gdLst/>
          <a:ahLst/>
          <a:cxnLst/>
          <a:rect l="0" t="0" r="0" b="0"/>
          <a:pathLst>
            <a:path>
              <a:moveTo>
                <a:pt x="300030" y="0"/>
              </a:moveTo>
              <a:lnTo>
                <a:pt x="300030" y="920094"/>
              </a:lnTo>
              <a:lnTo>
                <a:pt x="0" y="92009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E6C62-8E13-430E-8BB1-BCD640A9D13F}">
      <dsp:nvSpPr>
        <dsp:cNvPr id="0" name=""/>
        <dsp:cNvSpPr/>
      </dsp:nvSpPr>
      <dsp:spPr>
        <a:xfrm>
          <a:off x="4696613" y="1002242"/>
          <a:ext cx="2420247" cy="420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021"/>
              </a:lnTo>
              <a:lnTo>
                <a:pt x="2420247" y="210021"/>
              </a:lnTo>
              <a:lnTo>
                <a:pt x="2420247" y="42004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E8AE3-F57C-4C3E-94DB-28D5107A6A4B}">
      <dsp:nvSpPr>
        <dsp:cNvPr id="0" name=""/>
        <dsp:cNvSpPr/>
      </dsp:nvSpPr>
      <dsp:spPr>
        <a:xfrm>
          <a:off x="5196664" y="2422387"/>
          <a:ext cx="300030" cy="2340239"/>
        </a:xfrm>
        <a:custGeom>
          <a:avLst/>
          <a:gdLst/>
          <a:ahLst/>
          <a:cxnLst/>
          <a:rect l="0" t="0" r="0" b="0"/>
          <a:pathLst>
            <a:path>
              <a:moveTo>
                <a:pt x="300030" y="0"/>
              </a:moveTo>
              <a:lnTo>
                <a:pt x="300030" y="2340239"/>
              </a:lnTo>
              <a:lnTo>
                <a:pt x="0" y="23402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EE355-E899-4224-9EF2-25ABC334497E}">
      <dsp:nvSpPr>
        <dsp:cNvPr id="0" name=""/>
        <dsp:cNvSpPr/>
      </dsp:nvSpPr>
      <dsp:spPr>
        <a:xfrm>
          <a:off x="5196664" y="2422387"/>
          <a:ext cx="300030" cy="920094"/>
        </a:xfrm>
        <a:custGeom>
          <a:avLst/>
          <a:gdLst/>
          <a:ahLst/>
          <a:cxnLst/>
          <a:rect l="0" t="0" r="0" b="0"/>
          <a:pathLst>
            <a:path>
              <a:moveTo>
                <a:pt x="300030" y="0"/>
              </a:moveTo>
              <a:lnTo>
                <a:pt x="300030" y="920094"/>
              </a:lnTo>
              <a:lnTo>
                <a:pt x="0" y="92009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C13BA-F090-4182-962D-4E44D6906C47}">
      <dsp:nvSpPr>
        <dsp:cNvPr id="0" name=""/>
        <dsp:cNvSpPr/>
      </dsp:nvSpPr>
      <dsp:spPr>
        <a:xfrm>
          <a:off x="4650893" y="1002242"/>
          <a:ext cx="91440" cy="4200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04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78A9A-A973-4BD0-BE7E-A088621D50DA}">
      <dsp:nvSpPr>
        <dsp:cNvPr id="0" name=""/>
        <dsp:cNvSpPr/>
      </dsp:nvSpPr>
      <dsp:spPr>
        <a:xfrm>
          <a:off x="2776416" y="2422387"/>
          <a:ext cx="300030" cy="2340239"/>
        </a:xfrm>
        <a:custGeom>
          <a:avLst/>
          <a:gdLst/>
          <a:ahLst/>
          <a:cxnLst/>
          <a:rect l="0" t="0" r="0" b="0"/>
          <a:pathLst>
            <a:path>
              <a:moveTo>
                <a:pt x="300030" y="0"/>
              </a:moveTo>
              <a:lnTo>
                <a:pt x="300030" y="2340239"/>
              </a:lnTo>
              <a:lnTo>
                <a:pt x="0" y="23402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4537C-3027-42B8-A286-116D8E2A0CFC}">
      <dsp:nvSpPr>
        <dsp:cNvPr id="0" name=""/>
        <dsp:cNvSpPr/>
      </dsp:nvSpPr>
      <dsp:spPr>
        <a:xfrm>
          <a:off x="2776416" y="2422387"/>
          <a:ext cx="300030" cy="920094"/>
        </a:xfrm>
        <a:custGeom>
          <a:avLst/>
          <a:gdLst/>
          <a:ahLst/>
          <a:cxnLst/>
          <a:rect l="0" t="0" r="0" b="0"/>
          <a:pathLst>
            <a:path>
              <a:moveTo>
                <a:pt x="300030" y="0"/>
              </a:moveTo>
              <a:lnTo>
                <a:pt x="300030" y="920094"/>
              </a:lnTo>
              <a:lnTo>
                <a:pt x="0" y="92009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A5983-F095-4A7D-98BB-E7804FE29DA7}">
      <dsp:nvSpPr>
        <dsp:cNvPr id="0" name=""/>
        <dsp:cNvSpPr/>
      </dsp:nvSpPr>
      <dsp:spPr>
        <a:xfrm>
          <a:off x="2276365" y="1002242"/>
          <a:ext cx="2420247" cy="420042"/>
        </a:xfrm>
        <a:custGeom>
          <a:avLst/>
          <a:gdLst/>
          <a:ahLst/>
          <a:cxnLst/>
          <a:rect l="0" t="0" r="0" b="0"/>
          <a:pathLst>
            <a:path>
              <a:moveTo>
                <a:pt x="2420247" y="0"/>
              </a:moveTo>
              <a:lnTo>
                <a:pt x="2420247" y="210021"/>
              </a:lnTo>
              <a:lnTo>
                <a:pt x="0" y="210021"/>
              </a:lnTo>
              <a:lnTo>
                <a:pt x="0" y="42004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4DA58-5F5C-489A-B8B1-FA2A8C61E03E}">
      <dsp:nvSpPr>
        <dsp:cNvPr id="0" name=""/>
        <dsp:cNvSpPr/>
      </dsp:nvSpPr>
      <dsp:spPr>
        <a:xfrm>
          <a:off x="3696510" y="2140"/>
          <a:ext cx="2000204" cy="100010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Методы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проектирования</a:t>
          </a:r>
        </a:p>
      </dsp:txBody>
      <dsp:txXfrm>
        <a:off x="3696510" y="2140"/>
        <a:ext cx="2000204" cy="1000102"/>
      </dsp:txXfrm>
    </dsp:sp>
    <dsp:sp modelId="{C7B580AD-7B9C-4561-A06E-98D18568135B}">
      <dsp:nvSpPr>
        <dsp:cNvPr id="0" name=""/>
        <dsp:cNvSpPr/>
      </dsp:nvSpPr>
      <dsp:spPr>
        <a:xfrm>
          <a:off x="1276263" y="1422285"/>
          <a:ext cx="2000204" cy="100010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По степени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автоматизации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проектных работ</a:t>
          </a:r>
        </a:p>
      </dsp:txBody>
      <dsp:txXfrm>
        <a:off x="1276263" y="1422285"/>
        <a:ext cx="2000204" cy="1000102"/>
      </dsp:txXfrm>
    </dsp:sp>
    <dsp:sp modelId="{2D603A11-EF88-4412-9135-4486D5280887}">
      <dsp:nvSpPr>
        <dsp:cNvPr id="0" name=""/>
        <dsp:cNvSpPr/>
      </dsp:nvSpPr>
      <dsp:spPr>
        <a:xfrm>
          <a:off x="776212" y="2842430"/>
          <a:ext cx="2000204" cy="100010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Ручное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sp:txBody>
      <dsp:txXfrm>
        <a:off x="776212" y="2842430"/>
        <a:ext cx="2000204" cy="1000102"/>
      </dsp:txXfrm>
    </dsp:sp>
    <dsp:sp modelId="{CB8111EF-FA3D-45C1-8546-197B5D1DBC69}">
      <dsp:nvSpPr>
        <dsp:cNvPr id="0" name=""/>
        <dsp:cNvSpPr/>
      </dsp:nvSpPr>
      <dsp:spPr>
        <a:xfrm>
          <a:off x="776212" y="4262575"/>
          <a:ext cx="2000204" cy="100010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Автоматизированное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sp:txBody>
      <dsp:txXfrm>
        <a:off x="776212" y="4262575"/>
        <a:ext cx="2000204" cy="1000102"/>
      </dsp:txXfrm>
    </dsp:sp>
    <dsp:sp modelId="{1A0AFCC5-B43E-46C7-B32D-6E19F76E3088}">
      <dsp:nvSpPr>
        <dsp:cNvPr id="0" name=""/>
        <dsp:cNvSpPr/>
      </dsp:nvSpPr>
      <dsp:spPr>
        <a:xfrm>
          <a:off x="3696510" y="1422285"/>
          <a:ext cx="2000204" cy="100010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По степени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использования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ТПР </a:t>
          </a:r>
        </a:p>
      </dsp:txBody>
      <dsp:txXfrm>
        <a:off x="3696510" y="1422285"/>
        <a:ext cx="2000204" cy="1000102"/>
      </dsp:txXfrm>
    </dsp:sp>
    <dsp:sp modelId="{9EBA982A-90B6-465C-9D75-96AB6A9BD672}">
      <dsp:nvSpPr>
        <dsp:cNvPr id="0" name=""/>
        <dsp:cNvSpPr/>
      </dsp:nvSpPr>
      <dsp:spPr>
        <a:xfrm>
          <a:off x="3196459" y="2842430"/>
          <a:ext cx="2000204" cy="100010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Оригинальное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sp:txBody>
      <dsp:txXfrm>
        <a:off x="3196459" y="2842430"/>
        <a:ext cx="2000204" cy="1000102"/>
      </dsp:txXfrm>
    </dsp:sp>
    <dsp:sp modelId="{0136B919-47EE-47BE-B0C6-D74F8F384EE5}">
      <dsp:nvSpPr>
        <dsp:cNvPr id="0" name=""/>
        <dsp:cNvSpPr/>
      </dsp:nvSpPr>
      <dsp:spPr>
        <a:xfrm>
          <a:off x="3196459" y="4262575"/>
          <a:ext cx="2000204" cy="100010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Типовое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sp:txBody>
      <dsp:txXfrm>
        <a:off x="3196459" y="4262575"/>
        <a:ext cx="2000204" cy="1000102"/>
      </dsp:txXfrm>
    </dsp:sp>
    <dsp:sp modelId="{50E846C2-9973-4FD1-A07D-5FB4384F1E86}">
      <dsp:nvSpPr>
        <dsp:cNvPr id="0" name=""/>
        <dsp:cNvSpPr/>
      </dsp:nvSpPr>
      <dsp:spPr>
        <a:xfrm>
          <a:off x="6116758" y="1422285"/>
          <a:ext cx="2000204" cy="100010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По степени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адаптивности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проектных решений </a:t>
          </a:r>
        </a:p>
      </dsp:txBody>
      <dsp:txXfrm>
        <a:off x="6116758" y="1422285"/>
        <a:ext cx="2000204" cy="1000102"/>
      </dsp:txXfrm>
    </dsp:sp>
    <dsp:sp modelId="{E09F716E-6F4D-4399-B728-040C434C7B98}">
      <dsp:nvSpPr>
        <dsp:cNvPr id="0" name=""/>
        <dsp:cNvSpPr/>
      </dsp:nvSpPr>
      <dsp:spPr>
        <a:xfrm>
          <a:off x="5616707" y="2842430"/>
          <a:ext cx="2000204" cy="100010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Методы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реконструкции </a:t>
          </a:r>
        </a:p>
      </dsp:txBody>
      <dsp:txXfrm>
        <a:off x="5616707" y="2842430"/>
        <a:ext cx="2000204" cy="1000102"/>
      </dsp:txXfrm>
    </dsp:sp>
    <dsp:sp modelId="{3E1AB41D-5069-44BC-A332-FCE92B327BF5}">
      <dsp:nvSpPr>
        <dsp:cNvPr id="0" name=""/>
        <dsp:cNvSpPr/>
      </dsp:nvSpPr>
      <dsp:spPr>
        <a:xfrm>
          <a:off x="5616707" y="4262575"/>
          <a:ext cx="2000204" cy="100010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Методы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параметризации</a:t>
          </a:r>
        </a:p>
      </dsp:txBody>
      <dsp:txXfrm>
        <a:off x="5616707" y="4262575"/>
        <a:ext cx="2000204" cy="1000102"/>
      </dsp:txXfrm>
    </dsp:sp>
    <dsp:sp modelId="{E28F4955-FAF5-4F2C-88D5-88F6CD924B3A}">
      <dsp:nvSpPr>
        <dsp:cNvPr id="0" name=""/>
        <dsp:cNvSpPr/>
      </dsp:nvSpPr>
      <dsp:spPr>
        <a:xfrm>
          <a:off x="5616707" y="5682720"/>
          <a:ext cx="2000204" cy="100010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Методы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реструктуризации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модели</a:t>
          </a:r>
        </a:p>
      </dsp:txBody>
      <dsp:txXfrm>
        <a:off x="5616707" y="5682720"/>
        <a:ext cx="2000204" cy="100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8207C-8DC7-4C52-A0CD-DD3FF4530FAA}">
      <dsp:nvSpPr>
        <dsp:cNvPr id="0" name=""/>
        <dsp:cNvSpPr/>
      </dsp:nvSpPr>
      <dsp:spPr>
        <a:xfrm>
          <a:off x="5813630" y="4678567"/>
          <a:ext cx="255852" cy="1120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878"/>
              </a:lnTo>
              <a:lnTo>
                <a:pt x="255852" y="112087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1E3C9-48A2-41F4-9D9D-4D2DB59A38AD}">
      <dsp:nvSpPr>
        <dsp:cNvPr id="0" name=""/>
        <dsp:cNvSpPr/>
      </dsp:nvSpPr>
      <dsp:spPr>
        <a:xfrm>
          <a:off x="5557777" y="4678567"/>
          <a:ext cx="255852" cy="1120878"/>
        </a:xfrm>
        <a:custGeom>
          <a:avLst/>
          <a:gdLst/>
          <a:ahLst/>
          <a:cxnLst/>
          <a:rect l="0" t="0" r="0" b="0"/>
          <a:pathLst>
            <a:path>
              <a:moveTo>
                <a:pt x="255852" y="0"/>
              </a:moveTo>
              <a:lnTo>
                <a:pt x="255852" y="1120878"/>
              </a:lnTo>
              <a:lnTo>
                <a:pt x="0" y="112087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71864-3DC6-4C99-8BA4-F941C6BFB293}">
      <dsp:nvSpPr>
        <dsp:cNvPr id="0" name=""/>
        <dsp:cNvSpPr/>
      </dsp:nvSpPr>
      <dsp:spPr>
        <a:xfrm>
          <a:off x="4339431" y="2948515"/>
          <a:ext cx="1474198" cy="511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852"/>
              </a:lnTo>
              <a:lnTo>
                <a:pt x="1474198" y="255852"/>
              </a:lnTo>
              <a:lnTo>
                <a:pt x="1474198" y="51170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30873-6676-4174-B888-D20327EA39FB}">
      <dsp:nvSpPr>
        <dsp:cNvPr id="0" name=""/>
        <dsp:cNvSpPr/>
      </dsp:nvSpPr>
      <dsp:spPr>
        <a:xfrm>
          <a:off x="2865232" y="2948515"/>
          <a:ext cx="1474198" cy="511705"/>
        </a:xfrm>
        <a:custGeom>
          <a:avLst/>
          <a:gdLst/>
          <a:ahLst/>
          <a:cxnLst/>
          <a:rect l="0" t="0" r="0" b="0"/>
          <a:pathLst>
            <a:path>
              <a:moveTo>
                <a:pt x="1474198" y="0"/>
              </a:moveTo>
              <a:lnTo>
                <a:pt x="1474198" y="255852"/>
              </a:lnTo>
              <a:lnTo>
                <a:pt x="0" y="255852"/>
              </a:lnTo>
              <a:lnTo>
                <a:pt x="0" y="51170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676FB-CD12-4256-A4F1-DEE40ACBC130}">
      <dsp:nvSpPr>
        <dsp:cNvPr id="0" name=""/>
        <dsp:cNvSpPr/>
      </dsp:nvSpPr>
      <dsp:spPr>
        <a:xfrm>
          <a:off x="2865232" y="1218464"/>
          <a:ext cx="1474198" cy="511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852"/>
              </a:lnTo>
              <a:lnTo>
                <a:pt x="1474198" y="255852"/>
              </a:lnTo>
              <a:lnTo>
                <a:pt x="1474198" y="51170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E3741-4078-4E46-8B57-2F3AADADB005}">
      <dsp:nvSpPr>
        <dsp:cNvPr id="0" name=""/>
        <dsp:cNvSpPr/>
      </dsp:nvSpPr>
      <dsp:spPr>
        <a:xfrm>
          <a:off x="1391033" y="1218464"/>
          <a:ext cx="1474198" cy="511705"/>
        </a:xfrm>
        <a:custGeom>
          <a:avLst/>
          <a:gdLst/>
          <a:ahLst/>
          <a:cxnLst/>
          <a:rect l="0" t="0" r="0" b="0"/>
          <a:pathLst>
            <a:path>
              <a:moveTo>
                <a:pt x="1474198" y="0"/>
              </a:moveTo>
              <a:lnTo>
                <a:pt x="1474198" y="255852"/>
              </a:lnTo>
              <a:lnTo>
                <a:pt x="0" y="255852"/>
              </a:lnTo>
              <a:lnTo>
                <a:pt x="0" y="51170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B0E53-7C5C-44F4-8CA5-01C727C860F5}">
      <dsp:nvSpPr>
        <dsp:cNvPr id="0" name=""/>
        <dsp:cNvSpPr/>
      </dsp:nvSpPr>
      <dsp:spPr>
        <a:xfrm>
          <a:off x="1646886" y="117"/>
          <a:ext cx="2436692" cy="121834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Технологии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проектирования</a:t>
          </a:r>
        </a:p>
      </dsp:txBody>
      <dsp:txXfrm>
        <a:off x="1646886" y="117"/>
        <a:ext cx="2436692" cy="1218346"/>
      </dsp:txXfrm>
    </dsp:sp>
    <dsp:sp modelId="{978DFCD3-3BB1-42CD-A1E5-58F9817F7A17}">
      <dsp:nvSpPr>
        <dsp:cNvPr id="0" name=""/>
        <dsp:cNvSpPr/>
      </dsp:nvSpPr>
      <dsp:spPr>
        <a:xfrm>
          <a:off x="172687" y="1730169"/>
          <a:ext cx="2436692" cy="121834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Каноническое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sp:txBody>
      <dsp:txXfrm>
        <a:off x="172687" y="1730169"/>
        <a:ext cx="2436692" cy="1218346"/>
      </dsp:txXfrm>
    </dsp:sp>
    <dsp:sp modelId="{0AE2E7FA-AE75-4149-8208-6A9ED2F2A712}">
      <dsp:nvSpPr>
        <dsp:cNvPr id="0" name=""/>
        <dsp:cNvSpPr/>
      </dsp:nvSpPr>
      <dsp:spPr>
        <a:xfrm>
          <a:off x="3121085" y="1730169"/>
          <a:ext cx="2436692" cy="121834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Индустриальное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sp:txBody>
      <dsp:txXfrm>
        <a:off x="3121085" y="1730169"/>
        <a:ext cx="2436692" cy="1218346"/>
      </dsp:txXfrm>
    </dsp:sp>
    <dsp:sp modelId="{24A84D5E-9A8D-48E3-8103-9D504EC4689D}">
      <dsp:nvSpPr>
        <dsp:cNvPr id="0" name=""/>
        <dsp:cNvSpPr/>
      </dsp:nvSpPr>
      <dsp:spPr>
        <a:xfrm>
          <a:off x="1646886" y="3460221"/>
          <a:ext cx="2436692" cy="121834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Автоматизированное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sp:txBody>
      <dsp:txXfrm>
        <a:off x="1646886" y="3460221"/>
        <a:ext cx="2436692" cy="1218346"/>
      </dsp:txXfrm>
    </dsp:sp>
    <dsp:sp modelId="{BB0CF998-DA15-4C9C-85B8-53AC895EDC7C}">
      <dsp:nvSpPr>
        <dsp:cNvPr id="0" name=""/>
        <dsp:cNvSpPr/>
      </dsp:nvSpPr>
      <dsp:spPr>
        <a:xfrm>
          <a:off x="4595284" y="3460221"/>
          <a:ext cx="2436692" cy="121834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Типовое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проектирование</a:t>
          </a:r>
        </a:p>
      </dsp:txBody>
      <dsp:txXfrm>
        <a:off x="4595284" y="3460221"/>
        <a:ext cx="2436692" cy="1218346"/>
      </dsp:txXfrm>
    </dsp:sp>
    <dsp:sp modelId="{B165906C-31E3-4C9B-9FA1-8763EDFCD810}">
      <dsp:nvSpPr>
        <dsp:cNvPr id="0" name=""/>
        <dsp:cNvSpPr/>
      </dsp:nvSpPr>
      <dsp:spPr>
        <a:xfrm>
          <a:off x="3121085" y="5190272"/>
          <a:ext cx="2436692" cy="121834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Параметрически-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ориентированное </a:t>
          </a:r>
        </a:p>
      </dsp:txBody>
      <dsp:txXfrm>
        <a:off x="3121085" y="5190272"/>
        <a:ext cx="2436692" cy="1218346"/>
      </dsp:txXfrm>
    </dsp:sp>
    <dsp:sp modelId="{7011A4B0-AA4F-46E5-A56C-DCB6B849A107}">
      <dsp:nvSpPr>
        <dsp:cNvPr id="0" name=""/>
        <dsp:cNvSpPr/>
      </dsp:nvSpPr>
      <dsp:spPr>
        <a:xfrm>
          <a:off x="6069483" y="5190272"/>
          <a:ext cx="2436692" cy="121834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Модельно-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rPr>
            <a:t>ориентированное</a:t>
          </a:r>
        </a:p>
      </dsp:txBody>
      <dsp:txXfrm>
        <a:off x="6069483" y="5190272"/>
        <a:ext cx="2436692" cy="1218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00B95-2127-4E5E-856F-175963BEE270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2E130-74DF-4B52-93B0-1EC999FD1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1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Тридцать четвертым ГОСТом на жаргоне ИТ-специалистов называется совокупность взаимосвязанных стандартов, которые имеют номер, начинающийся на 34: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34.602-89, 34.003-90, 34.603-92, 34.201-89, 34.601-90, 34.698-90, 34.320-96, 34.321-96, а также руководящий документ РД 50-34.698-90 и два стоящих особняком стандарта, относящихся к узкоспециальной теме криптозащиты - 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34.10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-01 и ГОСТ 34.11-94.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стандарты появились в конце 80-х - начале 90-х годов (год выпуска обозначен числом после дефиса), заменив или дополнив более ранние стандарты 19-й и 24-й серий.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E130-74DF-4B52-93B0-1EC999FD1B1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42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каскадного проектирования в жизненном цикле ИС в соответствии с применяемым в нашей стране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34.601-90 «Автоматизированные системы. Стадии создания»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делится на следующие стадии.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Каждая стадия,  в свою очередь, разбивается на отдельные этапы.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E130-74DF-4B52-93B0-1EC999FD1B1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8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u="sng" dirty="0" smtClean="0"/>
              <a:t>Материалы, полученные в результате обследования, используются для:</a:t>
            </a:r>
          </a:p>
          <a:p>
            <a:pPr>
              <a:buFontTx/>
              <a:buChar char="•"/>
            </a:pPr>
            <a:r>
              <a:rPr lang="ru-RU" altLang="ru-RU" sz="1200" dirty="0" smtClean="0"/>
              <a:t> обоснования разработки и поэтапного внедрения систем; </a:t>
            </a:r>
          </a:p>
          <a:p>
            <a:pPr>
              <a:buFontTx/>
              <a:buChar char="•"/>
            </a:pPr>
            <a:r>
              <a:rPr lang="ru-RU" altLang="ru-RU" sz="1200" dirty="0" smtClean="0"/>
              <a:t> составления технического задания на разработку систем; </a:t>
            </a:r>
          </a:p>
          <a:p>
            <a:pPr>
              <a:buFontTx/>
              <a:buChar char="•"/>
            </a:pPr>
            <a:r>
              <a:rPr lang="ru-RU" altLang="ru-RU" sz="1200" dirty="0" smtClean="0"/>
              <a:t> разработки технического и рабочего проектов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E130-74DF-4B52-93B0-1EC999FD1B1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60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E688703-13DD-4C6C-9A21-B19822B516E7}" type="datetime1">
              <a:rPr lang="ru-RU" altLang="ru-RU"/>
              <a:pPr/>
              <a:t>12.02.2024</a:t>
            </a:fld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C9D972-8409-4AD0-84C1-62775283867A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1196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85202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1" r:id="rId12"/>
    <p:sldLayoutId id="2147483702" r:id="rId13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http://www.kgau.ru/istiki/umk/pis/pis_5.files/image028.gif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4000"/>
              <a:t>Требования к средствам проектирования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8229600" cy="4321175"/>
          </a:xfrm>
        </p:spPr>
        <p:txBody>
          <a:bodyPr/>
          <a:lstStyle/>
          <a:p>
            <a:r>
              <a:rPr lang="ru-RU" altLang="ru-RU" dirty="0"/>
              <a:t>инвариантность к объекту проектирования;</a:t>
            </a:r>
          </a:p>
          <a:p>
            <a:r>
              <a:rPr lang="ru-RU" altLang="ru-RU" dirty="0"/>
              <a:t>охват всех этапов ЖЦ ИС;</a:t>
            </a:r>
          </a:p>
          <a:p>
            <a:r>
              <a:rPr lang="ru-RU" altLang="ru-RU" dirty="0"/>
              <a:t>техническая, программная, информационная совместимость;</a:t>
            </a:r>
          </a:p>
          <a:p>
            <a:r>
              <a:rPr lang="ru-RU" altLang="ru-RU" dirty="0"/>
              <a:t>простота освоения и применения;</a:t>
            </a:r>
          </a:p>
          <a:p>
            <a:r>
              <a:rPr lang="ru-RU" altLang="ru-RU" dirty="0"/>
              <a:t>экономическая целесообразность применения.</a:t>
            </a:r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614F-E108-4C29-9AA3-4D4E6B2AB3AD}" type="slidenum">
              <a:rPr lang="ru-RU" altLang="ru-RU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24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tx2">
                    <a:satMod val="130000"/>
                  </a:schemeClr>
                </a:solidFill>
              </a:rPr>
              <a:t>Реализация типового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850" cy="5410200"/>
          </a:xfrm>
        </p:spPr>
        <p:txBody>
          <a:bodyPr>
            <a:normAutofit fontScale="925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установка глобальных параметров системы; </a:t>
            </a:r>
            <a:endParaRPr lang="ru-RU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задание </a:t>
            </a:r>
            <a:r>
              <a:rPr lang="ru-RU" dirty="0"/>
              <a:t>структуры объекта автоматизации; </a:t>
            </a:r>
            <a:endParaRPr lang="ru-RU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определение </a:t>
            </a:r>
            <a:r>
              <a:rPr lang="ru-RU" dirty="0"/>
              <a:t>структуры основных данных; </a:t>
            </a:r>
            <a:endParaRPr lang="ru-RU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задание </a:t>
            </a:r>
            <a:r>
              <a:rPr lang="ru-RU" dirty="0"/>
              <a:t>перечня реализуемых функций и процессов; </a:t>
            </a:r>
            <a:endParaRPr lang="ru-RU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описание </a:t>
            </a:r>
            <a:r>
              <a:rPr lang="ru-RU" dirty="0"/>
              <a:t>интерфейсов; </a:t>
            </a:r>
            <a:endParaRPr lang="ru-RU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описание </a:t>
            </a:r>
            <a:r>
              <a:rPr lang="ru-RU" dirty="0"/>
              <a:t>отчетов; </a:t>
            </a:r>
            <a:endParaRPr lang="ru-RU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настройка </a:t>
            </a:r>
            <a:r>
              <a:rPr lang="ru-RU" dirty="0"/>
              <a:t>авторизации доступа; </a:t>
            </a:r>
            <a:endParaRPr lang="ru-RU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настройка </a:t>
            </a:r>
            <a:r>
              <a:rPr lang="ru-RU" dirty="0"/>
              <a:t>системы архивирования.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81FA5-BF41-4E5F-AA38-DA47A65B3AE8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536" y="246145"/>
            <a:ext cx="8229600" cy="950607"/>
          </a:xfrm>
        </p:spPr>
        <p:txBody>
          <a:bodyPr/>
          <a:lstStyle/>
          <a:p>
            <a:r>
              <a:rPr lang="ru-RU" altLang="ru-RU" dirty="0"/>
              <a:t>Каноническое проектирование</a:t>
            </a:r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6BC-C8FE-4C07-8CCE-0F5A1C8BE909}" type="slidenum">
              <a:rPr lang="ru-RU" altLang="ru-RU"/>
              <a:pPr/>
              <a:t>11</a:t>
            </a:fld>
            <a:endParaRPr lang="ru-RU" alt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31840" y="1052736"/>
            <a:ext cx="5855502" cy="580526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15616" y="1628800"/>
            <a:ext cx="30598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Процесс каскадного проектирования в жизненном цикле ИС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соответствии с применяемым в нашей стране </a:t>
            </a:r>
            <a:r>
              <a:rPr lang="ru-RU" b="1" dirty="0"/>
              <a:t>ГОСТ 34.601-90 «Автоматизированные системы. Стадии создания»</a:t>
            </a:r>
            <a:r>
              <a:rPr lang="ru-RU" dirty="0"/>
              <a:t> делится на </a:t>
            </a:r>
            <a:r>
              <a:rPr lang="ru-RU" dirty="0" smtClean="0"/>
              <a:t>стадии.</a:t>
            </a:r>
          </a:p>
          <a:p>
            <a:endParaRPr lang="ru-RU" dirty="0"/>
          </a:p>
          <a:p>
            <a:r>
              <a:rPr lang="ru-RU" dirty="0"/>
              <a:t>Каждая стадия,  в свою очередь, разбивается на отдельные этапы.</a:t>
            </a:r>
          </a:p>
        </p:txBody>
      </p:sp>
    </p:spTree>
    <p:extLst>
      <p:ext uri="{BB962C8B-B14F-4D97-AF65-F5344CB8AC3E}">
        <p14:creationId xmlns:p14="http://schemas.microsoft.com/office/powerpoint/2010/main" val="18916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188913"/>
            <a:ext cx="8964612" cy="1223962"/>
          </a:xfr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altLang="ru-RU" dirty="0"/>
              <a:t>Стадия 1. Формирование требований к ИС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179512" y="1628800"/>
            <a:ext cx="878510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800" dirty="0"/>
              <a:t>На начальной стадии проектирования выделяют следующие этапы работ:</a:t>
            </a:r>
          </a:p>
          <a:p>
            <a:endParaRPr lang="ru-RU" altLang="ru-RU" sz="2800" dirty="0"/>
          </a:p>
          <a:p>
            <a:pPr>
              <a:buFontTx/>
              <a:buChar char="•"/>
            </a:pPr>
            <a:r>
              <a:rPr lang="ru-RU" altLang="ru-RU" sz="2800" dirty="0"/>
              <a:t> обследование объекта и обоснование необходимости создания ИС; </a:t>
            </a:r>
          </a:p>
          <a:p>
            <a:endParaRPr lang="ru-RU" altLang="ru-RU" sz="2800" dirty="0"/>
          </a:p>
          <a:p>
            <a:pPr>
              <a:buFontTx/>
              <a:buChar char="•"/>
            </a:pPr>
            <a:r>
              <a:rPr lang="ru-RU" altLang="ru-RU" sz="2800" dirty="0"/>
              <a:t> формирование требований пользователей к ИС; </a:t>
            </a:r>
          </a:p>
          <a:p>
            <a:endParaRPr lang="ru-RU" altLang="ru-RU" sz="2800" dirty="0"/>
          </a:p>
          <a:p>
            <a:pPr>
              <a:buFontTx/>
              <a:buChar char="•"/>
            </a:pPr>
            <a:r>
              <a:rPr lang="ru-RU" altLang="ru-RU" sz="2800" dirty="0"/>
              <a:t> оформление отчета о выполненной работе и тактико-технического задания на разработку.</a:t>
            </a:r>
          </a:p>
        </p:txBody>
      </p:sp>
    </p:spTree>
    <p:extLst>
      <p:ext uri="{BB962C8B-B14F-4D97-AF65-F5344CB8AC3E}">
        <p14:creationId xmlns:p14="http://schemas.microsoft.com/office/powerpoint/2010/main" val="1972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260350"/>
            <a:ext cx="8964612" cy="1008063"/>
          </a:xfrm>
        </p:spPr>
        <p:txBody>
          <a:bodyPr>
            <a:normAutofit/>
          </a:bodyPr>
          <a:lstStyle/>
          <a:p>
            <a:r>
              <a:rPr lang="ru-RU" altLang="ru-RU" sz="3700" dirty="0"/>
              <a:t>Стадия 2. Разработка концепции ИС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23528" y="2060575"/>
            <a:ext cx="849662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altLang="ru-RU" dirty="0"/>
              <a:t> </a:t>
            </a:r>
            <a:r>
              <a:rPr lang="ru-RU" altLang="ru-RU" sz="2800" dirty="0"/>
              <a:t>изучение объекта автоматизации; </a:t>
            </a:r>
          </a:p>
          <a:p>
            <a:endParaRPr lang="ru-RU" altLang="ru-RU" sz="2800" dirty="0"/>
          </a:p>
          <a:p>
            <a:pPr>
              <a:buFontTx/>
              <a:buChar char="•"/>
            </a:pPr>
            <a:r>
              <a:rPr lang="ru-RU" altLang="ru-RU" sz="2800" dirty="0"/>
              <a:t> проведение необходимых научно-исследовательских работ; </a:t>
            </a:r>
          </a:p>
          <a:p>
            <a:endParaRPr lang="ru-RU" altLang="ru-RU" sz="2800" dirty="0"/>
          </a:p>
          <a:p>
            <a:pPr>
              <a:buFontTx/>
              <a:buChar char="•"/>
            </a:pPr>
            <a:r>
              <a:rPr lang="ru-RU" altLang="ru-RU" sz="2800" dirty="0"/>
              <a:t> разработка вариантов концепции ИС, удовлетворяющих требованиям пользователей; </a:t>
            </a:r>
          </a:p>
          <a:p>
            <a:endParaRPr lang="ru-RU" altLang="ru-RU" sz="2800" dirty="0"/>
          </a:p>
          <a:p>
            <a:pPr>
              <a:buFontTx/>
              <a:buChar char="•"/>
            </a:pPr>
            <a:r>
              <a:rPr lang="ru-RU" altLang="ru-RU" sz="2800" dirty="0"/>
              <a:t>оформление отчета и утверждение концепции.</a:t>
            </a:r>
          </a:p>
        </p:txBody>
      </p:sp>
    </p:spTree>
    <p:extLst>
      <p:ext uri="{BB962C8B-B14F-4D97-AF65-F5344CB8AC3E}">
        <p14:creationId xmlns:p14="http://schemas.microsoft.com/office/powerpoint/2010/main" val="21905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76250"/>
            <a:ext cx="8780463" cy="936625"/>
          </a:xfr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altLang="ru-RU" sz="3700"/>
              <a:t>Стадия 3. Техническое задание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755576" y="1988840"/>
            <a:ext cx="71993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lvl="8" indent="-285750">
              <a:spcBef>
                <a:spcPct val="50000"/>
              </a:spcBef>
              <a:buFontTx/>
              <a:buChar char="•"/>
            </a:pPr>
            <a:r>
              <a:rPr lang="ru-RU" altLang="ru-RU" dirty="0"/>
              <a:t> </a:t>
            </a:r>
            <a:r>
              <a:rPr lang="ru-RU" altLang="ru-RU" sz="2800" dirty="0"/>
              <a:t>разработка и утверждение технического задания на создание ИС </a:t>
            </a:r>
          </a:p>
        </p:txBody>
      </p:sp>
    </p:spTree>
    <p:extLst>
      <p:ext uri="{BB962C8B-B14F-4D97-AF65-F5344CB8AC3E}">
        <p14:creationId xmlns:p14="http://schemas.microsoft.com/office/powerpoint/2010/main" val="10299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34975" y="476250"/>
            <a:ext cx="8709025" cy="936625"/>
          </a:xfrm>
        </p:spPr>
        <p:txBody>
          <a:bodyPr/>
          <a:lstStyle/>
          <a:p>
            <a:pPr algn="ctr"/>
            <a:r>
              <a:rPr lang="ru-RU" altLang="ru-RU" sz="4000" dirty="0"/>
              <a:t>Стадия 4. Эскизный проект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395537" y="2060575"/>
            <a:ext cx="828015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altLang="ru-RU" dirty="0"/>
              <a:t> </a:t>
            </a:r>
            <a:r>
              <a:rPr lang="ru-RU" altLang="ru-RU" sz="2800" dirty="0"/>
              <a:t>разработка предварительных проектных решений по системе и ее частям; </a:t>
            </a:r>
          </a:p>
          <a:p>
            <a:endParaRPr lang="ru-RU" altLang="ru-RU" sz="2800" dirty="0"/>
          </a:p>
          <a:p>
            <a:pPr>
              <a:buFontTx/>
              <a:buChar char="•"/>
            </a:pPr>
            <a:r>
              <a:rPr lang="ru-RU" altLang="ru-RU" sz="2800" dirty="0"/>
              <a:t> разработка эскизной документации на ИС и ее части. </a:t>
            </a:r>
          </a:p>
        </p:txBody>
      </p:sp>
    </p:spTree>
    <p:extLst>
      <p:ext uri="{BB962C8B-B14F-4D97-AF65-F5344CB8AC3E}">
        <p14:creationId xmlns:p14="http://schemas.microsoft.com/office/powerpoint/2010/main" val="25824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936625"/>
          </a:xfrm>
        </p:spPr>
        <p:txBody>
          <a:bodyPr/>
          <a:lstStyle/>
          <a:p>
            <a:pPr algn="ctr"/>
            <a:r>
              <a:rPr lang="ru-RU" altLang="ru-RU" sz="4000"/>
              <a:t>Стадия 5. Технический проект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51520" y="1844675"/>
            <a:ext cx="849719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285750">
              <a:buFontTx/>
              <a:buChar char="•"/>
            </a:pPr>
            <a:r>
              <a:rPr lang="ru-RU" altLang="ru-RU" dirty="0"/>
              <a:t> </a:t>
            </a:r>
            <a:r>
              <a:rPr lang="ru-RU" altLang="ru-RU" sz="2800" dirty="0"/>
              <a:t>разработка проектных решений по системе и ее частям; </a:t>
            </a:r>
          </a:p>
          <a:p>
            <a:pPr indent="-285750">
              <a:buFontTx/>
              <a:buChar char="•"/>
            </a:pPr>
            <a:endParaRPr lang="ru-RU" altLang="ru-RU" sz="2800" dirty="0"/>
          </a:p>
          <a:p>
            <a:pPr indent="-285750">
              <a:buFontTx/>
              <a:buChar char="•"/>
            </a:pPr>
            <a:r>
              <a:rPr lang="ru-RU" altLang="ru-RU" sz="2800" dirty="0"/>
              <a:t> разработка документации на ИС и ее части; </a:t>
            </a:r>
          </a:p>
          <a:p>
            <a:pPr indent="-285750">
              <a:buFontTx/>
              <a:buChar char="•"/>
            </a:pPr>
            <a:endParaRPr lang="ru-RU" altLang="ru-RU" sz="2800" dirty="0"/>
          </a:p>
          <a:p>
            <a:pPr indent="-285750">
              <a:buFontTx/>
              <a:buChar char="•"/>
            </a:pPr>
            <a:r>
              <a:rPr lang="ru-RU" altLang="ru-RU" sz="2800" dirty="0"/>
              <a:t> разработка и оформление документации на поставку комплектующих изделий; </a:t>
            </a:r>
          </a:p>
          <a:p>
            <a:pPr indent="-285750">
              <a:buFontTx/>
              <a:buChar char="•"/>
            </a:pPr>
            <a:endParaRPr lang="ru-RU" altLang="ru-RU" sz="2800" dirty="0"/>
          </a:p>
          <a:p>
            <a:pPr indent="-285750">
              <a:buFontTx/>
              <a:buChar char="•"/>
            </a:pPr>
            <a:r>
              <a:rPr lang="ru-RU" altLang="ru-RU" sz="2800" dirty="0"/>
              <a:t> разработка заданий на проектирование в смежных частях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1081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1152525"/>
          </a:xfrm>
        </p:spPr>
        <p:txBody>
          <a:bodyPr>
            <a:normAutofit/>
          </a:bodyPr>
          <a:lstStyle/>
          <a:p>
            <a:pPr algn="ctr"/>
            <a:r>
              <a:rPr lang="ru-RU" altLang="ru-RU" sz="4000"/>
              <a:t>Стадия 6. Рабочая документация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51520" y="2205038"/>
            <a:ext cx="849719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285750">
              <a:buFontTx/>
              <a:buChar char="•"/>
            </a:pPr>
            <a:r>
              <a:rPr lang="ru-RU" altLang="ru-RU" dirty="0"/>
              <a:t> </a:t>
            </a:r>
            <a:r>
              <a:rPr lang="ru-RU" altLang="ru-RU" sz="2800" dirty="0"/>
              <a:t>разработка рабочей документации на ИС и ее части; </a:t>
            </a:r>
          </a:p>
          <a:p>
            <a:pPr indent="-285750">
              <a:buFontTx/>
              <a:buChar char="•"/>
            </a:pPr>
            <a:endParaRPr lang="ru-RU" altLang="ru-RU" sz="2800" dirty="0"/>
          </a:p>
          <a:p>
            <a:pPr indent="-285750">
              <a:buFontTx/>
              <a:buChar char="•"/>
            </a:pPr>
            <a:r>
              <a:rPr lang="ru-RU" altLang="ru-RU" sz="2800" dirty="0"/>
              <a:t> разработка и адаптация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8116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60350"/>
            <a:ext cx="8780463" cy="792163"/>
          </a:xfrm>
        </p:spPr>
        <p:txBody>
          <a:bodyPr/>
          <a:lstStyle/>
          <a:p>
            <a:pPr algn="ctr"/>
            <a:r>
              <a:rPr lang="ru-RU" altLang="ru-RU" sz="4000" dirty="0"/>
              <a:t>Стадия 7. Ввод в действие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79512" y="1340768"/>
            <a:ext cx="885698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285750">
              <a:buFontTx/>
              <a:buChar char="•"/>
            </a:pPr>
            <a:r>
              <a:rPr lang="ru-RU" altLang="ru-RU" dirty="0"/>
              <a:t> </a:t>
            </a:r>
            <a:r>
              <a:rPr lang="ru-RU" altLang="ru-RU" sz="2800" dirty="0"/>
              <a:t>подготовка объекта автоматизации; </a:t>
            </a:r>
          </a:p>
          <a:p>
            <a:pPr indent="-285750">
              <a:buFontTx/>
              <a:buChar char="•"/>
            </a:pPr>
            <a:r>
              <a:rPr lang="ru-RU" altLang="ru-RU" dirty="0"/>
              <a:t> </a:t>
            </a:r>
            <a:r>
              <a:rPr lang="ru-RU" altLang="ru-RU" sz="2800" dirty="0"/>
              <a:t>подготовка персонала; </a:t>
            </a:r>
          </a:p>
          <a:p>
            <a:pPr indent="-285750">
              <a:buFontTx/>
              <a:buChar char="•"/>
            </a:pPr>
            <a:r>
              <a:rPr lang="ru-RU" altLang="ru-RU" sz="2800" dirty="0"/>
              <a:t> комплектация ИС поставляемыми изделиями (программными и техническими средствами, программно-техническими комплексами, информационными изделиями); </a:t>
            </a:r>
          </a:p>
          <a:p>
            <a:pPr indent="-285750">
              <a:buFontTx/>
              <a:buChar char="•"/>
            </a:pPr>
            <a:r>
              <a:rPr lang="ru-RU" altLang="ru-RU" sz="2800" dirty="0"/>
              <a:t> строительно-монтажные работы; </a:t>
            </a:r>
          </a:p>
          <a:p>
            <a:pPr indent="-285750">
              <a:buFontTx/>
              <a:buChar char="•"/>
            </a:pPr>
            <a:r>
              <a:rPr lang="ru-RU" altLang="ru-RU" sz="2800" dirty="0"/>
              <a:t> пусконаладочные работы; </a:t>
            </a:r>
          </a:p>
          <a:p>
            <a:pPr indent="-285750">
              <a:buFontTx/>
              <a:buChar char="•"/>
            </a:pPr>
            <a:r>
              <a:rPr lang="ru-RU" altLang="ru-RU" sz="2800" dirty="0"/>
              <a:t> проведение предварительных испытаний; </a:t>
            </a:r>
          </a:p>
          <a:p>
            <a:pPr indent="-285750">
              <a:buFontTx/>
              <a:buChar char="•"/>
            </a:pPr>
            <a:r>
              <a:rPr lang="ru-RU" altLang="ru-RU" sz="2800" dirty="0"/>
              <a:t> проведение опытной эксплуатации; </a:t>
            </a:r>
          </a:p>
          <a:p>
            <a:pPr indent="-285750">
              <a:buFontTx/>
              <a:buChar char="•"/>
            </a:pPr>
            <a:r>
              <a:rPr lang="ru-RU" altLang="ru-RU" sz="2800" dirty="0"/>
              <a:t> проведение приемочных испытаний.</a:t>
            </a:r>
          </a:p>
        </p:txBody>
      </p:sp>
    </p:spTree>
    <p:extLst>
      <p:ext uri="{BB962C8B-B14F-4D97-AF65-F5344CB8AC3E}">
        <p14:creationId xmlns:p14="http://schemas.microsoft.com/office/powerpoint/2010/main" val="22573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79438" y="476250"/>
            <a:ext cx="8564562" cy="792163"/>
          </a:xfrm>
        </p:spPr>
        <p:txBody>
          <a:bodyPr/>
          <a:lstStyle/>
          <a:p>
            <a:pPr algn="ctr"/>
            <a:r>
              <a:rPr lang="ru-RU" altLang="ru-RU" sz="4000" dirty="0"/>
              <a:t>Стадия 8. Сопровождение ИС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95537" y="2349500"/>
            <a:ext cx="842461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285750">
              <a:buFontTx/>
              <a:buChar char="•"/>
            </a:pPr>
            <a:r>
              <a:rPr lang="ru-RU" altLang="ru-RU" dirty="0"/>
              <a:t> </a:t>
            </a:r>
            <a:r>
              <a:rPr lang="ru-RU" altLang="ru-RU" sz="2800" dirty="0"/>
              <a:t>выполнение работ в соответствии с гарантийными обязательствами; </a:t>
            </a:r>
          </a:p>
          <a:p>
            <a:pPr indent="-285750">
              <a:buFontTx/>
              <a:buChar char="•"/>
            </a:pPr>
            <a:endParaRPr lang="ru-RU" altLang="ru-RU" sz="2800" dirty="0"/>
          </a:p>
          <a:p>
            <a:pPr indent="-285750">
              <a:buFontTx/>
              <a:buChar char="•"/>
            </a:pPr>
            <a:r>
              <a:rPr lang="ru-RU" altLang="ru-RU" sz="2800" dirty="0"/>
              <a:t> послегарантийное обслуживание.</a:t>
            </a:r>
          </a:p>
        </p:txBody>
      </p:sp>
    </p:spTree>
    <p:extLst>
      <p:ext uri="{BB962C8B-B14F-4D97-AF65-F5344CB8AC3E}">
        <p14:creationId xmlns:p14="http://schemas.microsoft.com/office/powerpoint/2010/main" val="2164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188913"/>
            <a:ext cx="8229600" cy="706437"/>
          </a:xfrm>
        </p:spPr>
        <p:txBody>
          <a:bodyPr>
            <a:normAutofit/>
          </a:bodyPr>
          <a:lstStyle/>
          <a:p>
            <a:r>
              <a:rPr lang="ru-RU" altLang="ru-RU" sz="4000"/>
              <a:t>Классы средств проектирования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358775" y="1340768"/>
            <a:ext cx="8785225" cy="5256584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altLang="ru-RU" sz="2400" b="1" i="1" dirty="0"/>
              <a:t>Средства, поддерживающие проектирование операций обработки информации:</a:t>
            </a:r>
          </a:p>
          <a:p>
            <a:pPr marL="990600" lvl="1" indent="-533400">
              <a:lnSpc>
                <a:spcPct val="90000"/>
              </a:lnSpc>
            </a:pPr>
            <a:r>
              <a:rPr lang="ru-RU" altLang="ru-RU" sz="2000" dirty="0"/>
              <a:t>алгоритмические языки, библиотеки стандартных подпрограмм и классов объектов, генераторы программ типовых операций обработки данных, утилиты ОС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altLang="ru-RU" sz="2400" b="1" i="1" dirty="0"/>
              <a:t>Средства, поддерживающие проектирование технологических подсистем ИС:</a:t>
            </a:r>
          </a:p>
          <a:p>
            <a:pPr marL="990600" lvl="1" indent="-533400">
              <a:lnSpc>
                <a:spcPct val="90000"/>
              </a:lnSpc>
            </a:pPr>
            <a:r>
              <a:rPr lang="ru-RU" altLang="ru-RU" sz="2000" dirty="0"/>
              <a:t>СУБД, </a:t>
            </a:r>
            <a:r>
              <a:rPr lang="ru-RU" altLang="ru-RU" sz="2000" dirty="0" err="1"/>
              <a:t>методо</a:t>
            </a:r>
            <a:r>
              <a:rPr lang="ru-RU" altLang="ru-RU" sz="2000" dirty="0"/>
              <a:t>-ориентированные ППП, табличные процессоры, графические редакторы, текстовые редакторы, оболочки экспертных систем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eriod" startAt="3"/>
            </a:pPr>
            <a:r>
              <a:rPr lang="ru-RU" altLang="ru-RU" sz="2400" b="1" i="1" dirty="0"/>
              <a:t>Средства, поддерживающие проектирование разделов проекта ИС (функциональных подсистем):</a:t>
            </a:r>
          </a:p>
          <a:p>
            <a:pPr marL="990600" lvl="1" indent="-533400">
              <a:lnSpc>
                <a:spcPct val="90000"/>
              </a:lnSpc>
            </a:pPr>
            <a:r>
              <a:rPr lang="ru-RU" altLang="ru-RU" sz="2000" dirty="0"/>
              <a:t>функционально-ориентированные средства проектирования (типовые проектные решения, функциональные ППП, типовые проекты)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eriod" startAt="3"/>
            </a:pPr>
            <a:r>
              <a:rPr lang="ru-RU" altLang="ru-RU" sz="2400" b="1" i="1" dirty="0"/>
              <a:t>Средства, поддерживающие разработку проекта на стадиях ЖЦ ИС (</a:t>
            </a:r>
            <a:r>
              <a:rPr lang="en-US" altLang="ru-RU" sz="2400" b="1" i="1" dirty="0"/>
              <a:t>CASE-</a:t>
            </a:r>
            <a:r>
              <a:rPr lang="ru-RU" altLang="ru-RU" sz="2400" b="1" i="1" dirty="0"/>
              <a:t>средства)</a:t>
            </a:r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CA9-FBCB-4B5F-89DF-E6ED2A63B3D7}" type="slidenum">
              <a:rPr lang="ru-RU" altLang="ru-RU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95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807896" cy="980728"/>
          </a:xfr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altLang="ru-RU" sz="4000" dirty="0"/>
              <a:t>Стадии канонического проектирования ИС</a:t>
            </a:r>
          </a:p>
        </p:txBody>
      </p:sp>
      <p:sp>
        <p:nvSpPr>
          <p:cNvPr id="6146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93BD828-B9F4-4040-987B-52E44BAA2074}" type="slidenum">
              <a:rPr lang="ru-RU" altLang="ru-RU" sz="1400"/>
              <a:pPr eaLnBrk="1" hangingPunct="1"/>
              <a:t>20</a:t>
            </a:fld>
            <a:endParaRPr lang="ru-RU" altLang="ru-RU" sz="1400"/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79105"/>
              </p:ext>
            </p:extLst>
          </p:nvPr>
        </p:nvGraphicFramePr>
        <p:xfrm>
          <a:off x="179512" y="1268760"/>
          <a:ext cx="8839200" cy="4831080"/>
        </p:xfrm>
        <a:graphic>
          <a:graphicData uri="http://schemas.openxmlformats.org/drawingml/2006/table">
            <a:tbl>
              <a:tblPr/>
              <a:tblGrid>
                <a:gridCol w="774700"/>
                <a:gridCol w="2969716"/>
                <a:gridCol w="2884984"/>
                <a:gridCol w="22098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Стадия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Цель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Выходной документ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Исследование и обоснование создания системы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Оценка реализации проекта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Технико-экономическое обоснование проекта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Разработка концепции ИС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Детальное обследование и анализ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Отчет об обследовании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Разработка технического задания на систему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Формирование требований к системе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Техническое задание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Эскизное проектирование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Разработка предварительных общих решений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Эскизный проект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Техническое проектирование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Исследование и выбор проектных решений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Технический проект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Рабочее проектирование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Разработка продукции и документации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Эксплуатационная документация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Ввод в действие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Установка и проверка работоспособности системы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Акты приемо-сдаточных испытаний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Сопровождение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Устранение недостатков и модернизация системы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Акты о выполнении работ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0" name="AutoShape 55"/>
          <p:cNvSpPr>
            <a:spLocks/>
          </p:cNvSpPr>
          <p:nvPr/>
        </p:nvSpPr>
        <p:spPr bwMode="auto">
          <a:xfrm>
            <a:off x="838200" y="1905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76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913"/>
            <a:ext cx="8640763" cy="850900"/>
          </a:xfr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altLang="ru-RU" sz="4000" dirty="0"/>
              <a:t>Технологическая сеть канонического проектирования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5013325"/>
            <a:ext cx="8569325" cy="172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800" dirty="0"/>
              <a:t>Д 1.1. ─ предметная область; Д 1.2. ─ материалы обследования; Д 1.3. ─ ТЭО;     Д 1.4. ─ техническое задание (ТЗ) на проектирование; 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Д 2.1. ─ техно-рабочий проект (ТРП); 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Д 3.1. ─ исправленный ТРП, переданный в эксплуатацию; Д 3.2. ─ акт о приемке проекта в промышленную эксплуатацию; 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Д 4.1. ─ модернизированный ТРП.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11869-A2ED-4829-9F5F-1471FE44E176}" type="slidenum">
              <a:rPr lang="ru-RU" altLang="ru-RU"/>
              <a:pPr/>
              <a:t>21</a:t>
            </a:fld>
            <a:endParaRPr lang="ru-RU" altLang="ru-RU"/>
          </a:p>
        </p:txBody>
      </p:sp>
      <p:pic>
        <p:nvPicPr>
          <p:cNvPr id="3532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7057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0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4000" dirty="0"/>
              <a:t>Принципы канонического проектирования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r>
              <a:rPr lang="ru-RU" altLang="ru-RU" sz="2800"/>
              <a:t>Основная единица обработки данных – </a:t>
            </a:r>
            <a:r>
              <a:rPr lang="ru-RU" altLang="ru-RU" sz="2800" b="1"/>
              <a:t>задача</a:t>
            </a:r>
            <a:r>
              <a:rPr lang="ru-RU" altLang="ru-RU" sz="2800"/>
              <a:t>. </a:t>
            </a:r>
          </a:p>
          <a:p>
            <a:r>
              <a:rPr lang="ru-RU" altLang="ru-RU" sz="2800"/>
              <a:t>Структура предметной области на стадии предпроектного обследования изучается в разрезе решаемых задач и комплексов задач. </a:t>
            </a:r>
          </a:p>
          <a:p>
            <a:r>
              <a:rPr lang="ru-RU" altLang="ru-RU" sz="2800"/>
              <a:t>Задача рассматривается как совокупность операций преобразования некоторого набора исходных данных для получения результатной информации, необходимой для выполнения функции управления или принятия управленческого решения. </a:t>
            </a:r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AB92-E612-4399-A055-85C8058B1894}" type="slidenum">
              <a:rPr lang="ru-RU" altLang="ru-RU"/>
              <a:pPr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94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0648"/>
            <a:ext cx="8991600" cy="1263352"/>
          </a:xfr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altLang="ru-RU" sz="4000"/>
              <a:t>Стадия 1. Исследование и обоснование создания системы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43286" y="2924944"/>
            <a:ext cx="7772400" cy="35947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altLang="ru-RU" sz="2800" dirty="0">
                <a:latin typeface="Times New Roman" pitchFamily="18" charset="0"/>
              </a:rPr>
              <a:t> предварительное </a:t>
            </a:r>
            <a:r>
              <a:rPr lang="ru-RU" altLang="ru-RU" sz="2800" dirty="0">
                <a:latin typeface="Arial Unicode MS" pitchFamily="34" charset="-128"/>
                <a:cs typeface="Times New Roman" pitchFamily="18" charset="0"/>
              </a:rPr>
              <a:t>обследование объекта и обоснование необходимости создания ИС; </a:t>
            </a:r>
          </a:p>
          <a:p>
            <a:pPr>
              <a:buFont typeface="Wingdings" pitchFamily="2" charset="2"/>
              <a:buChar char="Ø"/>
            </a:pP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dirty="0">
                <a:latin typeface="Times New Roman" pitchFamily="18" charset="0"/>
              </a:rPr>
              <a:t>выявление</a:t>
            </a:r>
            <a:r>
              <a:rPr lang="ru-RU" altLang="ru-RU" sz="2800" dirty="0">
                <a:latin typeface="Arial Unicode MS" pitchFamily="34" charset="-128"/>
                <a:cs typeface="Times New Roman" pitchFamily="18" charset="0"/>
              </a:rPr>
              <a:t> требований пользователей к ИС; </a:t>
            </a:r>
          </a:p>
          <a:p>
            <a:pPr>
              <a:buFont typeface="Wingdings" pitchFamily="2" charset="2"/>
              <a:buChar char="Ø"/>
            </a:pPr>
            <a:r>
              <a:rPr lang="ru-RU" altLang="ru-RU" sz="2800" dirty="0"/>
              <a:t> </a:t>
            </a:r>
            <a:r>
              <a:rPr lang="ru-RU" altLang="ru-RU" sz="2800" dirty="0">
                <a:cs typeface="Times New Roman" pitchFamily="18" charset="0"/>
              </a:rPr>
              <a:t>оформление отчета о выполненной работе и проекта</a:t>
            </a:r>
            <a:r>
              <a:rPr lang="ru-RU" altLang="ru-RU" sz="2800" dirty="0"/>
              <a:t> </a:t>
            </a:r>
            <a:r>
              <a:rPr lang="ru-RU" altLang="ru-RU" sz="2800" dirty="0">
                <a:cs typeface="Times New Roman" pitchFamily="18" charset="0"/>
              </a:rPr>
              <a:t>технического задания на разработку.</a:t>
            </a:r>
            <a:r>
              <a:rPr lang="ru-RU" altLang="ru-RU" dirty="0">
                <a:cs typeface="Times New Roman" pitchFamily="18" charset="0"/>
              </a:rPr>
              <a:t> </a:t>
            </a:r>
            <a:r>
              <a:rPr lang="ru-RU" altLang="ru-RU" i="1" dirty="0">
                <a:solidFill>
                  <a:schemeClr val="folHlink"/>
                </a:solidFill>
                <a:latin typeface="Comic Sans MS" pitchFamily="66" charset="0"/>
              </a:rPr>
              <a:t>(не на систему!!!)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295400" y="1700808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ru-RU" altLang="ru-RU" sz="28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Цель –</a:t>
            </a:r>
            <a:r>
              <a:rPr kumimoji="0" lang="ru-RU" altLang="ru-RU" sz="2800" dirty="0">
                <a:solidFill>
                  <a:srgbClr val="FB38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kumimoji="0" lang="ru-RU" altLang="ru-RU" sz="2800" i="1" dirty="0"/>
              <a:t>обоснование и предварительная оценка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632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188913"/>
            <a:ext cx="7772400" cy="792162"/>
          </a:xfrm>
        </p:spPr>
        <p:txBody>
          <a:bodyPr/>
          <a:lstStyle/>
          <a:p>
            <a:pPr algn="ctr"/>
            <a:r>
              <a:rPr lang="ru-RU" altLang="ru-RU" sz="4000" dirty="0"/>
              <a:t>Понятие обследования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391132" y="1484784"/>
            <a:ext cx="83526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400" b="1" dirty="0" err="1"/>
              <a:t>Oбследование</a:t>
            </a:r>
            <a:r>
              <a:rPr lang="ru-RU" altLang="ru-RU" sz="2400" b="1" dirty="0"/>
              <a:t> </a:t>
            </a:r>
            <a:r>
              <a:rPr lang="ru-RU" altLang="ru-RU" sz="2400" dirty="0"/>
              <a:t>- это изучение и диагностический анализ организационной структуры предприятия, его деятельности и существующей системы обработки информации.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62435" y="2924944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ru-RU" altLang="ru-RU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Этапы обследования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39624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q"/>
            </a:pPr>
            <a:r>
              <a:rPr kumimoji="0" lang="ru-RU" altLang="ru-RU" sz="2800">
                <a:solidFill>
                  <a:srgbClr val="FB38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предварительное обследование</a:t>
            </a:r>
            <a:endParaRPr lang="ru-RU" altLang="ru-RU"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" y="44958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q"/>
            </a:pPr>
            <a:r>
              <a:rPr kumimoji="0" lang="ru-RU" altLang="ru-RU" sz="2800" dirty="0">
                <a:solidFill>
                  <a:srgbClr val="FB38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детальное обследование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15634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108108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4000" dirty="0"/>
              <a:t>Составляющие этапа обследования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476375" y="2349500"/>
            <a:ext cx="727233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u="sng" dirty="0">
                <a:latin typeface="Arial" pitchFamily="34" charset="0"/>
              </a:rPr>
              <a:t>На этапе обследования целесообразно выделить </a:t>
            </a:r>
            <a:r>
              <a:rPr lang="ru-RU" altLang="ru-RU" u="sng" dirty="0" smtClean="0">
                <a:latin typeface="Arial" pitchFamily="34" charset="0"/>
              </a:rPr>
              <a:t>следующие </a:t>
            </a:r>
            <a:r>
              <a:rPr lang="ru-RU" altLang="ru-RU" u="sng" dirty="0">
                <a:latin typeface="Arial" pitchFamily="34" charset="0"/>
              </a:rPr>
              <a:t>составляющие:</a:t>
            </a:r>
            <a:r>
              <a:rPr lang="ru-RU" altLang="ru-RU" dirty="0">
                <a:latin typeface="Arial" pitchFamily="34" charset="0"/>
              </a:rPr>
              <a:t> 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ru-RU" altLang="ru-RU" dirty="0" smtClean="0">
                <a:latin typeface="Arial" pitchFamily="34" charset="0"/>
              </a:rPr>
              <a:t>экспресс-обследование организации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ru-RU" altLang="ru-RU" dirty="0" smtClean="0">
                <a:latin typeface="Arial" pitchFamily="34" charset="0"/>
              </a:rPr>
              <a:t>определение </a:t>
            </a:r>
            <a:r>
              <a:rPr lang="ru-RU" altLang="ru-RU" dirty="0">
                <a:latin typeface="Arial" pitchFamily="34" charset="0"/>
              </a:rPr>
              <a:t>стратегии внедрения </a:t>
            </a:r>
            <a:r>
              <a:rPr lang="ru-RU" altLang="ru-RU" dirty="0" smtClean="0">
                <a:latin typeface="Arial" pitchFamily="34" charset="0"/>
              </a:rPr>
              <a:t>ИС;</a:t>
            </a:r>
            <a:endParaRPr lang="ru-RU" altLang="ru-RU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ru-RU" altLang="ru-RU" dirty="0">
                <a:latin typeface="Arial" pitchFamily="34" charset="0"/>
              </a:rPr>
              <a:t>детальный анализ деятельности организации</a:t>
            </a:r>
            <a:r>
              <a:rPr lang="ru-RU" altLang="ru-RU" dirty="0" smtClean="0">
                <a:latin typeface="Arial" pitchFamily="34" charset="0"/>
              </a:rPr>
              <a:t>.</a:t>
            </a:r>
          </a:p>
          <a:p>
            <a:pPr marL="0" indent="0">
              <a:spcBef>
                <a:spcPct val="50000"/>
              </a:spcBef>
            </a:pPr>
            <a:r>
              <a:rPr lang="ru-RU" altLang="ru-RU" dirty="0" smtClean="0">
                <a:latin typeface="Arial" pitchFamily="34" charset="0"/>
              </a:rPr>
              <a:t>(2  этап)</a:t>
            </a:r>
            <a:endParaRPr lang="ru-RU" altLang="ru-RU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784976" cy="527050"/>
          </a:xfrm>
        </p:spPr>
        <p:txBody>
          <a:bodyPr>
            <a:noAutofit/>
          </a:bodyPr>
          <a:lstStyle/>
          <a:p>
            <a:r>
              <a:rPr lang="ru-RU" altLang="ru-RU" sz="2400" dirty="0"/>
              <a:t>Классификация методов организации обследования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400300" y="762000"/>
            <a:ext cx="40386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b="1" i="1" dirty="0"/>
              <a:t>По целям проектирования</a:t>
            </a:r>
          </a:p>
        </p:txBody>
      </p: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838200" y="1219200"/>
            <a:ext cx="7010400" cy="381000"/>
            <a:chOff x="1200" y="1104"/>
            <a:chExt cx="3072" cy="240"/>
          </a:xfrm>
        </p:grpSpPr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>
              <a:off x="1200" y="1104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120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4272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0" y="1676400"/>
            <a:ext cx="16002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 dirty="0"/>
              <a:t>Локальное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7010400" y="1600200"/>
            <a:ext cx="16002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/>
              <a:t>Системное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022938" y="1550276"/>
            <a:ext cx="2209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 dirty="0"/>
              <a:t>Автоматизация отдельных задач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4648200" y="1550275"/>
            <a:ext cx="2209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 dirty="0"/>
              <a:t>Комплексная автоматизация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286000" y="2209800"/>
            <a:ext cx="40386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b="1" i="1">
                <a:solidFill>
                  <a:srgbClr val="00B0F0"/>
                </a:solidFill>
              </a:defRPr>
            </a:lvl1pPr>
          </a:lstStyle>
          <a:p>
            <a:r>
              <a:rPr lang="ru-RU" altLang="ru-RU" dirty="0">
                <a:solidFill>
                  <a:schemeClr val="tx1"/>
                </a:solidFill>
              </a:rPr>
              <a:t>По числу исполнителей</a:t>
            </a:r>
          </a:p>
        </p:txBody>
      </p: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838200" y="2590800"/>
            <a:ext cx="7010400" cy="381000"/>
            <a:chOff x="1200" y="1104"/>
            <a:chExt cx="3072" cy="240"/>
          </a:xfrm>
        </p:grpSpPr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1200" y="1104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120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4272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0" y="2971800"/>
            <a:ext cx="20574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/>
              <a:t>Индивидуальное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2133600" y="2948152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 dirty="0"/>
              <a:t>Один эксперт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871904" y="2781300"/>
            <a:ext cx="2133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 dirty="0"/>
              <a:t>Бригады экспертов</a:t>
            </a:r>
          </a:p>
          <a:p>
            <a:pPr>
              <a:spcBef>
                <a:spcPct val="50000"/>
              </a:spcBef>
            </a:pPr>
            <a:r>
              <a:rPr kumimoji="0" lang="ru-RU" altLang="ru-RU" sz="1800" i="1" u="sng" dirty="0">
                <a:latin typeface="Comic Sans MS" pitchFamily="66" charset="0"/>
              </a:rPr>
              <a:t>Координация!!!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7086600" y="2971800"/>
            <a:ext cx="16002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/>
              <a:t>Бригадное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2286000" y="3657600"/>
            <a:ext cx="40386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b="1" i="1" dirty="0"/>
              <a:t>По степени охвата объекта</a:t>
            </a:r>
          </a:p>
        </p:txBody>
      </p:sp>
      <p:grpSp>
        <p:nvGrpSpPr>
          <p:cNvPr id="25622" name="Group 22"/>
          <p:cNvGrpSpPr>
            <a:grpSpLocks/>
          </p:cNvGrpSpPr>
          <p:nvPr/>
        </p:nvGrpSpPr>
        <p:grpSpPr bwMode="auto">
          <a:xfrm>
            <a:off x="838200" y="4038600"/>
            <a:ext cx="7010400" cy="381000"/>
            <a:chOff x="1200" y="1104"/>
            <a:chExt cx="3072" cy="240"/>
          </a:xfrm>
        </p:grpSpPr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1200" y="1104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120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4272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0" y="4419600"/>
            <a:ext cx="20574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/>
              <a:t>Сплошное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7239000" y="4495800"/>
            <a:ext cx="16002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/>
              <a:t>Выборочное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232738" y="4236983"/>
            <a:ext cx="3124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 dirty="0"/>
              <a:t>Отдельные  подразделения </a:t>
            </a:r>
            <a:r>
              <a:rPr kumimoji="0" lang="ru-RU" altLang="ru-RU" sz="1800" i="1" u="sng" dirty="0">
                <a:latin typeface="Comic Sans MS" pitchFamily="66" charset="0"/>
              </a:rPr>
              <a:t>При наличии однотипных!!!</a:t>
            </a:r>
            <a:endParaRPr lang="ru-RU" altLang="ru-RU" sz="1600" b="1" dirty="0"/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2197923" y="4434681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 dirty="0"/>
              <a:t>Все подразделения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2362200" y="5257800"/>
            <a:ext cx="40386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b="1" i="1" dirty="0"/>
              <a:t>По технологии проведения</a:t>
            </a:r>
          </a:p>
        </p:txBody>
      </p:sp>
      <p:grpSp>
        <p:nvGrpSpPr>
          <p:cNvPr id="25631" name="Group 31"/>
          <p:cNvGrpSpPr>
            <a:grpSpLocks/>
          </p:cNvGrpSpPr>
          <p:nvPr/>
        </p:nvGrpSpPr>
        <p:grpSpPr bwMode="auto">
          <a:xfrm>
            <a:off x="914400" y="5638800"/>
            <a:ext cx="7010400" cy="381000"/>
            <a:chOff x="1200" y="1104"/>
            <a:chExt cx="3072" cy="240"/>
          </a:xfrm>
        </p:grpSpPr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1200" y="1104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120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>
              <a:off x="4272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0" y="5943600"/>
            <a:ext cx="22860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/>
              <a:t>Последовательное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7239000" y="5943600"/>
            <a:ext cx="19050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800" b="1"/>
              <a:t>Параллельное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4648200" y="5715000"/>
            <a:ext cx="2590800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 dirty="0"/>
              <a:t>Изучение одновременно со сбором данных </a:t>
            </a:r>
          </a:p>
          <a:p>
            <a:pPr>
              <a:spcBef>
                <a:spcPct val="50000"/>
              </a:spcBef>
            </a:pPr>
            <a:r>
              <a:rPr kumimoji="0" lang="ru-RU" altLang="ru-RU" sz="1800" i="1" u="sng" dirty="0">
                <a:latin typeface="Comic Sans MS" pitchFamily="66" charset="0"/>
              </a:rPr>
              <a:t>Сокращение сроков!!!</a:t>
            </a:r>
          </a:p>
          <a:p>
            <a:pPr>
              <a:spcBef>
                <a:spcPct val="50000"/>
              </a:spcBef>
            </a:pPr>
            <a:endParaRPr lang="ru-RU" altLang="ru-RU" sz="1600" b="1" dirty="0"/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2334558" y="5943600"/>
            <a:ext cx="2209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 dirty="0"/>
              <a:t>Сбор данных, потом изучение</a:t>
            </a:r>
          </a:p>
        </p:txBody>
      </p:sp>
    </p:spTree>
    <p:extLst>
      <p:ext uri="{BB962C8B-B14F-4D97-AF65-F5344CB8AC3E}">
        <p14:creationId xmlns:p14="http://schemas.microsoft.com/office/powerpoint/2010/main" val="27107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2400" cy="450850"/>
          </a:xfrm>
        </p:spPr>
        <p:txBody>
          <a:bodyPr>
            <a:normAutofit fontScale="90000"/>
          </a:bodyPr>
          <a:lstStyle/>
          <a:p>
            <a:r>
              <a:rPr lang="ru-RU" altLang="ru-RU" sz="2700" dirty="0"/>
              <a:t>Классификация</a:t>
            </a:r>
            <a:r>
              <a:rPr lang="ru-RU" altLang="ru-RU" sz="2800" dirty="0"/>
              <a:t> методов сбора данных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08831" y="1140090"/>
            <a:ext cx="40733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b="1" i="1" dirty="0">
                <a:latin typeface="+mj-lt"/>
              </a:rPr>
              <a:t>Силами заказчика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082208" y="1137181"/>
            <a:ext cx="3850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>
              <a:spcBef>
                <a:spcPct val="50000"/>
              </a:spcBef>
              <a:defRPr sz="2400" b="1" i="1">
                <a:solidFill>
                  <a:srgbClr val="FFFF00"/>
                </a:solidFill>
              </a:defRPr>
            </a:lvl1pPr>
          </a:lstStyle>
          <a:p>
            <a:r>
              <a:rPr lang="ru-RU" altLang="ru-RU" sz="2800" dirty="0">
                <a:solidFill>
                  <a:schemeClr val="tx1"/>
                </a:solidFill>
                <a:latin typeface="+mj-lt"/>
              </a:rPr>
              <a:t>Силами разработчика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27584" y="2283090"/>
            <a:ext cx="347585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ru-RU" altLang="ru-RU" sz="2800" dirty="0">
                <a:latin typeface="+mj-lt"/>
              </a:rPr>
              <a:t>Документальная инвентаризация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ru-RU" altLang="ru-RU" sz="2800" dirty="0" err="1">
                <a:latin typeface="+mj-lt"/>
              </a:rPr>
              <a:t>Самофотография</a:t>
            </a:r>
            <a:r>
              <a:rPr lang="ru-RU" altLang="ru-RU" sz="2800" dirty="0">
                <a:latin typeface="+mj-lt"/>
              </a:rPr>
              <a:t> рабочего дня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ru-RU" altLang="ru-RU" sz="2800" dirty="0">
                <a:latin typeface="+mj-lt"/>
              </a:rPr>
              <a:t>Ведение индивидуальных тетрадей-дневников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018584" y="2206890"/>
            <a:ext cx="3475856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ru-RU" altLang="ru-RU" sz="2800" dirty="0">
                <a:latin typeface="+mj-lt"/>
              </a:rPr>
              <a:t>Наблюдение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ru-RU" altLang="ru-RU" sz="2800" dirty="0">
                <a:latin typeface="+mj-lt"/>
              </a:rPr>
              <a:t>Интервью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ru-RU" altLang="ru-RU" sz="2800" dirty="0">
                <a:latin typeface="+mj-lt"/>
              </a:rPr>
              <a:t>Метод аналогий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ru-RU" altLang="ru-RU" sz="2800" dirty="0">
                <a:latin typeface="+mj-lt"/>
              </a:rPr>
              <a:t>Фотография рабочего дня</a:t>
            </a:r>
          </a:p>
        </p:txBody>
      </p:sp>
    </p:spTree>
    <p:extLst>
      <p:ext uri="{BB962C8B-B14F-4D97-AF65-F5344CB8AC3E}">
        <p14:creationId xmlns:p14="http://schemas.microsoft.com/office/powerpoint/2010/main" val="35062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3250"/>
          </a:xfrm>
        </p:spPr>
        <p:txBody>
          <a:bodyPr/>
          <a:lstStyle/>
          <a:p>
            <a:r>
              <a:rPr lang="ru-RU" altLang="ru-RU" sz="2800"/>
              <a:t>Исходные документы для обследования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923925"/>
            <a:ext cx="9144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08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0" lang="ru-RU" altLang="ru-RU" dirty="0">
                <a:cs typeface="Times New Roman" pitchFamily="18" charset="0"/>
              </a:rPr>
              <a:t>1. Сводная информация о деятельности предприятия</a:t>
            </a:r>
          </a:p>
          <a:p>
            <a:pPr eaLnBrk="0" hangingPunct="0">
              <a:buFontTx/>
              <a:buChar char="•"/>
            </a:pPr>
            <a:r>
              <a:rPr kumimoji="0" lang="ru-RU" altLang="ru-RU" dirty="0">
                <a:cs typeface="Times New Roman" pitchFamily="18" charset="0"/>
              </a:rPr>
              <a:t> </a:t>
            </a:r>
            <a:r>
              <a:rPr kumimoji="0" lang="ru-RU" altLang="ru-RU" i="1" dirty="0">
                <a:cs typeface="Times New Roman" pitchFamily="18" charset="0"/>
              </a:rPr>
              <a:t>Информация об управленческой, финансово-экономической, производственной деятельности предприятия</a:t>
            </a:r>
            <a:endParaRPr kumimoji="0" lang="ru-RU" altLang="ru-RU" i="1" dirty="0"/>
          </a:p>
          <a:p>
            <a:pPr eaLnBrk="0" hangingPunct="0">
              <a:buFontTx/>
              <a:buChar char="•"/>
            </a:pPr>
            <a:r>
              <a:rPr kumimoji="0" lang="ru-RU" altLang="ru-RU" i="1" dirty="0"/>
              <a:t>ОШС, положения о подразделениях, функциональные обязанности должностных лиц</a:t>
            </a:r>
          </a:p>
          <a:p>
            <a:pPr eaLnBrk="0" hangingPunct="0">
              <a:buFontTx/>
              <a:buChar char="•"/>
            </a:pPr>
            <a:r>
              <a:rPr kumimoji="0" lang="ru-RU" altLang="ru-RU" i="1" dirty="0">
                <a:cs typeface="Times New Roman" pitchFamily="18" charset="0"/>
              </a:rPr>
              <a:t>Сведения об учетной политике и отчетности</a:t>
            </a:r>
            <a:endParaRPr kumimoji="0" lang="ru-RU" altLang="ru-RU" i="1" dirty="0"/>
          </a:p>
          <a:p>
            <a:pPr eaLnBrk="0" hangingPunct="0">
              <a:buFontTx/>
              <a:buChar char="•"/>
            </a:pPr>
            <a:endParaRPr kumimoji="0" lang="ru-RU" altLang="ru-RU" i="1" dirty="0"/>
          </a:p>
          <a:p>
            <a:pPr eaLnBrk="0" hangingPunct="0"/>
            <a:r>
              <a:rPr kumimoji="0" lang="ru-RU" altLang="ru-RU" dirty="0">
                <a:cs typeface="Times New Roman" pitchFamily="18" charset="0"/>
              </a:rPr>
              <a:t>2. Регулярный документооборот предприятия</a:t>
            </a:r>
          </a:p>
          <a:p>
            <a:pPr eaLnBrk="0" hangingPunct="0">
              <a:buFontTx/>
              <a:buChar char="•"/>
            </a:pPr>
            <a:r>
              <a:rPr kumimoji="0" lang="ru-RU" altLang="ru-RU" i="1" dirty="0">
                <a:cs typeface="Times New Roman" pitchFamily="18" charset="0"/>
              </a:rPr>
              <a:t>Реестр входящей информации</a:t>
            </a:r>
          </a:p>
          <a:p>
            <a:pPr eaLnBrk="0" hangingPunct="0">
              <a:buFontTx/>
              <a:buChar char="•"/>
            </a:pPr>
            <a:r>
              <a:rPr kumimoji="0" lang="ru-RU" altLang="ru-RU" i="1" dirty="0">
                <a:cs typeface="Times New Roman" pitchFamily="18" charset="0"/>
              </a:rPr>
              <a:t>Реестр внутренней информации</a:t>
            </a:r>
          </a:p>
          <a:p>
            <a:pPr eaLnBrk="0" hangingPunct="0">
              <a:buFontTx/>
              <a:buChar char="•"/>
            </a:pPr>
            <a:r>
              <a:rPr kumimoji="0" lang="ru-RU" altLang="ru-RU" i="1" dirty="0">
                <a:cs typeface="Times New Roman" pitchFamily="18" charset="0"/>
              </a:rPr>
              <a:t>Реестр исходящей информации</a:t>
            </a:r>
            <a:endParaRPr kumimoji="0" lang="ru-RU" altLang="ru-RU" i="1" dirty="0"/>
          </a:p>
          <a:p>
            <a:pPr eaLnBrk="0" hangingPunct="0">
              <a:buFontTx/>
              <a:buChar char="•"/>
            </a:pPr>
            <a:endParaRPr kumimoji="0" lang="ru-RU" altLang="ru-RU" i="1" dirty="0"/>
          </a:p>
          <a:p>
            <a:pPr eaLnBrk="0" hangingPunct="0"/>
            <a:r>
              <a:rPr kumimoji="0" lang="ru-RU" altLang="ru-RU" dirty="0">
                <a:cs typeface="Times New Roman" pitchFamily="18" charset="0"/>
              </a:rPr>
              <a:t>3. Сведения об информационно–вычислительной инфраструктуре предприятия</a:t>
            </a:r>
            <a:endParaRPr kumimoji="0" lang="ru-RU" altLang="ru-RU" dirty="0"/>
          </a:p>
          <a:p>
            <a:pPr eaLnBrk="0" hangingPunct="0"/>
            <a:endParaRPr kumimoji="0" lang="ru-RU" altLang="ru-RU" dirty="0"/>
          </a:p>
          <a:p>
            <a:pPr eaLnBrk="0" hangingPunct="0"/>
            <a:r>
              <a:rPr kumimoji="0" lang="ru-RU" altLang="ru-RU" dirty="0">
                <a:cs typeface="Times New Roman" pitchFamily="18" charset="0"/>
              </a:rPr>
              <a:t>4</a:t>
            </a:r>
            <a:r>
              <a:rPr kumimoji="0" lang="ru-RU" altLang="ru-RU" dirty="0"/>
              <a:t>.</a:t>
            </a:r>
            <a:r>
              <a:rPr kumimoji="0" lang="ru-RU" altLang="ru-RU" dirty="0">
                <a:cs typeface="Times New Roman" pitchFamily="18" charset="0"/>
              </a:rPr>
              <a:t> Сведения об ответственных лицах</a:t>
            </a:r>
            <a:endParaRPr kumimoji="0" lang="ru-RU" altLang="ru-RU" sz="4400" dirty="0"/>
          </a:p>
        </p:txBody>
      </p:sp>
    </p:spTree>
    <p:extLst>
      <p:ext uri="{BB962C8B-B14F-4D97-AF65-F5344CB8AC3E}">
        <p14:creationId xmlns:p14="http://schemas.microsoft.com/office/powerpoint/2010/main" val="23120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1066800"/>
            <a:ext cx="91440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ru-RU" altLang="ru-RU" sz="2000" dirty="0">
                <a:cs typeface="Times New Roman" pitchFamily="18" charset="0"/>
              </a:rPr>
              <a:t> Каковы (с позиций Вашего подразделения) должны быть цели создания интегрированной системы управления предприятием</a:t>
            </a:r>
            <a:r>
              <a:rPr kumimoji="0" lang="ru-RU" altLang="ru-RU" sz="2000" dirty="0">
                <a:cs typeface="Times New Roman" pitchFamily="18" charset="0"/>
              </a:rPr>
              <a:t>.</a:t>
            </a:r>
          </a:p>
          <a:p>
            <a:pPr algn="just" eaLnBrk="0" hangingPunct="0">
              <a:buFont typeface="Wingdings" pitchFamily="2" charset="2"/>
              <a:buChar char="Ø"/>
            </a:pPr>
            <a:r>
              <a:rPr kumimoji="0" lang="ru-RU" altLang="ru-RU" sz="2000" dirty="0"/>
              <a:t> </a:t>
            </a:r>
            <a:r>
              <a:rPr kumimoji="0" lang="ru-RU" altLang="ru-RU" sz="2000" dirty="0">
                <a:cs typeface="Times New Roman" pitchFamily="18" charset="0"/>
              </a:rPr>
              <a:t>Организационная структура подразделения.</a:t>
            </a:r>
          </a:p>
          <a:p>
            <a:pPr algn="just" eaLnBrk="0" hangingPunct="0">
              <a:buFont typeface="Wingdings" pitchFamily="2" charset="2"/>
              <a:buChar char="Ø"/>
            </a:pPr>
            <a:r>
              <a:rPr kumimoji="0" lang="ru-RU" altLang="ru-RU" sz="2000" dirty="0"/>
              <a:t> </a:t>
            </a:r>
            <a:r>
              <a:rPr kumimoji="0" lang="ru-RU" altLang="ru-RU" sz="2000" dirty="0">
                <a:cs typeface="Times New Roman" pitchFamily="18" charset="0"/>
              </a:rPr>
              <a:t>Задачи подразделения. </a:t>
            </a:r>
            <a:endParaRPr kumimoji="0" lang="ru-RU" altLang="ru-RU" sz="2000" dirty="0"/>
          </a:p>
          <a:p>
            <a:pPr algn="just" eaLnBrk="0" hangingPunct="0">
              <a:buFont typeface="Wingdings" pitchFamily="2" charset="2"/>
              <a:buChar char="Ø"/>
            </a:pPr>
            <a:r>
              <a:rPr kumimoji="0" lang="ru-RU" altLang="ru-RU" sz="2000" dirty="0"/>
              <a:t> </a:t>
            </a:r>
            <a:r>
              <a:rPr kumimoji="0" lang="ru-RU" altLang="ru-RU" sz="2000" dirty="0">
                <a:cs typeface="Times New Roman" pitchFamily="18" charset="0"/>
              </a:rPr>
              <a:t>На какие даты приходятся «пиковые нагрузки»? (периодичность в месяц, квартал, год и т.д.) </a:t>
            </a:r>
            <a:endParaRPr kumimoji="0" lang="ru-RU" altLang="ru-RU" sz="2000" dirty="0"/>
          </a:p>
          <a:p>
            <a:pPr algn="just" eaLnBrk="0" hangingPunct="0">
              <a:buFont typeface="Wingdings" pitchFamily="2" charset="2"/>
              <a:buChar char="Ø"/>
            </a:pPr>
            <a:r>
              <a:rPr kumimoji="0" lang="ru-RU" altLang="ru-RU" sz="2000" dirty="0">
                <a:cs typeface="Times New Roman" pitchFamily="18" charset="0"/>
              </a:rPr>
              <a:t>Ключевые специалисты подразделения, способные ответить на любые вопросы по бизнес-процессам применяемым в подразделении.</a:t>
            </a:r>
          </a:p>
          <a:p>
            <a:pPr algn="just" eaLnBrk="0" hangingPunct="0">
              <a:buFont typeface="Wingdings" pitchFamily="2" charset="2"/>
              <a:buChar char="Ø"/>
            </a:pPr>
            <a:r>
              <a:rPr kumimoji="0" lang="ru-RU" altLang="ru-RU" sz="2000" dirty="0">
                <a:solidFill>
                  <a:schemeClr val="folHlink"/>
                </a:solidFill>
              </a:rPr>
              <a:t> </a:t>
            </a:r>
            <a:r>
              <a:rPr kumimoji="0" lang="ru-RU" altLang="ru-RU" sz="2000" dirty="0">
                <a:solidFill>
                  <a:srgbClr val="00B0F0"/>
                </a:solidFill>
                <a:cs typeface="Times New Roman" pitchFamily="18" charset="0"/>
              </a:rPr>
              <a:t>Последовательность действий при выполнении задач.</a:t>
            </a:r>
            <a:endParaRPr kumimoji="0" lang="ru-RU" altLang="ru-RU" sz="2000" dirty="0">
              <a:solidFill>
                <a:srgbClr val="00B0F0"/>
              </a:solidFill>
            </a:endParaRPr>
          </a:p>
          <a:p>
            <a:pPr algn="just" eaLnBrk="0" hangingPunct="0">
              <a:buFont typeface="Wingdings" pitchFamily="2" charset="2"/>
              <a:buChar char="Ø"/>
            </a:pPr>
            <a:r>
              <a:rPr kumimoji="0" lang="ru-RU" altLang="ru-RU" sz="2000" dirty="0">
                <a:solidFill>
                  <a:srgbClr val="00B0F0"/>
                </a:solidFill>
              </a:rPr>
              <a:t> </a:t>
            </a:r>
            <a:r>
              <a:rPr kumimoji="0" lang="ru-RU" altLang="ru-RU" sz="2000" dirty="0">
                <a:solidFill>
                  <a:srgbClr val="00B0F0"/>
                </a:solidFill>
                <a:cs typeface="Times New Roman" pitchFamily="18" charset="0"/>
              </a:rPr>
              <a:t>Сколько времени (в минутах) вы тратите на исполнение основных операции?</a:t>
            </a:r>
            <a:endParaRPr kumimoji="0" lang="ru-RU" altLang="ru-RU" sz="2000" dirty="0">
              <a:solidFill>
                <a:srgbClr val="00B0F0"/>
              </a:solidFill>
            </a:endParaRPr>
          </a:p>
          <a:p>
            <a:pPr algn="just" eaLnBrk="0" hangingPunct="0">
              <a:buFont typeface="Wingdings" pitchFamily="2" charset="2"/>
              <a:buChar char="Ø"/>
            </a:pPr>
            <a:r>
              <a:rPr kumimoji="0" lang="ru-RU" altLang="ru-RU" sz="2000" dirty="0">
                <a:solidFill>
                  <a:srgbClr val="48DE5D"/>
                </a:solidFill>
              </a:rPr>
              <a:t> </a:t>
            </a:r>
            <a:r>
              <a:rPr kumimoji="0" lang="ru-RU" altLang="ru-RU" sz="2000" dirty="0">
                <a:solidFill>
                  <a:srgbClr val="C00000"/>
                </a:solidFill>
                <a:cs typeface="Times New Roman" pitchFamily="18" charset="0"/>
              </a:rPr>
              <a:t>С какими типами внешних организаций  (банк, заказчик, поставщик и т.п.) взаимодействует подразделение и какой информацией обменивается?</a:t>
            </a:r>
          </a:p>
          <a:p>
            <a:pPr algn="just" eaLnBrk="0" hangingPunct="0">
              <a:buFont typeface="Wingdings" pitchFamily="2" charset="2"/>
              <a:buChar char="Ø"/>
            </a:pPr>
            <a:r>
              <a:rPr kumimoji="0" lang="ru-RU" altLang="ru-RU" sz="2000" dirty="0">
                <a:solidFill>
                  <a:srgbClr val="C00000"/>
                </a:solidFill>
              </a:rPr>
              <a:t> </a:t>
            </a:r>
            <a:r>
              <a:rPr kumimoji="0" lang="ru-RU" altLang="ru-RU" sz="2000" dirty="0">
                <a:solidFill>
                  <a:srgbClr val="C00000"/>
                </a:solidFill>
                <a:cs typeface="Times New Roman" pitchFamily="18" charset="0"/>
              </a:rPr>
              <a:t>Каким справочным материалом вы пользуетесь? </a:t>
            </a:r>
            <a:endParaRPr kumimoji="0" lang="ru-RU" altLang="ru-RU" sz="2000" dirty="0">
              <a:solidFill>
                <a:srgbClr val="C00000"/>
              </a:solidFill>
            </a:endParaRPr>
          </a:p>
          <a:p>
            <a:pPr algn="just" eaLnBrk="0" hangingPunct="0">
              <a:buFont typeface="Wingdings" pitchFamily="2" charset="2"/>
              <a:buChar char="Ø"/>
            </a:pPr>
            <a:r>
              <a:rPr kumimoji="0" lang="ru-RU" altLang="ru-RU" sz="2000" dirty="0">
                <a:solidFill>
                  <a:srgbClr val="C00000"/>
                </a:solidFill>
                <a:cs typeface="Times New Roman" pitchFamily="18" charset="0"/>
              </a:rPr>
              <a:t>Какие отчеты и как часто вы готовите для руководства?</a:t>
            </a:r>
            <a:endParaRPr kumimoji="0" lang="ru-RU" altLang="ru-RU" sz="2000" dirty="0">
              <a:solidFill>
                <a:srgbClr val="C00000"/>
              </a:solidFill>
            </a:endParaRPr>
          </a:p>
          <a:p>
            <a:pPr algn="just" eaLnBrk="0" hangingPunct="0">
              <a:buFont typeface="Wingdings" pitchFamily="2" charset="2"/>
              <a:buChar char="Ø"/>
            </a:pPr>
            <a:r>
              <a:rPr kumimoji="0" lang="ru-RU" altLang="ru-RU" sz="2000" dirty="0">
                <a:solidFill>
                  <a:srgbClr val="C00000"/>
                </a:solidFill>
                <a:cs typeface="Times New Roman" pitchFamily="18" charset="0"/>
              </a:rPr>
              <a:t> Документооборот на рабочем месте</a:t>
            </a:r>
            <a:r>
              <a:rPr kumimoji="0" lang="ru-RU" altLang="ru-RU" sz="1900" dirty="0">
                <a:solidFill>
                  <a:srgbClr val="C00000"/>
                </a:solidFill>
              </a:rPr>
              <a:t> </a:t>
            </a:r>
            <a:endParaRPr kumimoji="0" lang="ru-RU" altLang="ru-RU" sz="2000" dirty="0">
              <a:solidFill>
                <a:srgbClr val="C00000"/>
              </a:solidFill>
              <a:cs typeface="Times New Roman" pitchFamily="18" charset="0"/>
            </a:endParaRPr>
          </a:p>
          <a:p>
            <a:pPr algn="just" eaLnBrk="0" hangingPunct="0">
              <a:buFont typeface="Wingdings" pitchFamily="2" charset="2"/>
              <a:buChar char="Ø"/>
            </a:pPr>
            <a:r>
              <a:rPr kumimoji="0" lang="ru-RU" altLang="ru-RU" sz="2000" dirty="0">
                <a:cs typeface="Times New Roman" pitchFamily="18" charset="0"/>
              </a:rPr>
              <a:t>Техническое оснащение подразделения (компьютеры, сеть, модем и т.п.). Используемые программные продукты для автоматизации бизнес-процессо</a:t>
            </a:r>
            <a:r>
              <a:rPr kumimoji="0" lang="ru-RU" altLang="ru-RU" sz="2000" dirty="0"/>
              <a:t>в</a:t>
            </a:r>
            <a:r>
              <a:rPr kumimoji="0" lang="ru-RU" altLang="ru-RU" sz="2000" dirty="0">
                <a:cs typeface="Times New Roman" pitchFamily="18" charset="0"/>
              </a:rPr>
              <a:t> </a:t>
            </a:r>
          </a:p>
          <a:p>
            <a:pPr algn="just" eaLnBrk="0" hangingPunct="0">
              <a:buFont typeface="Wingdings" pitchFamily="2" charset="2"/>
              <a:buChar char="Ø"/>
            </a:pPr>
            <a:r>
              <a:rPr kumimoji="0" lang="ru-RU" altLang="ru-RU" sz="2000" dirty="0"/>
              <a:t> </a:t>
            </a:r>
            <a:r>
              <a:rPr kumimoji="0" lang="ru-RU" altLang="ru-RU" sz="2000" dirty="0">
                <a:cs typeface="Times New Roman" pitchFamily="18" charset="0"/>
              </a:rPr>
              <a:t>Характеристики удаленных объектов управления 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ru-RU" altLang="ru-RU" sz="2800" dirty="0"/>
              <a:t>Примерное содержание </a:t>
            </a:r>
            <a:r>
              <a:rPr lang="ru-RU" altLang="ru-RU" sz="2800" dirty="0" smtClean="0"/>
              <a:t>анкет</a:t>
            </a:r>
            <a:br>
              <a:rPr lang="ru-RU" altLang="ru-RU" sz="2800" dirty="0" smtClean="0"/>
            </a:br>
            <a:r>
              <a:rPr lang="ru-RU" altLang="ru-RU" sz="2800" dirty="0" smtClean="0"/>
              <a:t>(метод интервью)</a:t>
            </a:r>
            <a:endParaRPr lang="ru-RU" altLang="ru-RU" sz="2800" dirty="0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 rot="18900000">
            <a:off x="7146751" y="1695893"/>
            <a:ext cx="14478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>
                <a:solidFill>
                  <a:srgbClr val="FB382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Общие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 rot="18900000">
            <a:off x="8246580" y="3306772"/>
            <a:ext cx="862013" cy="457200"/>
          </a:xfrm>
          <a:prstGeom prst="rect">
            <a:avLst/>
          </a:prstGeom>
          <a:solidFill>
            <a:srgbClr val="A3D1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БПр</a:t>
            </a:r>
            <a:endParaRPr lang="ru-RU" altLang="ru-RU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 rot="18900000">
            <a:off x="6934200" y="4800600"/>
            <a:ext cx="1447800" cy="457200"/>
          </a:xfrm>
          <a:prstGeom prst="rect">
            <a:avLst/>
          </a:prstGeom>
          <a:solidFill>
            <a:srgbClr val="C4FEC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 dirty="0" err="1">
                <a:solidFill>
                  <a:srgbClr val="48DE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Информ</a:t>
            </a:r>
            <a:endParaRPr lang="ru-RU" altLang="ru-RU" b="1" dirty="0">
              <a:solidFill>
                <a:srgbClr val="48DE5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 rot="18900000">
            <a:off x="8054975" y="6172200"/>
            <a:ext cx="1089025" cy="457200"/>
          </a:xfrm>
          <a:prstGeom prst="rect">
            <a:avLst/>
          </a:prstGeom>
          <a:solidFill>
            <a:srgbClr val="C4FEC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Техн</a:t>
            </a:r>
          </a:p>
        </p:txBody>
      </p:sp>
    </p:spTree>
    <p:extLst>
      <p:ext uri="{BB962C8B-B14F-4D97-AF65-F5344CB8AC3E}">
        <p14:creationId xmlns:p14="http://schemas.microsoft.com/office/powerpoint/2010/main" val="24220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725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tx2">
                    <a:satMod val="130000"/>
                  </a:schemeClr>
                </a:solidFill>
              </a:rPr>
              <a:t>СASE- технология проектирования информационных систем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775E0B-37B4-4EE0-AF73-A9ED7F0ED030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66564" name="Picture 3" descr="http://techliter.ru/_nw/1/8502913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3884613" cy="4021138"/>
          </a:xfrm>
        </p:spPr>
      </p:pic>
      <p:sp>
        <p:nvSpPr>
          <p:cNvPr id="6" name="Прямоугольник 5"/>
          <p:cNvSpPr/>
          <p:nvPr/>
        </p:nvSpPr>
        <p:spPr>
          <a:xfrm>
            <a:off x="3962400" y="1524000"/>
            <a:ext cx="495300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dirty="0">
                <a:latin typeface="+mj-lt"/>
                <a:cs typeface="Arial" charset="0"/>
              </a:rPr>
              <a:t>Ускорение процесса создания систем и повышение их качества. </a:t>
            </a:r>
          </a:p>
          <a:p>
            <a:pPr>
              <a:defRPr/>
            </a:pPr>
            <a:r>
              <a:rPr lang="ru-RU" sz="2400" dirty="0">
                <a:latin typeface="+mj-lt"/>
                <a:cs typeface="Arial" charset="0"/>
              </a:rPr>
              <a:t>Выгоды при успешном внедрении: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ru-RU" sz="2400" dirty="0">
                <a:latin typeface="+mj-lt"/>
                <a:cs typeface="Arial" charset="0"/>
              </a:rPr>
              <a:t>Высокий уровень технологической поддержки процессов разработки и сопровождения ПО;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ru-RU" sz="2400" dirty="0">
                <a:latin typeface="+mj-lt"/>
                <a:cs typeface="Arial" charset="0"/>
              </a:rPr>
              <a:t>Положительное воздействие на такие факторы как: производительность, качество продукции, соблюдение стандартов, документирование.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ru-RU" sz="2400" dirty="0">
                <a:latin typeface="+mj-lt"/>
                <a:cs typeface="Arial" charset="0"/>
              </a:rPr>
              <a:t>Уровень отдачи от инвестиций в CASE-средства. </a:t>
            </a:r>
          </a:p>
        </p:txBody>
      </p:sp>
    </p:spTree>
    <p:extLst>
      <p:ext uri="{BB962C8B-B14F-4D97-AF65-F5344CB8AC3E}">
        <p14:creationId xmlns:p14="http://schemas.microsoft.com/office/powerpoint/2010/main" val="27013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772400" cy="603250"/>
          </a:xfrm>
        </p:spPr>
        <p:txBody>
          <a:bodyPr/>
          <a:lstStyle/>
          <a:p>
            <a:r>
              <a:rPr lang="ru-RU" altLang="ru-RU" sz="2800" dirty="0"/>
              <a:t>Недостатки интервью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1828800"/>
            <a:ext cx="9144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513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>
                <a:srgbClr val="FB3823"/>
              </a:buClr>
              <a:buSzPct val="150000"/>
              <a:buFont typeface="Wingdings" pitchFamily="2" charset="2"/>
              <a:buChar char="Ø"/>
            </a:pPr>
            <a:r>
              <a:rPr kumimoji="0" lang="ru-RU" altLang="ru-RU" sz="1400"/>
              <a:t> </a:t>
            </a:r>
            <a:r>
              <a:rPr kumimoji="0" lang="ru-RU" altLang="ru-RU" sz="1400">
                <a:cs typeface="Times New Roman" pitchFamily="18" charset="0"/>
              </a:rPr>
              <a:t> </a:t>
            </a:r>
            <a:r>
              <a:rPr kumimoji="0" lang="ru-RU" altLang="ru-RU" sz="1400"/>
              <a:t>    </a:t>
            </a:r>
            <a:r>
              <a:rPr lang="ru-RU" altLang="ru-RU" b="1">
                <a:solidFill>
                  <a:srgbClr val="FB38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не охватывают</a:t>
            </a:r>
            <a:r>
              <a:rPr kumimoji="0" lang="ru-RU" altLang="ru-RU">
                <a:cs typeface="Times New Roman" pitchFamily="18" charset="0"/>
              </a:rPr>
              <a:t> всех существенных сторон деятельности;</a:t>
            </a:r>
          </a:p>
          <a:p>
            <a:pPr algn="just" eaLnBrk="0" hangingPunct="0">
              <a:buClr>
                <a:srgbClr val="FB3823"/>
              </a:buClr>
              <a:buSzPct val="90000"/>
              <a:buFont typeface="Wingdings" pitchFamily="2" charset="2"/>
              <a:buChar char="Ø"/>
            </a:pPr>
            <a:r>
              <a:rPr kumimoji="0" lang="ru-RU" altLang="ru-RU"/>
              <a:t>  </a:t>
            </a:r>
            <a:r>
              <a:rPr kumimoji="0" lang="ru-RU" altLang="ru-RU">
                <a:cs typeface="Times New Roman" pitchFamily="18" charset="0"/>
              </a:rPr>
              <a:t>обладают высокой степенью </a:t>
            </a:r>
            <a:r>
              <a:rPr lang="ru-RU" altLang="ru-RU" b="1">
                <a:solidFill>
                  <a:srgbClr val="FB38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субъективности</a:t>
            </a:r>
            <a:r>
              <a:rPr kumimoji="0" lang="ru-RU" altLang="ru-RU">
                <a:cs typeface="Times New Roman" pitchFamily="18" charset="0"/>
              </a:rPr>
              <a:t>; </a:t>
            </a:r>
          </a:p>
          <a:p>
            <a:pPr algn="just" eaLnBrk="0" hangingPunct="0">
              <a:buClr>
                <a:srgbClr val="FB3823"/>
              </a:buClr>
              <a:buSzPct val="90000"/>
              <a:buFont typeface="Wingdings" pitchFamily="2" charset="2"/>
              <a:buChar char="Ø"/>
            </a:pPr>
            <a:r>
              <a:rPr kumimoji="0" lang="ru-RU" altLang="ru-RU"/>
              <a:t>  </a:t>
            </a:r>
            <a:r>
              <a:rPr kumimoji="0" lang="ru-RU" altLang="ru-RU">
                <a:cs typeface="Times New Roman" pitchFamily="18" charset="0"/>
              </a:rPr>
              <a:t>представления анкетируемых (о структуре организации, общих и локальных целях функционирования, задачах и функциях подразделений, а также подчиненности работников) иногда имеют </a:t>
            </a:r>
            <a:r>
              <a:rPr lang="ru-RU" altLang="ru-RU" b="1">
                <a:solidFill>
                  <a:srgbClr val="FB38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противоречивый</a:t>
            </a:r>
            <a:r>
              <a:rPr kumimoji="0" lang="ru-RU" altLang="ru-RU">
                <a:cs typeface="Times New Roman" pitchFamily="18" charset="0"/>
              </a:rPr>
              <a:t> характер; эти представления подчас расходятся с официально декларируемыми целями и правилами или противоречат фактической деятельности.</a:t>
            </a:r>
          </a:p>
          <a:p>
            <a:pPr eaLnBrk="0" hangingPunct="0">
              <a:buClr>
                <a:srgbClr val="FB3823"/>
              </a:buClr>
              <a:buSzPct val="90000"/>
              <a:buFont typeface="Wingdings" pitchFamily="2" charset="2"/>
              <a:buChar char="Ø"/>
            </a:pPr>
            <a:r>
              <a:rPr kumimoji="0" lang="ru-RU" altLang="ru-RU"/>
              <a:t>   </a:t>
            </a:r>
            <a:r>
              <a:rPr kumimoji="0" lang="ru-RU" altLang="ru-RU">
                <a:cs typeface="Times New Roman" pitchFamily="18" charset="0"/>
              </a:rPr>
              <a:t>структура реальных действий, осуществляемых персоналом в информационных контактах (в значительной мере недокументированных) остается </a:t>
            </a:r>
            <a:r>
              <a:rPr lang="ru-RU" altLang="ru-RU" b="1">
                <a:solidFill>
                  <a:srgbClr val="FB38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неизвестной</a:t>
            </a:r>
            <a:r>
              <a:rPr kumimoji="0" lang="ru-RU" altLang="ru-RU">
                <a:cs typeface="Times New Roman" pitchFamily="18" charset="0"/>
              </a:rPr>
              <a:t>.</a:t>
            </a:r>
            <a:r>
              <a:rPr kumimoji="0" lang="ru-RU" altLang="ru-RU" sz="2100"/>
              <a:t> </a:t>
            </a:r>
            <a:endParaRPr kumimoji="0" lang="ru-RU" altLang="ru-RU" sz="440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95536" y="1062109"/>
            <a:ext cx="6408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>
                <a:solidFill>
                  <a:srgbClr val="00B0F0"/>
                </a:solidFill>
              </a:rPr>
              <a:t>Собранные в интервью данные</a:t>
            </a:r>
          </a:p>
        </p:txBody>
      </p:sp>
    </p:spTree>
    <p:extLst>
      <p:ext uri="{BB962C8B-B14F-4D97-AF65-F5344CB8AC3E}">
        <p14:creationId xmlns:p14="http://schemas.microsoft.com/office/powerpoint/2010/main" val="22231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1678" y="203812"/>
            <a:ext cx="7772400" cy="603250"/>
          </a:xfrm>
        </p:spPr>
        <p:txBody>
          <a:bodyPr/>
          <a:lstStyle/>
          <a:p>
            <a:r>
              <a:rPr lang="ru-RU" altLang="ru-RU" sz="2800" dirty="0"/>
              <a:t>Фотография рабочего дня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ru-RU" altLang="ru-RU" sz="1600" b="1" i="1" dirty="0">
                <a:cs typeface="Times New Roman" pitchFamily="18" charset="0"/>
              </a:rPr>
              <a:t>непрерывное наблюдение и регистрация характеристик деятельности работников в процессе функционирования в течение всего рабочего дня. </a:t>
            </a:r>
            <a:endParaRPr kumimoji="0" lang="ru-RU" altLang="ru-RU" sz="3200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-4764" y="3501008"/>
            <a:ext cx="9144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08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0" algn="just"/>
            <a:r>
              <a:rPr kumimoji="0" lang="ru-RU" altLang="ru-RU" sz="2000" dirty="0">
                <a:latin typeface="+mn-lt"/>
                <a:cs typeface="Times New Roman" pitchFamily="18" charset="0"/>
              </a:rPr>
              <a:t>• </a:t>
            </a:r>
            <a:r>
              <a:rPr kumimoji="0" lang="ru-RU" altLang="ru-RU" sz="1800" b="1" dirty="0">
                <a:latin typeface="+mn-lt"/>
                <a:cs typeface="Times New Roman" pitchFamily="18" charset="0"/>
              </a:rPr>
              <a:t>агент </a:t>
            </a:r>
            <a:r>
              <a:rPr kumimoji="0" lang="ru-RU" altLang="ru-RU" sz="1800" i="1" dirty="0">
                <a:latin typeface="+mn-lt"/>
                <a:cs typeface="Times New Roman" pitchFamily="18" charset="0"/>
              </a:rPr>
              <a:t>(должность обследуемого работника);</a:t>
            </a:r>
          </a:p>
          <a:p>
            <a:pPr indent="0" algn="just" eaLnBrk="0" hangingPunct="0"/>
            <a:r>
              <a:rPr kumimoji="0" lang="ru-RU" altLang="ru-RU" sz="1800" dirty="0">
                <a:latin typeface="+mn-lt"/>
                <a:cs typeface="Times New Roman" pitchFamily="18" charset="0"/>
              </a:rPr>
              <a:t>• </a:t>
            </a:r>
            <a:r>
              <a:rPr kumimoji="0" lang="ru-RU" altLang="ru-RU" sz="1800" b="1" dirty="0">
                <a:latin typeface="+mn-lt"/>
                <a:cs typeface="Times New Roman" pitchFamily="18" charset="0"/>
              </a:rPr>
              <a:t>время,</a:t>
            </a:r>
            <a:r>
              <a:rPr kumimoji="0" lang="ru-RU" altLang="ru-RU" sz="1800" dirty="0">
                <a:latin typeface="+mn-lt"/>
                <a:cs typeface="Times New Roman" pitchFamily="18" charset="0"/>
              </a:rPr>
              <a:t> </a:t>
            </a:r>
            <a:r>
              <a:rPr kumimoji="0" lang="ru-RU" altLang="ru-RU" sz="1800" i="1" dirty="0">
                <a:latin typeface="+mn-lt"/>
                <a:cs typeface="Times New Roman" pitchFamily="18" charset="0"/>
              </a:rPr>
              <a:t>в течение которого выполнялась процедура;</a:t>
            </a:r>
          </a:p>
          <a:p>
            <a:pPr indent="0" algn="just" eaLnBrk="0" hangingPunct="0"/>
            <a:r>
              <a:rPr kumimoji="0" lang="ru-RU" altLang="ru-RU" sz="1800" dirty="0">
                <a:latin typeface="+mn-lt"/>
                <a:cs typeface="Times New Roman" pitchFamily="18" charset="0"/>
              </a:rPr>
              <a:t>•</a:t>
            </a:r>
            <a:r>
              <a:rPr kumimoji="0" lang="ru-RU" altLang="ru-RU" sz="1800" dirty="0">
                <a:latin typeface="+mn-lt"/>
              </a:rPr>
              <a:t> </a:t>
            </a:r>
            <a:r>
              <a:rPr kumimoji="0" lang="ru-RU" altLang="ru-RU" sz="1800" b="1" dirty="0">
                <a:latin typeface="+mn-lt"/>
                <a:cs typeface="Times New Roman" pitchFamily="18" charset="0"/>
              </a:rPr>
              <a:t>процедура</a:t>
            </a:r>
            <a:r>
              <a:rPr kumimoji="0" lang="ru-RU" altLang="ru-RU" sz="1800" dirty="0">
                <a:latin typeface="+mn-lt"/>
                <a:cs typeface="Times New Roman" pitchFamily="18" charset="0"/>
              </a:rPr>
              <a:t> </a:t>
            </a:r>
            <a:r>
              <a:rPr kumimoji="0" lang="ru-RU" altLang="ru-RU" sz="1800" i="1" dirty="0">
                <a:latin typeface="+mn-lt"/>
                <a:cs typeface="Times New Roman" pitchFamily="18" charset="0"/>
              </a:rPr>
              <a:t>(наименование содержания совокупности элементарных действий, объединенных общностью решаемой частной задачи);</a:t>
            </a:r>
            <a:r>
              <a:rPr kumimoji="0" lang="ru-RU" altLang="ru-RU" sz="1800" dirty="0">
                <a:latin typeface="+mn-lt"/>
                <a:cs typeface="Times New Roman" pitchFamily="18" charset="0"/>
              </a:rPr>
              <a:t> </a:t>
            </a:r>
          </a:p>
          <a:p>
            <a:pPr indent="0" algn="just" eaLnBrk="0" hangingPunct="0"/>
            <a:r>
              <a:rPr kumimoji="0" lang="ru-RU" altLang="ru-RU" sz="1800" dirty="0">
                <a:latin typeface="+mn-lt"/>
                <a:cs typeface="Times New Roman" pitchFamily="18" charset="0"/>
              </a:rPr>
              <a:t>• </a:t>
            </a:r>
            <a:r>
              <a:rPr kumimoji="0" lang="ru-RU" altLang="ru-RU" sz="1800" b="1" dirty="0">
                <a:latin typeface="+mn-lt"/>
                <a:cs typeface="Times New Roman" pitchFamily="18" charset="0"/>
              </a:rPr>
              <a:t>содержание</a:t>
            </a:r>
            <a:r>
              <a:rPr kumimoji="0" lang="ru-RU" altLang="ru-RU" sz="1800" dirty="0">
                <a:latin typeface="+mn-lt"/>
                <a:cs typeface="Times New Roman" pitchFamily="18" charset="0"/>
              </a:rPr>
              <a:t> </a:t>
            </a:r>
            <a:r>
              <a:rPr kumimoji="0" lang="ru-RU" altLang="ru-RU" sz="1800" i="1" dirty="0">
                <a:latin typeface="+mn-lt"/>
                <a:cs typeface="Times New Roman" pitchFamily="18" charset="0"/>
              </a:rPr>
              <a:t>(суть процедуры, которая должна быть классифицирована);</a:t>
            </a:r>
          </a:p>
          <a:p>
            <a:pPr indent="0" algn="just" eaLnBrk="0" hangingPunct="0"/>
            <a:r>
              <a:rPr kumimoji="0" lang="ru-RU" altLang="ru-RU" sz="1800" dirty="0">
                <a:latin typeface="+mn-lt"/>
                <a:cs typeface="Times New Roman" pitchFamily="18" charset="0"/>
              </a:rPr>
              <a:t>• </a:t>
            </a:r>
            <a:r>
              <a:rPr kumimoji="0" lang="ru-RU" altLang="ru-RU" sz="1800" b="1" dirty="0">
                <a:latin typeface="+mn-lt"/>
                <a:cs typeface="Times New Roman" pitchFamily="18" charset="0"/>
              </a:rPr>
              <a:t>информация</a:t>
            </a:r>
            <a:r>
              <a:rPr kumimoji="0" lang="ru-RU" altLang="ru-RU" sz="1800" dirty="0">
                <a:latin typeface="+mn-lt"/>
                <a:cs typeface="Times New Roman" pitchFamily="18" charset="0"/>
              </a:rPr>
              <a:t> </a:t>
            </a:r>
            <a:r>
              <a:rPr kumimoji="0" lang="ru-RU" altLang="ru-RU" sz="1800" i="1" dirty="0">
                <a:latin typeface="+mn-lt"/>
                <a:cs typeface="Times New Roman" pitchFamily="18" charset="0"/>
              </a:rPr>
              <a:t>(направление движения информации между агентом и контрагентом);</a:t>
            </a:r>
          </a:p>
          <a:p>
            <a:pPr indent="0" algn="just" eaLnBrk="0" hangingPunct="0"/>
            <a:r>
              <a:rPr kumimoji="0" lang="ru-RU" altLang="ru-RU" sz="1800" dirty="0">
                <a:latin typeface="+mn-lt"/>
                <a:cs typeface="Times New Roman" pitchFamily="18" charset="0"/>
              </a:rPr>
              <a:t>• </a:t>
            </a:r>
            <a:r>
              <a:rPr kumimoji="0" lang="ru-RU" altLang="ru-RU" sz="1800" b="1" dirty="0">
                <a:latin typeface="+mn-lt"/>
                <a:cs typeface="Times New Roman" pitchFamily="18" charset="0"/>
              </a:rPr>
              <a:t>инициатива</a:t>
            </a:r>
            <a:r>
              <a:rPr kumimoji="0" lang="ru-RU" altLang="ru-RU" sz="1800" dirty="0">
                <a:latin typeface="+mn-lt"/>
                <a:cs typeface="Times New Roman" pitchFamily="18" charset="0"/>
              </a:rPr>
              <a:t> </a:t>
            </a:r>
            <a:r>
              <a:rPr kumimoji="0" lang="ru-RU" altLang="ru-RU" sz="1800" i="1" dirty="0">
                <a:latin typeface="+mn-lt"/>
                <a:cs typeface="Times New Roman" pitchFamily="18" charset="0"/>
              </a:rPr>
              <a:t>(инициатор начала выполнения данной процедуры);</a:t>
            </a:r>
          </a:p>
          <a:p>
            <a:pPr indent="0" algn="just" eaLnBrk="0" hangingPunct="0"/>
            <a:r>
              <a:rPr kumimoji="0" lang="ru-RU" altLang="ru-RU" sz="1800" dirty="0">
                <a:latin typeface="+mn-lt"/>
                <a:cs typeface="Times New Roman" pitchFamily="18" charset="0"/>
              </a:rPr>
              <a:t>• </a:t>
            </a:r>
            <a:r>
              <a:rPr kumimoji="0" lang="ru-RU" altLang="ru-RU" sz="1800" b="1" dirty="0">
                <a:latin typeface="+mn-lt"/>
                <a:cs typeface="Times New Roman" pitchFamily="18" charset="0"/>
              </a:rPr>
              <a:t>контрагент</a:t>
            </a:r>
            <a:r>
              <a:rPr kumimoji="0" lang="ru-RU" altLang="ru-RU" sz="1800" dirty="0">
                <a:latin typeface="+mn-lt"/>
                <a:cs typeface="Times New Roman" pitchFamily="18" charset="0"/>
              </a:rPr>
              <a:t> </a:t>
            </a:r>
            <a:r>
              <a:rPr kumimoji="0" lang="ru-RU" altLang="ru-RU" sz="1800" i="1" dirty="0">
                <a:latin typeface="+mn-lt"/>
                <a:cs typeface="Times New Roman" pitchFamily="18" charset="0"/>
              </a:rPr>
              <a:t>(должность работника, который находится с обследуемым в контакте);</a:t>
            </a:r>
          </a:p>
          <a:p>
            <a:pPr indent="0" algn="just" eaLnBrk="0" hangingPunct="0"/>
            <a:r>
              <a:rPr kumimoji="0" lang="ru-RU" altLang="ru-RU" sz="1800" dirty="0">
                <a:latin typeface="+mn-lt"/>
                <a:cs typeface="Times New Roman" pitchFamily="18" charset="0"/>
              </a:rPr>
              <a:t>• </a:t>
            </a:r>
            <a:r>
              <a:rPr kumimoji="0" lang="ru-RU" altLang="ru-RU" sz="1800" b="1" dirty="0">
                <a:latin typeface="+mn-lt"/>
                <a:cs typeface="Times New Roman" pitchFamily="18" charset="0"/>
              </a:rPr>
              <a:t>отношение</a:t>
            </a:r>
            <a:r>
              <a:rPr kumimoji="0" lang="ru-RU" altLang="ru-RU" sz="1800" dirty="0">
                <a:latin typeface="+mn-lt"/>
                <a:cs typeface="Times New Roman" pitchFamily="18" charset="0"/>
              </a:rPr>
              <a:t> </a:t>
            </a:r>
            <a:r>
              <a:rPr kumimoji="0" lang="ru-RU" altLang="ru-RU" sz="1800" i="1" dirty="0">
                <a:latin typeface="+mn-lt"/>
                <a:cs typeface="Times New Roman" pitchFamily="18" charset="0"/>
              </a:rPr>
              <a:t>(форма взаимодействия, отражающая субординацию агента и контрагента   в данной процедуре);</a:t>
            </a:r>
          </a:p>
          <a:p>
            <a:pPr indent="0" eaLnBrk="0" hangingPunct="0"/>
            <a:r>
              <a:rPr kumimoji="0" lang="ru-RU" altLang="ru-RU" sz="1800" dirty="0">
                <a:latin typeface="+mn-lt"/>
                <a:cs typeface="Times New Roman" pitchFamily="18" charset="0"/>
              </a:rPr>
              <a:t>• </a:t>
            </a:r>
            <a:r>
              <a:rPr kumimoji="0" lang="ru-RU" altLang="ru-RU" sz="1800" b="1" dirty="0">
                <a:latin typeface="+mn-lt"/>
                <a:cs typeface="Times New Roman" pitchFamily="18" charset="0"/>
              </a:rPr>
              <a:t>проблема</a:t>
            </a:r>
            <a:r>
              <a:rPr kumimoji="0" lang="ru-RU" altLang="ru-RU" sz="1800" dirty="0">
                <a:latin typeface="+mn-lt"/>
                <a:cs typeface="Times New Roman" pitchFamily="18" charset="0"/>
              </a:rPr>
              <a:t> </a:t>
            </a:r>
            <a:r>
              <a:rPr kumimoji="0" lang="ru-RU" altLang="ru-RU" sz="1800" i="1" dirty="0">
                <a:latin typeface="+mn-lt"/>
                <a:cs typeface="Times New Roman" pitchFamily="18" charset="0"/>
              </a:rPr>
              <a:t>(словесная характеристика решаемой проблемы</a:t>
            </a:r>
            <a:r>
              <a:rPr kumimoji="0" lang="ru-RU" altLang="ru-RU" sz="1800" dirty="0">
                <a:latin typeface="+mn-lt"/>
                <a:cs typeface="Times New Roman" pitchFamily="18" charset="0"/>
              </a:rPr>
              <a:t>);</a:t>
            </a:r>
            <a:r>
              <a:rPr kumimoji="0" lang="ru-RU" altLang="ru-RU" sz="1800" dirty="0">
                <a:latin typeface="+mn-lt"/>
              </a:rPr>
              <a:t> </a:t>
            </a:r>
            <a:endParaRPr kumimoji="0" lang="ru-RU" altLang="ru-RU" sz="3600" dirty="0">
              <a:latin typeface="+mn-lt"/>
            </a:endParaRPr>
          </a:p>
        </p:txBody>
      </p:sp>
      <p:grpSp>
        <p:nvGrpSpPr>
          <p:cNvPr id="36959" name="Group 95"/>
          <p:cNvGrpSpPr>
            <a:grpSpLocks/>
          </p:cNvGrpSpPr>
          <p:nvPr/>
        </p:nvGrpSpPr>
        <p:grpSpPr bwMode="auto">
          <a:xfrm>
            <a:off x="-35725" y="1650198"/>
            <a:ext cx="9142412" cy="1841376"/>
            <a:chOff x="-3" y="-3"/>
            <a:chExt cx="5758" cy="801"/>
          </a:xfrm>
        </p:grpSpPr>
        <p:grpSp>
          <p:nvGrpSpPr>
            <p:cNvPr id="36957" name="Group 93"/>
            <p:cNvGrpSpPr>
              <a:grpSpLocks/>
            </p:cNvGrpSpPr>
            <p:nvPr/>
          </p:nvGrpSpPr>
          <p:grpSpPr bwMode="auto">
            <a:xfrm>
              <a:off x="0" y="0"/>
              <a:ext cx="5752" cy="795"/>
              <a:chOff x="0" y="0"/>
              <a:chExt cx="5752" cy="795"/>
            </a:xfrm>
          </p:grpSpPr>
          <p:grpSp>
            <p:nvGrpSpPr>
              <p:cNvPr id="36894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493" cy="454"/>
                <a:chOff x="0" y="0"/>
                <a:chExt cx="493" cy="454"/>
              </a:xfrm>
            </p:grpSpPr>
            <p:sp>
              <p:nvSpPr>
                <p:cNvPr id="3689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3" cy="454"/>
                </a:xfrm>
                <a:prstGeom prst="rect">
                  <a:avLst/>
                </a:prstGeom>
                <a:solidFill>
                  <a:srgbClr val="FFF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  <p:grpSp>
              <p:nvGrpSpPr>
                <p:cNvPr id="36892" name="Group 2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93" cy="430"/>
                  <a:chOff x="0" y="0"/>
                  <a:chExt cx="493" cy="430"/>
                </a:xfrm>
              </p:grpSpPr>
              <p:sp>
                <p:nvSpPr>
                  <p:cNvPr id="3686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6" y="6"/>
                    <a:ext cx="481" cy="418"/>
                  </a:xfrm>
                  <a:prstGeom prst="rect">
                    <a:avLst/>
                  </a:prstGeom>
                  <a:solidFill>
                    <a:srgbClr val="FFFFC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ru-RU" altLang="ru-RU" sz="1200" b="1">
                        <a:cs typeface="Times New Roman" pitchFamily="18" charset="0"/>
                      </a:rPr>
                      <a:t>№</a:t>
                    </a:r>
                    <a:endParaRPr kumimoji="0" lang="ru-RU" altLang="ru-RU" sz="1800" b="1">
                      <a:cs typeface="Times New Roman" pitchFamily="18" charset="0"/>
                    </a:endParaRPr>
                  </a:p>
                  <a:p>
                    <a:pPr algn="ctr" eaLnBrk="0" hangingPunct="0"/>
                    <a:endParaRPr kumimoji="0" lang="ru-RU" altLang="ru-RU" sz="3600" b="1"/>
                  </a:p>
                </p:txBody>
              </p:sp>
              <p:sp>
                <p:nvSpPr>
                  <p:cNvPr id="3689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93" cy="43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6898" name="Group 34"/>
              <p:cNvGrpSpPr>
                <a:grpSpLocks/>
              </p:cNvGrpSpPr>
              <p:nvPr/>
            </p:nvGrpSpPr>
            <p:grpSpPr bwMode="auto">
              <a:xfrm>
                <a:off x="493" y="0"/>
                <a:ext cx="540" cy="454"/>
                <a:chOff x="493" y="0"/>
                <a:chExt cx="540" cy="454"/>
              </a:xfrm>
            </p:grpSpPr>
            <p:sp>
              <p:nvSpPr>
                <p:cNvPr id="36897" name="Rectangle 33"/>
                <p:cNvSpPr>
                  <a:spLocks noChangeArrowheads="1"/>
                </p:cNvSpPr>
                <p:nvPr/>
              </p:nvSpPr>
              <p:spPr bwMode="auto">
                <a:xfrm>
                  <a:off x="493" y="0"/>
                  <a:ext cx="540" cy="454"/>
                </a:xfrm>
                <a:prstGeom prst="rect">
                  <a:avLst/>
                </a:prstGeom>
                <a:solidFill>
                  <a:srgbClr val="FFF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  <p:grpSp>
              <p:nvGrpSpPr>
                <p:cNvPr id="36896" name="Group 32"/>
                <p:cNvGrpSpPr>
                  <a:grpSpLocks/>
                </p:cNvGrpSpPr>
                <p:nvPr/>
              </p:nvGrpSpPr>
              <p:grpSpPr bwMode="auto">
                <a:xfrm>
                  <a:off x="493" y="0"/>
                  <a:ext cx="540" cy="430"/>
                  <a:chOff x="493" y="0"/>
                  <a:chExt cx="540" cy="430"/>
                </a:xfrm>
              </p:grpSpPr>
              <p:sp>
                <p:nvSpPr>
                  <p:cNvPr id="3687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6"/>
                    <a:ext cx="528" cy="418"/>
                  </a:xfrm>
                  <a:prstGeom prst="rect">
                    <a:avLst/>
                  </a:prstGeom>
                  <a:solidFill>
                    <a:srgbClr val="FFFFC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ru-RU" altLang="ru-RU" sz="1200" b="1">
                        <a:cs typeface="Times New Roman" pitchFamily="18" charset="0"/>
                      </a:rPr>
                      <a:t>Агент</a:t>
                    </a:r>
                    <a:endParaRPr kumimoji="0" lang="ru-RU" altLang="ru-RU" sz="1800" b="1">
                      <a:cs typeface="Times New Roman" pitchFamily="18" charset="0"/>
                    </a:endParaRPr>
                  </a:p>
                  <a:p>
                    <a:pPr algn="ctr" eaLnBrk="0" hangingPunct="0"/>
                    <a:endParaRPr kumimoji="0" lang="ru-RU" altLang="ru-RU" sz="3600" b="1"/>
                  </a:p>
                </p:txBody>
              </p:sp>
              <p:sp>
                <p:nvSpPr>
                  <p:cNvPr id="3689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93" y="0"/>
                    <a:ext cx="540" cy="43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6902" name="Group 38"/>
              <p:cNvGrpSpPr>
                <a:grpSpLocks/>
              </p:cNvGrpSpPr>
              <p:nvPr/>
            </p:nvGrpSpPr>
            <p:grpSpPr bwMode="auto">
              <a:xfrm>
                <a:off x="1033" y="0"/>
                <a:ext cx="540" cy="454"/>
                <a:chOff x="1033" y="0"/>
                <a:chExt cx="540" cy="454"/>
              </a:xfrm>
            </p:grpSpPr>
            <p:sp>
              <p:nvSpPr>
                <p:cNvPr id="36901" name="Rectangle 37"/>
                <p:cNvSpPr>
                  <a:spLocks noChangeArrowheads="1"/>
                </p:cNvSpPr>
                <p:nvPr/>
              </p:nvSpPr>
              <p:spPr bwMode="auto">
                <a:xfrm>
                  <a:off x="1033" y="0"/>
                  <a:ext cx="540" cy="454"/>
                </a:xfrm>
                <a:prstGeom prst="rect">
                  <a:avLst/>
                </a:prstGeom>
                <a:solidFill>
                  <a:srgbClr val="FFF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  <p:grpSp>
              <p:nvGrpSpPr>
                <p:cNvPr id="36900" name="Group 36"/>
                <p:cNvGrpSpPr>
                  <a:grpSpLocks/>
                </p:cNvGrpSpPr>
                <p:nvPr/>
              </p:nvGrpSpPr>
              <p:grpSpPr bwMode="auto">
                <a:xfrm>
                  <a:off x="1033" y="0"/>
                  <a:ext cx="540" cy="430"/>
                  <a:chOff x="1033" y="0"/>
                  <a:chExt cx="540" cy="430"/>
                </a:xfrm>
              </p:grpSpPr>
              <p:sp>
                <p:nvSpPr>
                  <p:cNvPr id="3687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039" y="6"/>
                    <a:ext cx="528" cy="418"/>
                  </a:xfrm>
                  <a:prstGeom prst="rect">
                    <a:avLst/>
                  </a:prstGeom>
                  <a:solidFill>
                    <a:srgbClr val="FFFFC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ru-RU" altLang="ru-RU" sz="1200" b="1">
                        <a:cs typeface="Times New Roman" pitchFamily="18" charset="0"/>
                      </a:rPr>
                      <a:t>Время</a:t>
                    </a:r>
                    <a:endParaRPr kumimoji="0" lang="ru-RU" altLang="ru-RU" sz="1800" b="1">
                      <a:cs typeface="Times New Roman" pitchFamily="18" charset="0"/>
                    </a:endParaRPr>
                  </a:p>
                  <a:p>
                    <a:pPr algn="ctr" eaLnBrk="0" hangingPunct="0"/>
                    <a:endParaRPr kumimoji="0" lang="ru-RU" altLang="ru-RU" sz="3600" b="1"/>
                  </a:p>
                </p:txBody>
              </p:sp>
              <p:sp>
                <p:nvSpPr>
                  <p:cNvPr id="3689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033" y="0"/>
                    <a:ext cx="540" cy="43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6906" name="Group 42"/>
              <p:cNvGrpSpPr>
                <a:grpSpLocks/>
              </p:cNvGrpSpPr>
              <p:nvPr/>
            </p:nvGrpSpPr>
            <p:grpSpPr bwMode="auto">
              <a:xfrm>
                <a:off x="1573" y="0"/>
                <a:ext cx="493" cy="454"/>
                <a:chOff x="1573" y="0"/>
                <a:chExt cx="493" cy="454"/>
              </a:xfrm>
            </p:grpSpPr>
            <p:sp>
              <p:nvSpPr>
                <p:cNvPr id="36905" name="Rectangle 41"/>
                <p:cNvSpPr>
                  <a:spLocks noChangeArrowheads="1"/>
                </p:cNvSpPr>
                <p:nvPr/>
              </p:nvSpPr>
              <p:spPr bwMode="auto">
                <a:xfrm>
                  <a:off x="1573" y="0"/>
                  <a:ext cx="493" cy="454"/>
                </a:xfrm>
                <a:prstGeom prst="rect">
                  <a:avLst/>
                </a:prstGeom>
                <a:solidFill>
                  <a:srgbClr val="FFF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  <p:grpSp>
              <p:nvGrpSpPr>
                <p:cNvPr id="36904" name="Group 40"/>
                <p:cNvGrpSpPr>
                  <a:grpSpLocks/>
                </p:cNvGrpSpPr>
                <p:nvPr/>
              </p:nvGrpSpPr>
              <p:grpSpPr bwMode="auto">
                <a:xfrm>
                  <a:off x="1573" y="0"/>
                  <a:ext cx="493" cy="430"/>
                  <a:chOff x="1573" y="0"/>
                  <a:chExt cx="493" cy="430"/>
                </a:xfrm>
              </p:grpSpPr>
              <p:sp>
                <p:nvSpPr>
                  <p:cNvPr id="3687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579" y="6"/>
                    <a:ext cx="481" cy="418"/>
                  </a:xfrm>
                  <a:prstGeom prst="rect">
                    <a:avLst/>
                  </a:prstGeom>
                  <a:solidFill>
                    <a:srgbClr val="FFFFC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ru-RU" altLang="ru-RU" sz="1200" b="1">
                        <a:cs typeface="Times New Roman" pitchFamily="18" charset="0"/>
                      </a:rPr>
                      <a:t>Проце-дура</a:t>
                    </a:r>
                    <a:endParaRPr kumimoji="0" lang="ru-RU" altLang="ru-RU" sz="1800" b="1">
                      <a:cs typeface="Times New Roman" pitchFamily="18" charset="0"/>
                    </a:endParaRPr>
                  </a:p>
                  <a:p>
                    <a:pPr algn="ctr" eaLnBrk="0" hangingPunct="0"/>
                    <a:endParaRPr kumimoji="0" lang="ru-RU" altLang="ru-RU" sz="3600" b="1"/>
                  </a:p>
                </p:txBody>
              </p:sp>
              <p:sp>
                <p:nvSpPr>
                  <p:cNvPr id="3690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573" y="0"/>
                    <a:ext cx="493" cy="43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6910" name="Group 46"/>
              <p:cNvGrpSpPr>
                <a:grpSpLocks/>
              </p:cNvGrpSpPr>
              <p:nvPr/>
            </p:nvGrpSpPr>
            <p:grpSpPr bwMode="auto">
              <a:xfrm>
                <a:off x="2066" y="0"/>
                <a:ext cx="540" cy="454"/>
                <a:chOff x="2066" y="0"/>
                <a:chExt cx="540" cy="454"/>
              </a:xfrm>
            </p:grpSpPr>
            <p:sp>
              <p:nvSpPr>
                <p:cNvPr id="36909" name="Rectangle 45"/>
                <p:cNvSpPr>
                  <a:spLocks noChangeArrowheads="1"/>
                </p:cNvSpPr>
                <p:nvPr/>
              </p:nvSpPr>
              <p:spPr bwMode="auto">
                <a:xfrm>
                  <a:off x="2066" y="0"/>
                  <a:ext cx="540" cy="454"/>
                </a:xfrm>
                <a:prstGeom prst="rect">
                  <a:avLst/>
                </a:prstGeom>
                <a:solidFill>
                  <a:srgbClr val="FFF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  <p:grpSp>
              <p:nvGrpSpPr>
                <p:cNvPr id="36908" name="Group 44"/>
                <p:cNvGrpSpPr>
                  <a:grpSpLocks/>
                </p:cNvGrpSpPr>
                <p:nvPr/>
              </p:nvGrpSpPr>
              <p:grpSpPr bwMode="auto">
                <a:xfrm>
                  <a:off x="2066" y="0"/>
                  <a:ext cx="540" cy="430"/>
                  <a:chOff x="2066" y="0"/>
                  <a:chExt cx="540" cy="430"/>
                </a:xfrm>
              </p:grpSpPr>
              <p:sp>
                <p:nvSpPr>
                  <p:cNvPr id="3687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072" y="6"/>
                    <a:ext cx="528" cy="418"/>
                  </a:xfrm>
                  <a:prstGeom prst="rect">
                    <a:avLst/>
                  </a:prstGeom>
                  <a:solidFill>
                    <a:srgbClr val="FFFFC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ru-RU" altLang="ru-RU" sz="1200" b="1">
                        <a:cs typeface="Times New Roman" pitchFamily="18" charset="0"/>
                      </a:rPr>
                      <a:t>Содер-жание</a:t>
                    </a:r>
                    <a:endParaRPr kumimoji="0" lang="ru-RU" altLang="ru-RU" sz="1800" b="1">
                      <a:cs typeface="Times New Roman" pitchFamily="18" charset="0"/>
                    </a:endParaRPr>
                  </a:p>
                  <a:p>
                    <a:pPr algn="ctr" eaLnBrk="0" hangingPunct="0"/>
                    <a:endParaRPr kumimoji="0" lang="ru-RU" altLang="ru-RU" sz="3600" b="1"/>
                  </a:p>
                </p:txBody>
              </p:sp>
              <p:sp>
                <p:nvSpPr>
                  <p:cNvPr id="3690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066" y="0"/>
                    <a:ext cx="540" cy="43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6914" name="Group 50"/>
              <p:cNvGrpSpPr>
                <a:grpSpLocks/>
              </p:cNvGrpSpPr>
              <p:nvPr/>
            </p:nvGrpSpPr>
            <p:grpSpPr bwMode="auto">
              <a:xfrm>
                <a:off x="2606" y="0"/>
                <a:ext cx="493" cy="454"/>
                <a:chOff x="2606" y="0"/>
                <a:chExt cx="493" cy="454"/>
              </a:xfrm>
            </p:grpSpPr>
            <p:sp>
              <p:nvSpPr>
                <p:cNvPr id="36913" name="Rectangle 49"/>
                <p:cNvSpPr>
                  <a:spLocks noChangeArrowheads="1"/>
                </p:cNvSpPr>
                <p:nvPr/>
              </p:nvSpPr>
              <p:spPr bwMode="auto">
                <a:xfrm>
                  <a:off x="2606" y="0"/>
                  <a:ext cx="493" cy="454"/>
                </a:xfrm>
                <a:prstGeom prst="rect">
                  <a:avLst/>
                </a:prstGeom>
                <a:solidFill>
                  <a:srgbClr val="FFF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  <p:grpSp>
              <p:nvGrpSpPr>
                <p:cNvPr id="36912" name="Group 48"/>
                <p:cNvGrpSpPr>
                  <a:grpSpLocks/>
                </p:cNvGrpSpPr>
                <p:nvPr/>
              </p:nvGrpSpPr>
              <p:grpSpPr bwMode="auto">
                <a:xfrm>
                  <a:off x="2606" y="0"/>
                  <a:ext cx="493" cy="430"/>
                  <a:chOff x="2606" y="0"/>
                  <a:chExt cx="493" cy="430"/>
                </a:xfrm>
              </p:grpSpPr>
              <p:sp>
                <p:nvSpPr>
                  <p:cNvPr id="3687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612" y="6"/>
                    <a:ext cx="481" cy="418"/>
                  </a:xfrm>
                  <a:prstGeom prst="rect">
                    <a:avLst/>
                  </a:prstGeom>
                  <a:solidFill>
                    <a:srgbClr val="FFFFC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ru-RU" altLang="ru-RU" sz="1200" b="1">
                        <a:cs typeface="Times New Roman" pitchFamily="18" charset="0"/>
                      </a:rPr>
                      <a:t>Инфор-мация</a:t>
                    </a:r>
                    <a:endParaRPr kumimoji="0" lang="ru-RU" altLang="ru-RU" sz="1800" b="1">
                      <a:cs typeface="Times New Roman" pitchFamily="18" charset="0"/>
                    </a:endParaRPr>
                  </a:p>
                  <a:p>
                    <a:pPr algn="ctr" eaLnBrk="0" hangingPunct="0"/>
                    <a:endParaRPr kumimoji="0" lang="ru-RU" altLang="ru-RU" sz="3600" b="1"/>
                  </a:p>
                </p:txBody>
              </p:sp>
              <p:sp>
                <p:nvSpPr>
                  <p:cNvPr id="3691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606" y="0"/>
                    <a:ext cx="493" cy="43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6918" name="Group 54"/>
              <p:cNvGrpSpPr>
                <a:grpSpLocks/>
              </p:cNvGrpSpPr>
              <p:nvPr/>
            </p:nvGrpSpPr>
            <p:grpSpPr bwMode="auto">
              <a:xfrm>
                <a:off x="3099" y="0"/>
                <a:ext cx="540" cy="454"/>
                <a:chOff x="3099" y="0"/>
                <a:chExt cx="540" cy="454"/>
              </a:xfrm>
            </p:grpSpPr>
            <p:sp>
              <p:nvSpPr>
                <p:cNvPr id="36917" name="Rectangle 53"/>
                <p:cNvSpPr>
                  <a:spLocks noChangeArrowheads="1"/>
                </p:cNvSpPr>
                <p:nvPr/>
              </p:nvSpPr>
              <p:spPr bwMode="auto">
                <a:xfrm>
                  <a:off x="3099" y="0"/>
                  <a:ext cx="540" cy="454"/>
                </a:xfrm>
                <a:prstGeom prst="rect">
                  <a:avLst/>
                </a:prstGeom>
                <a:solidFill>
                  <a:srgbClr val="FFF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  <p:grpSp>
              <p:nvGrpSpPr>
                <p:cNvPr id="36916" name="Group 52"/>
                <p:cNvGrpSpPr>
                  <a:grpSpLocks/>
                </p:cNvGrpSpPr>
                <p:nvPr/>
              </p:nvGrpSpPr>
              <p:grpSpPr bwMode="auto">
                <a:xfrm>
                  <a:off x="3099" y="0"/>
                  <a:ext cx="540" cy="430"/>
                  <a:chOff x="3099" y="0"/>
                  <a:chExt cx="540" cy="430"/>
                </a:xfrm>
              </p:grpSpPr>
              <p:sp>
                <p:nvSpPr>
                  <p:cNvPr id="3687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105" y="6"/>
                    <a:ext cx="528" cy="418"/>
                  </a:xfrm>
                  <a:prstGeom prst="rect">
                    <a:avLst/>
                  </a:prstGeom>
                  <a:solidFill>
                    <a:srgbClr val="FFFFC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ru-RU" altLang="ru-RU" sz="1200" b="1">
                        <a:cs typeface="Times New Roman" pitchFamily="18" charset="0"/>
                      </a:rPr>
                      <a:t>Инициа-тива</a:t>
                    </a:r>
                    <a:endParaRPr kumimoji="0" lang="ru-RU" altLang="ru-RU" sz="1800" b="1">
                      <a:cs typeface="Times New Roman" pitchFamily="18" charset="0"/>
                    </a:endParaRPr>
                  </a:p>
                  <a:p>
                    <a:pPr algn="ctr" eaLnBrk="0" hangingPunct="0"/>
                    <a:endParaRPr kumimoji="0" lang="ru-RU" altLang="ru-RU" sz="3600" b="1"/>
                  </a:p>
                </p:txBody>
              </p:sp>
              <p:sp>
                <p:nvSpPr>
                  <p:cNvPr id="3691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099" y="0"/>
                    <a:ext cx="540" cy="43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6922" name="Group 58"/>
              <p:cNvGrpSpPr>
                <a:grpSpLocks/>
              </p:cNvGrpSpPr>
              <p:nvPr/>
            </p:nvGrpSpPr>
            <p:grpSpPr bwMode="auto">
              <a:xfrm>
                <a:off x="3639" y="0"/>
                <a:ext cx="540" cy="454"/>
                <a:chOff x="3639" y="0"/>
                <a:chExt cx="540" cy="454"/>
              </a:xfrm>
            </p:grpSpPr>
            <p:sp>
              <p:nvSpPr>
                <p:cNvPr id="36921" name="Rectangle 57"/>
                <p:cNvSpPr>
                  <a:spLocks noChangeArrowheads="1"/>
                </p:cNvSpPr>
                <p:nvPr/>
              </p:nvSpPr>
              <p:spPr bwMode="auto">
                <a:xfrm>
                  <a:off x="3639" y="0"/>
                  <a:ext cx="540" cy="454"/>
                </a:xfrm>
                <a:prstGeom prst="rect">
                  <a:avLst/>
                </a:prstGeom>
                <a:solidFill>
                  <a:srgbClr val="FFF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  <p:grpSp>
              <p:nvGrpSpPr>
                <p:cNvPr id="36920" name="Group 56"/>
                <p:cNvGrpSpPr>
                  <a:grpSpLocks/>
                </p:cNvGrpSpPr>
                <p:nvPr/>
              </p:nvGrpSpPr>
              <p:grpSpPr bwMode="auto">
                <a:xfrm>
                  <a:off x="3639" y="0"/>
                  <a:ext cx="540" cy="430"/>
                  <a:chOff x="3639" y="0"/>
                  <a:chExt cx="540" cy="430"/>
                </a:xfrm>
              </p:grpSpPr>
              <p:sp>
                <p:nvSpPr>
                  <p:cNvPr id="3687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45" y="6"/>
                    <a:ext cx="528" cy="418"/>
                  </a:xfrm>
                  <a:prstGeom prst="rect">
                    <a:avLst/>
                  </a:prstGeom>
                  <a:solidFill>
                    <a:srgbClr val="FFFFC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ru-RU" altLang="ru-RU" sz="1200" b="1">
                        <a:cs typeface="Times New Roman" pitchFamily="18" charset="0"/>
                      </a:rPr>
                      <a:t>Контр-агент</a:t>
                    </a:r>
                    <a:endParaRPr kumimoji="0" lang="ru-RU" altLang="ru-RU" sz="1800" b="1">
                      <a:cs typeface="Times New Roman" pitchFamily="18" charset="0"/>
                    </a:endParaRPr>
                  </a:p>
                  <a:p>
                    <a:pPr algn="ctr" eaLnBrk="0" hangingPunct="0"/>
                    <a:endParaRPr kumimoji="0" lang="ru-RU" altLang="ru-RU" sz="3600" b="1"/>
                  </a:p>
                </p:txBody>
              </p:sp>
              <p:sp>
                <p:nvSpPr>
                  <p:cNvPr id="3691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639" y="0"/>
                    <a:ext cx="540" cy="43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6926" name="Group 62"/>
              <p:cNvGrpSpPr>
                <a:grpSpLocks/>
              </p:cNvGrpSpPr>
              <p:nvPr/>
            </p:nvGrpSpPr>
            <p:grpSpPr bwMode="auto">
              <a:xfrm>
                <a:off x="4179" y="0"/>
                <a:ext cx="493" cy="454"/>
                <a:chOff x="4179" y="0"/>
                <a:chExt cx="493" cy="454"/>
              </a:xfrm>
            </p:grpSpPr>
            <p:sp>
              <p:nvSpPr>
                <p:cNvPr id="36925" name="Rectangle 61"/>
                <p:cNvSpPr>
                  <a:spLocks noChangeArrowheads="1"/>
                </p:cNvSpPr>
                <p:nvPr/>
              </p:nvSpPr>
              <p:spPr bwMode="auto">
                <a:xfrm>
                  <a:off x="4179" y="0"/>
                  <a:ext cx="493" cy="454"/>
                </a:xfrm>
                <a:prstGeom prst="rect">
                  <a:avLst/>
                </a:prstGeom>
                <a:solidFill>
                  <a:srgbClr val="FFF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  <p:grpSp>
              <p:nvGrpSpPr>
                <p:cNvPr id="36924" name="Group 60"/>
                <p:cNvGrpSpPr>
                  <a:grpSpLocks/>
                </p:cNvGrpSpPr>
                <p:nvPr/>
              </p:nvGrpSpPr>
              <p:grpSpPr bwMode="auto">
                <a:xfrm>
                  <a:off x="4179" y="0"/>
                  <a:ext cx="493" cy="430"/>
                  <a:chOff x="4179" y="0"/>
                  <a:chExt cx="493" cy="430"/>
                </a:xfrm>
              </p:grpSpPr>
              <p:sp>
                <p:nvSpPr>
                  <p:cNvPr id="3687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185" y="6"/>
                    <a:ext cx="481" cy="418"/>
                  </a:xfrm>
                  <a:prstGeom prst="rect">
                    <a:avLst/>
                  </a:prstGeom>
                  <a:solidFill>
                    <a:srgbClr val="FFFFC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ru-RU" altLang="ru-RU" sz="1200" b="1">
                        <a:cs typeface="Times New Roman" pitchFamily="18" charset="0"/>
                      </a:rPr>
                      <a:t>Отно-шение</a:t>
                    </a:r>
                    <a:endParaRPr kumimoji="0" lang="ru-RU" altLang="ru-RU" sz="1800" b="1">
                      <a:cs typeface="Times New Roman" pitchFamily="18" charset="0"/>
                    </a:endParaRPr>
                  </a:p>
                  <a:p>
                    <a:pPr algn="ctr" eaLnBrk="0" hangingPunct="0"/>
                    <a:endParaRPr kumimoji="0" lang="ru-RU" altLang="ru-RU" sz="3600" b="1"/>
                  </a:p>
                </p:txBody>
              </p:sp>
              <p:sp>
                <p:nvSpPr>
                  <p:cNvPr id="3692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9" y="0"/>
                    <a:ext cx="493" cy="43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6930" name="Group 66"/>
              <p:cNvGrpSpPr>
                <a:grpSpLocks/>
              </p:cNvGrpSpPr>
              <p:nvPr/>
            </p:nvGrpSpPr>
            <p:grpSpPr bwMode="auto">
              <a:xfrm>
                <a:off x="4672" y="0"/>
                <a:ext cx="540" cy="454"/>
                <a:chOff x="4672" y="0"/>
                <a:chExt cx="540" cy="454"/>
              </a:xfrm>
            </p:grpSpPr>
            <p:sp>
              <p:nvSpPr>
                <p:cNvPr id="36929" name="Rectangle 65"/>
                <p:cNvSpPr>
                  <a:spLocks noChangeArrowheads="1"/>
                </p:cNvSpPr>
                <p:nvPr/>
              </p:nvSpPr>
              <p:spPr bwMode="auto">
                <a:xfrm>
                  <a:off x="4672" y="0"/>
                  <a:ext cx="540" cy="454"/>
                </a:xfrm>
                <a:prstGeom prst="rect">
                  <a:avLst/>
                </a:prstGeom>
                <a:solidFill>
                  <a:srgbClr val="FFF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  <p:grpSp>
              <p:nvGrpSpPr>
                <p:cNvPr id="36928" name="Group 64"/>
                <p:cNvGrpSpPr>
                  <a:grpSpLocks/>
                </p:cNvGrpSpPr>
                <p:nvPr/>
              </p:nvGrpSpPr>
              <p:grpSpPr bwMode="auto">
                <a:xfrm>
                  <a:off x="4672" y="0"/>
                  <a:ext cx="540" cy="430"/>
                  <a:chOff x="4672" y="0"/>
                  <a:chExt cx="540" cy="430"/>
                </a:xfrm>
              </p:grpSpPr>
              <p:sp>
                <p:nvSpPr>
                  <p:cNvPr id="3687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678" y="6"/>
                    <a:ext cx="528" cy="418"/>
                  </a:xfrm>
                  <a:prstGeom prst="rect">
                    <a:avLst/>
                  </a:prstGeom>
                  <a:solidFill>
                    <a:srgbClr val="FFFFC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ru-RU" altLang="ru-RU" sz="1200" b="1">
                        <a:cs typeface="Times New Roman" pitchFamily="18" charset="0"/>
                      </a:rPr>
                      <a:t>Пробле-</a:t>
                    </a:r>
                    <a:br>
                      <a:rPr kumimoji="0" lang="ru-RU" altLang="ru-RU" sz="1200" b="1">
                        <a:cs typeface="Times New Roman" pitchFamily="18" charset="0"/>
                      </a:rPr>
                    </a:br>
                    <a:r>
                      <a:rPr kumimoji="0" lang="ru-RU" altLang="ru-RU" sz="1200" b="1">
                        <a:cs typeface="Times New Roman" pitchFamily="18" charset="0"/>
                      </a:rPr>
                      <a:t>ма</a:t>
                    </a:r>
                    <a:endParaRPr kumimoji="0" lang="ru-RU" altLang="ru-RU" sz="1800" b="1">
                      <a:cs typeface="Times New Roman" pitchFamily="18" charset="0"/>
                    </a:endParaRPr>
                  </a:p>
                  <a:p>
                    <a:pPr algn="ctr" eaLnBrk="0" hangingPunct="0"/>
                    <a:endParaRPr kumimoji="0" lang="ru-RU" altLang="ru-RU" sz="3600" b="1"/>
                  </a:p>
                </p:txBody>
              </p:sp>
              <p:sp>
                <p:nvSpPr>
                  <p:cNvPr id="3692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4672" y="0"/>
                    <a:ext cx="540" cy="43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6934" name="Group 70"/>
              <p:cNvGrpSpPr>
                <a:grpSpLocks/>
              </p:cNvGrpSpPr>
              <p:nvPr/>
            </p:nvGrpSpPr>
            <p:grpSpPr bwMode="auto">
              <a:xfrm>
                <a:off x="5212" y="0"/>
                <a:ext cx="540" cy="454"/>
                <a:chOff x="5212" y="0"/>
                <a:chExt cx="540" cy="454"/>
              </a:xfrm>
            </p:grpSpPr>
            <p:sp>
              <p:nvSpPr>
                <p:cNvPr id="36933" name="Rectangle 69"/>
                <p:cNvSpPr>
                  <a:spLocks noChangeArrowheads="1"/>
                </p:cNvSpPr>
                <p:nvPr/>
              </p:nvSpPr>
              <p:spPr bwMode="auto">
                <a:xfrm>
                  <a:off x="5212" y="0"/>
                  <a:ext cx="540" cy="454"/>
                </a:xfrm>
                <a:prstGeom prst="rect">
                  <a:avLst/>
                </a:prstGeom>
                <a:solidFill>
                  <a:srgbClr val="FFF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  <p:grpSp>
              <p:nvGrpSpPr>
                <p:cNvPr id="36932" name="Group 68"/>
                <p:cNvGrpSpPr>
                  <a:grpSpLocks/>
                </p:cNvGrpSpPr>
                <p:nvPr/>
              </p:nvGrpSpPr>
              <p:grpSpPr bwMode="auto">
                <a:xfrm>
                  <a:off x="5212" y="0"/>
                  <a:ext cx="540" cy="430"/>
                  <a:chOff x="5212" y="0"/>
                  <a:chExt cx="540" cy="430"/>
                </a:xfrm>
              </p:grpSpPr>
              <p:sp>
                <p:nvSpPr>
                  <p:cNvPr id="3687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218" y="6"/>
                    <a:ext cx="528" cy="418"/>
                  </a:xfrm>
                  <a:prstGeom prst="rect">
                    <a:avLst/>
                  </a:prstGeom>
                  <a:solidFill>
                    <a:srgbClr val="FFFFC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ru-RU" altLang="ru-RU" sz="1200" b="1">
                        <a:cs typeface="Times New Roman" pitchFamily="18" charset="0"/>
                      </a:rPr>
                      <a:t>Приме-чание</a:t>
                    </a:r>
                    <a:endParaRPr kumimoji="0" lang="ru-RU" altLang="ru-RU" sz="1800" b="1">
                      <a:cs typeface="Times New Roman" pitchFamily="18" charset="0"/>
                    </a:endParaRPr>
                  </a:p>
                  <a:p>
                    <a:pPr algn="ctr" eaLnBrk="0" hangingPunct="0"/>
                    <a:endParaRPr kumimoji="0" lang="ru-RU" altLang="ru-RU" sz="3600" b="1"/>
                  </a:p>
                </p:txBody>
              </p:sp>
              <p:sp>
                <p:nvSpPr>
                  <p:cNvPr id="36931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5212" y="0"/>
                    <a:ext cx="540" cy="43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36936" name="Group 72"/>
              <p:cNvGrpSpPr>
                <a:grpSpLocks/>
              </p:cNvGrpSpPr>
              <p:nvPr/>
            </p:nvGrpSpPr>
            <p:grpSpPr bwMode="auto">
              <a:xfrm>
                <a:off x="0" y="442"/>
                <a:ext cx="493" cy="353"/>
                <a:chOff x="0" y="442"/>
                <a:chExt cx="493" cy="353"/>
              </a:xfrm>
            </p:grpSpPr>
            <p:sp>
              <p:nvSpPr>
                <p:cNvPr id="36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6" y="448"/>
                  <a:ext cx="481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ru-RU" altLang="ru-RU" sz="1200" b="1">
                      <a:cs typeface="Times New Roman" pitchFamily="18" charset="0"/>
                    </a:rPr>
                    <a:t>1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algn="ctr" eaLnBrk="0" hangingPunct="0"/>
                  <a:endParaRPr kumimoji="0" lang="ru-RU" altLang="ru-RU" sz="3600" b="1"/>
                </a:p>
              </p:txBody>
            </p:sp>
            <p:sp>
              <p:nvSpPr>
                <p:cNvPr id="36935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493" cy="3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36938" name="Group 74"/>
              <p:cNvGrpSpPr>
                <a:grpSpLocks/>
              </p:cNvGrpSpPr>
              <p:nvPr/>
            </p:nvGrpSpPr>
            <p:grpSpPr bwMode="auto">
              <a:xfrm>
                <a:off x="493" y="442"/>
                <a:ext cx="540" cy="353"/>
                <a:chOff x="493" y="442"/>
                <a:chExt cx="540" cy="353"/>
              </a:xfrm>
            </p:grpSpPr>
            <p:sp>
              <p:nvSpPr>
                <p:cNvPr id="36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499" y="448"/>
                  <a:ext cx="528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ru-RU" altLang="ru-RU" sz="1200" b="1">
                      <a:cs typeface="Times New Roman" pitchFamily="18" charset="0"/>
                    </a:rPr>
                    <a:t>2*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algn="ctr" eaLnBrk="0" hangingPunct="0"/>
                  <a:endParaRPr kumimoji="0" lang="ru-RU" altLang="ru-RU" sz="3600" b="1"/>
                </a:p>
              </p:txBody>
            </p:sp>
            <p:sp>
              <p:nvSpPr>
                <p:cNvPr id="36937" name="Rectangle 73"/>
                <p:cNvSpPr>
                  <a:spLocks noChangeArrowheads="1"/>
                </p:cNvSpPr>
                <p:nvPr/>
              </p:nvSpPr>
              <p:spPr bwMode="auto">
                <a:xfrm>
                  <a:off x="493" y="442"/>
                  <a:ext cx="540" cy="3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36940" name="Group 76"/>
              <p:cNvGrpSpPr>
                <a:grpSpLocks/>
              </p:cNvGrpSpPr>
              <p:nvPr/>
            </p:nvGrpSpPr>
            <p:grpSpPr bwMode="auto">
              <a:xfrm>
                <a:off x="1033" y="442"/>
                <a:ext cx="540" cy="353"/>
                <a:chOff x="1033" y="442"/>
                <a:chExt cx="540" cy="353"/>
              </a:xfrm>
            </p:grpSpPr>
            <p:sp>
              <p:nvSpPr>
                <p:cNvPr id="36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1039" y="448"/>
                  <a:ext cx="528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ru-RU" altLang="ru-RU" sz="1200" b="1">
                      <a:cs typeface="Times New Roman" pitchFamily="18" charset="0"/>
                    </a:rPr>
                    <a:t>3*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algn="ctr" eaLnBrk="0" hangingPunct="0"/>
                  <a:endParaRPr kumimoji="0" lang="ru-RU" altLang="ru-RU" sz="3600" b="1"/>
                </a:p>
              </p:txBody>
            </p:sp>
            <p:sp>
              <p:nvSpPr>
                <p:cNvPr id="36939" name="Rectangle 75"/>
                <p:cNvSpPr>
                  <a:spLocks noChangeArrowheads="1"/>
                </p:cNvSpPr>
                <p:nvPr/>
              </p:nvSpPr>
              <p:spPr bwMode="auto">
                <a:xfrm>
                  <a:off x="1033" y="442"/>
                  <a:ext cx="540" cy="3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36942" name="Group 78"/>
              <p:cNvGrpSpPr>
                <a:grpSpLocks/>
              </p:cNvGrpSpPr>
              <p:nvPr/>
            </p:nvGrpSpPr>
            <p:grpSpPr bwMode="auto">
              <a:xfrm>
                <a:off x="1573" y="442"/>
                <a:ext cx="493" cy="353"/>
                <a:chOff x="1573" y="442"/>
                <a:chExt cx="493" cy="353"/>
              </a:xfrm>
            </p:grpSpPr>
            <p:sp>
              <p:nvSpPr>
                <p:cNvPr id="36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579" y="448"/>
                  <a:ext cx="481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ru-RU" altLang="ru-RU" sz="1200" b="1">
                      <a:cs typeface="Times New Roman" pitchFamily="18" charset="0"/>
                    </a:rPr>
                    <a:t>4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algn="ctr" eaLnBrk="0" hangingPunct="0"/>
                  <a:endParaRPr kumimoji="0" lang="ru-RU" altLang="ru-RU" sz="3600" b="1"/>
                </a:p>
              </p:txBody>
            </p:sp>
            <p:sp>
              <p:nvSpPr>
                <p:cNvPr id="36941" name="Rectangle 77"/>
                <p:cNvSpPr>
                  <a:spLocks noChangeArrowheads="1"/>
                </p:cNvSpPr>
                <p:nvPr/>
              </p:nvSpPr>
              <p:spPr bwMode="auto">
                <a:xfrm>
                  <a:off x="1573" y="442"/>
                  <a:ext cx="493" cy="3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36944" name="Group 80"/>
              <p:cNvGrpSpPr>
                <a:grpSpLocks/>
              </p:cNvGrpSpPr>
              <p:nvPr/>
            </p:nvGrpSpPr>
            <p:grpSpPr bwMode="auto">
              <a:xfrm>
                <a:off x="2066" y="442"/>
                <a:ext cx="540" cy="353"/>
                <a:chOff x="2066" y="442"/>
                <a:chExt cx="540" cy="353"/>
              </a:xfrm>
            </p:grpSpPr>
            <p:sp>
              <p:nvSpPr>
                <p:cNvPr id="36884" name="Rectangle 20"/>
                <p:cNvSpPr>
                  <a:spLocks noChangeArrowheads="1"/>
                </p:cNvSpPr>
                <p:nvPr/>
              </p:nvSpPr>
              <p:spPr bwMode="auto">
                <a:xfrm>
                  <a:off x="2072" y="448"/>
                  <a:ext cx="528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ru-RU" altLang="ru-RU" sz="1200" b="1">
                      <a:cs typeface="Times New Roman" pitchFamily="18" charset="0"/>
                    </a:rPr>
                    <a:t>5*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algn="ctr" eaLnBrk="0" hangingPunct="0"/>
                  <a:endParaRPr kumimoji="0" lang="ru-RU" altLang="ru-RU" sz="3600" b="1"/>
                </a:p>
              </p:txBody>
            </p:sp>
            <p:sp>
              <p:nvSpPr>
                <p:cNvPr id="36943" name="Rectangle 79"/>
                <p:cNvSpPr>
                  <a:spLocks noChangeArrowheads="1"/>
                </p:cNvSpPr>
                <p:nvPr/>
              </p:nvSpPr>
              <p:spPr bwMode="auto">
                <a:xfrm>
                  <a:off x="2066" y="442"/>
                  <a:ext cx="540" cy="3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36946" name="Group 82"/>
              <p:cNvGrpSpPr>
                <a:grpSpLocks/>
              </p:cNvGrpSpPr>
              <p:nvPr/>
            </p:nvGrpSpPr>
            <p:grpSpPr bwMode="auto">
              <a:xfrm>
                <a:off x="2606" y="442"/>
                <a:ext cx="493" cy="353"/>
                <a:chOff x="2606" y="442"/>
                <a:chExt cx="493" cy="353"/>
              </a:xfrm>
            </p:grpSpPr>
            <p:sp>
              <p:nvSpPr>
                <p:cNvPr id="36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2612" y="448"/>
                  <a:ext cx="481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ru-RU" altLang="ru-RU" sz="1200" b="1">
                      <a:cs typeface="Times New Roman" pitchFamily="18" charset="0"/>
                    </a:rPr>
                    <a:t>6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algn="ctr" eaLnBrk="0" hangingPunct="0"/>
                  <a:endParaRPr kumimoji="0" lang="ru-RU" altLang="ru-RU" sz="3600" b="1"/>
                </a:p>
              </p:txBody>
            </p:sp>
            <p:sp>
              <p:nvSpPr>
                <p:cNvPr id="36945" name="Rectangle 81"/>
                <p:cNvSpPr>
                  <a:spLocks noChangeArrowheads="1"/>
                </p:cNvSpPr>
                <p:nvPr/>
              </p:nvSpPr>
              <p:spPr bwMode="auto">
                <a:xfrm>
                  <a:off x="2606" y="442"/>
                  <a:ext cx="493" cy="3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36948" name="Group 84"/>
              <p:cNvGrpSpPr>
                <a:grpSpLocks/>
              </p:cNvGrpSpPr>
              <p:nvPr/>
            </p:nvGrpSpPr>
            <p:grpSpPr bwMode="auto">
              <a:xfrm>
                <a:off x="3099" y="442"/>
                <a:ext cx="540" cy="353"/>
                <a:chOff x="3099" y="442"/>
                <a:chExt cx="540" cy="353"/>
              </a:xfrm>
            </p:grpSpPr>
            <p:sp>
              <p:nvSpPr>
                <p:cNvPr id="36886" name="Rectangle 22"/>
                <p:cNvSpPr>
                  <a:spLocks noChangeArrowheads="1"/>
                </p:cNvSpPr>
                <p:nvPr/>
              </p:nvSpPr>
              <p:spPr bwMode="auto">
                <a:xfrm>
                  <a:off x="3105" y="448"/>
                  <a:ext cx="528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ru-RU" altLang="ru-RU" sz="1200" b="1">
                      <a:cs typeface="Times New Roman" pitchFamily="18" charset="0"/>
                    </a:rPr>
                    <a:t>7*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algn="ctr" eaLnBrk="0" hangingPunct="0"/>
                  <a:endParaRPr kumimoji="0" lang="ru-RU" altLang="ru-RU" sz="3600" b="1"/>
                </a:p>
              </p:txBody>
            </p:sp>
            <p:sp>
              <p:nvSpPr>
                <p:cNvPr id="36947" name="Rectangle 83"/>
                <p:cNvSpPr>
                  <a:spLocks noChangeArrowheads="1"/>
                </p:cNvSpPr>
                <p:nvPr/>
              </p:nvSpPr>
              <p:spPr bwMode="auto">
                <a:xfrm>
                  <a:off x="3099" y="442"/>
                  <a:ext cx="540" cy="3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36950" name="Group 86"/>
              <p:cNvGrpSpPr>
                <a:grpSpLocks/>
              </p:cNvGrpSpPr>
              <p:nvPr/>
            </p:nvGrpSpPr>
            <p:grpSpPr bwMode="auto">
              <a:xfrm>
                <a:off x="3639" y="442"/>
                <a:ext cx="540" cy="353"/>
                <a:chOff x="3639" y="442"/>
                <a:chExt cx="540" cy="353"/>
              </a:xfrm>
            </p:grpSpPr>
            <p:sp>
              <p:nvSpPr>
                <p:cNvPr id="36887" name="Rectangle 23"/>
                <p:cNvSpPr>
                  <a:spLocks noChangeArrowheads="1"/>
                </p:cNvSpPr>
                <p:nvPr/>
              </p:nvSpPr>
              <p:spPr bwMode="auto">
                <a:xfrm>
                  <a:off x="3645" y="448"/>
                  <a:ext cx="528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ru-RU" altLang="ru-RU" sz="1200" b="1">
                      <a:cs typeface="Times New Roman" pitchFamily="18" charset="0"/>
                    </a:rPr>
                    <a:t>8*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algn="ctr" eaLnBrk="0" hangingPunct="0"/>
                  <a:endParaRPr kumimoji="0" lang="ru-RU" altLang="ru-RU" sz="3600" b="1"/>
                </a:p>
              </p:txBody>
            </p:sp>
            <p:sp>
              <p:nvSpPr>
                <p:cNvPr id="36949" name="Rectangle 85"/>
                <p:cNvSpPr>
                  <a:spLocks noChangeArrowheads="1"/>
                </p:cNvSpPr>
                <p:nvPr/>
              </p:nvSpPr>
              <p:spPr bwMode="auto">
                <a:xfrm>
                  <a:off x="3639" y="442"/>
                  <a:ext cx="540" cy="3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36952" name="Group 88"/>
              <p:cNvGrpSpPr>
                <a:grpSpLocks/>
              </p:cNvGrpSpPr>
              <p:nvPr/>
            </p:nvGrpSpPr>
            <p:grpSpPr bwMode="auto">
              <a:xfrm>
                <a:off x="4179" y="442"/>
                <a:ext cx="493" cy="353"/>
                <a:chOff x="4179" y="442"/>
                <a:chExt cx="493" cy="353"/>
              </a:xfrm>
            </p:grpSpPr>
            <p:sp>
              <p:nvSpPr>
                <p:cNvPr id="36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4185" y="448"/>
                  <a:ext cx="481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ru-RU" altLang="ru-RU" sz="1200" b="1">
                      <a:cs typeface="Times New Roman" pitchFamily="18" charset="0"/>
                    </a:rPr>
                    <a:t>9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algn="ctr" eaLnBrk="0" hangingPunct="0"/>
                  <a:endParaRPr kumimoji="0" lang="ru-RU" altLang="ru-RU" sz="3600" b="1"/>
                </a:p>
              </p:txBody>
            </p:sp>
            <p:sp>
              <p:nvSpPr>
                <p:cNvPr id="36951" name="Rectangle 87"/>
                <p:cNvSpPr>
                  <a:spLocks noChangeArrowheads="1"/>
                </p:cNvSpPr>
                <p:nvPr/>
              </p:nvSpPr>
              <p:spPr bwMode="auto">
                <a:xfrm>
                  <a:off x="4179" y="442"/>
                  <a:ext cx="493" cy="3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36954" name="Group 90"/>
              <p:cNvGrpSpPr>
                <a:grpSpLocks/>
              </p:cNvGrpSpPr>
              <p:nvPr/>
            </p:nvGrpSpPr>
            <p:grpSpPr bwMode="auto">
              <a:xfrm>
                <a:off x="4672" y="442"/>
                <a:ext cx="540" cy="353"/>
                <a:chOff x="4672" y="442"/>
                <a:chExt cx="540" cy="353"/>
              </a:xfrm>
            </p:grpSpPr>
            <p:sp>
              <p:nvSpPr>
                <p:cNvPr id="36889" name="Rectangle 25"/>
                <p:cNvSpPr>
                  <a:spLocks noChangeArrowheads="1"/>
                </p:cNvSpPr>
                <p:nvPr/>
              </p:nvSpPr>
              <p:spPr bwMode="auto">
                <a:xfrm>
                  <a:off x="4678" y="448"/>
                  <a:ext cx="528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ru-RU" altLang="ru-RU" sz="1200" b="1">
                      <a:cs typeface="Times New Roman" pitchFamily="18" charset="0"/>
                    </a:rPr>
                    <a:t>10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algn="ctr" eaLnBrk="0" hangingPunct="0"/>
                  <a:endParaRPr kumimoji="0" lang="ru-RU" altLang="ru-RU" sz="3600" b="1"/>
                </a:p>
              </p:txBody>
            </p:sp>
            <p:sp>
              <p:nvSpPr>
                <p:cNvPr id="36953" name="Rectangle 89"/>
                <p:cNvSpPr>
                  <a:spLocks noChangeArrowheads="1"/>
                </p:cNvSpPr>
                <p:nvPr/>
              </p:nvSpPr>
              <p:spPr bwMode="auto">
                <a:xfrm>
                  <a:off x="4672" y="442"/>
                  <a:ext cx="540" cy="3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36956" name="Group 92"/>
              <p:cNvGrpSpPr>
                <a:grpSpLocks/>
              </p:cNvGrpSpPr>
              <p:nvPr/>
            </p:nvGrpSpPr>
            <p:grpSpPr bwMode="auto">
              <a:xfrm>
                <a:off x="5212" y="442"/>
                <a:ext cx="540" cy="353"/>
                <a:chOff x="5212" y="442"/>
                <a:chExt cx="540" cy="353"/>
              </a:xfrm>
            </p:grpSpPr>
            <p:sp>
              <p:nvSpPr>
                <p:cNvPr id="36890" name="Rectangle 26"/>
                <p:cNvSpPr>
                  <a:spLocks noChangeArrowheads="1"/>
                </p:cNvSpPr>
                <p:nvPr/>
              </p:nvSpPr>
              <p:spPr bwMode="auto">
                <a:xfrm>
                  <a:off x="5218" y="448"/>
                  <a:ext cx="528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ru-RU" altLang="ru-RU" sz="1200" b="1">
                      <a:cs typeface="Times New Roman" pitchFamily="18" charset="0"/>
                    </a:rPr>
                    <a:t>11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algn="ctr" eaLnBrk="0" hangingPunct="0"/>
                  <a:endParaRPr kumimoji="0" lang="ru-RU" altLang="ru-RU" sz="3600" b="1"/>
                </a:p>
              </p:txBody>
            </p:sp>
            <p:sp>
              <p:nvSpPr>
                <p:cNvPr id="36955" name="Rectangle 91"/>
                <p:cNvSpPr>
                  <a:spLocks noChangeArrowheads="1"/>
                </p:cNvSpPr>
                <p:nvPr/>
              </p:nvSpPr>
              <p:spPr bwMode="auto">
                <a:xfrm>
                  <a:off x="5212" y="442"/>
                  <a:ext cx="540" cy="3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</p:grpSp>
        <p:sp>
          <p:nvSpPr>
            <p:cNvPr id="36958" name="Rectangle 94"/>
            <p:cNvSpPr>
              <a:spLocks noChangeArrowheads="1"/>
            </p:cNvSpPr>
            <p:nvPr/>
          </p:nvSpPr>
          <p:spPr bwMode="auto">
            <a:xfrm>
              <a:off x="-3" y="-3"/>
              <a:ext cx="5758" cy="801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865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11858" y="0"/>
            <a:ext cx="7772400" cy="720725"/>
          </a:xfrm>
        </p:spPr>
        <p:txBody>
          <a:bodyPr/>
          <a:lstStyle/>
          <a:p>
            <a:pPr algn="ctr"/>
            <a:r>
              <a:rPr lang="ru-RU" altLang="ru-RU" sz="4000" dirty="0"/>
              <a:t>Стратегия внедрения ИС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88268" y="836712"/>
            <a:ext cx="8856984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u="sng" dirty="0"/>
              <a:t>Основная задача первого этапа обследования</a:t>
            </a:r>
            <a:r>
              <a:rPr lang="ru-RU" altLang="ru-RU" sz="2800" dirty="0"/>
              <a:t> - оценка реального объема проекта, его целей и задач на основе выявленных функций и информационных элементов автоматизируемого объекта высокого уровня. </a:t>
            </a:r>
          </a:p>
          <a:p>
            <a:pPr>
              <a:spcBef>
                <a:spcPct val="50000"/>
              </a:spcBef>
            </a:pPr>
            <a:r>
              <a:rPr lang="ru-RU" altLang="ru-RU" sz="2800" dirty="0"/>
              <a:t>Этап предполагает тесное взаимодействие с основными потенциальными пользователями системы и бизнес-экспертами. </a:t>
            </a:r>
          </a:p>
          <a:p>
            <a:pPr>
              <a:spcBef>
                <a:spcPct val="50000"/>
              </a:spcBef>
            </a:pPr>
            <a:r>
              <a:rPr lang="ru-RU" altLang="ru-RU" sz="2800" dirty="0"/>
              <a:t>Основная задача взаимодействия - получить полное и однозначное понимание требований заказчика. </a:t>
            </a:r>
          </a:p>
          <a:p>
            <a:pPr>
              <a:spcBef>
                <a:spcPct val="50000"/>
              </a:spcBef>
            </a:pPr>
            <a:r>
              <a:rPr lang="ru-RU" altLang="ru-RU" sz="2800" dirty="0"/>
              <a:t>Нужная информация получается в результате интервью с руководством, экспертами и пользователями.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14343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1152525"/>
          </a:xfrm>
        </p:spPr>
        <p:txBody>
          <a:bodyPr>
            <a:normAutofit/>
          </a:bodyPr>
          <a:lstStyle/>
          <a:p>
            <a:pPr algn="ctr"/>
            <a:r>
              <a:rPr lang="ru-RU" altLang="ru-RU" sz="4000"/>
              <a:t>Что дает определение стратегии</a:t>
            </a:r>
            <a:r>
              <a:rPr lang="en-US" altLang="ru-RU" sz="4000"/>
              <a:t>?</a:t>
            </a:r>
            <a:endParaRPr lang="ru-RU" altLang="ru-RU" sz="4000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187624" y="2420938"/>
            <a:ext cx="777698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dirty="0"/>
              <a:t>Появляется возможность определить </a:t>
            </a:r>
            <a:r>
              <a:rPr lang="ru-RU" altLang="ru-RU" sz="2800" u="sng" dirty="0"/>
              <a:t>вероятные технические подходы</a:t>
            </a:r>
            <a:r>
              <a:rPr lang="ru-RU" altLang="ru-RU" sz="2800" dirty="0"/>
              <a:t> к созданию системы и оценить </a:t>
            </a:r>
            <a:r>
              <a:rPr lang="ru-RU" altLang="ru-RU" sz="2800" u="sng" dirty="0"/>
              <a:t>затраты на ее реализацию</a:t>
            </a:r>
            <a:r>
              <a:rPr lang="ru-RU" altLang="ru-RU" sz="2800" dirty="0"/>
              <a:t> (затраты на аппаратное обеспечение, закупаемое программное обеспечение и разработку нового программного обеспечения ).</a:t>
            </a:r>
          </a:p>
        </p:txBody>
      </p:sp>
    </p:spTree>
    <p:extLst>
      <p:ext uri="{BB962C8B-B14F-4D97-AF65-F5344CB8AC3E}">
        <p14:creationId xmlns:p14="http://schemas.microsoft.com/office/powerpoint/2010/main" val="14798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1152525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4000"/>
              <a:t>Результаты этапа определение стратегии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79512" y="1773238"/>
            <a:ext cx="878510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/>
              <a:t>Результатом этапа определения стратегии является </a:t>
            </a:r>
            <a:r>
              <a:rPr lang="ru-RU" altLang="ru-RU" sz="2400" b="1" dirty="0"/>
              <a:t>документ</a:t>
            </a:r>
            <a:r>
              <a:rPr lang="ru-RU" altLang="ru-RU" sz="2400" dirty="0"/>
              <a:t> (технико-экономическое обоснование проекта), </a:t>
            </a:r>
            <a:r>
              <a:rPr lang="ru-RU" altLang="ru-RU" sz="2400" b="1" dirty="0"/>
              <a:t>где четко сформулировано, что получит заказчик</a:t>
            </a:r>
            <a:r>
              <a:rPr lang="ru-RU" altLang="ru-RU" sz="2400" dirty="0"/>
              <a:t>, если согласится финансировать проект, </a:t>
            </a:r>
            <a:r>
              <a:rPr lang="ru-RU" altLang="ru-RU" sz="2400" b="1" dirty="0"/>
              <a:t>когда он получит готовый продукт</a:t>
            </a:r>
            <a:r>
              <a:rPr lang="ru-RU" altLang="ru-RU" sz="2400" dirty="0"/>
              <a:t> (график выполнения работ) и </a:t>
            </a:r>
            <a:r>
              <a:rPr lang="ru-RU" altLang="ru-RU" sz="2400" b="1" dirty="0"/>
              <a:t>сколько это будет стоить</a:t>
            </a:r>
            <a:r>
              <a:rPr lang="ru-RU" altLang="ru-RU" sz="2400" dirty="0"/>
              <a:t> (для крупных проектов должен быть составлен график финансирования на разных этапах работ). </a:t>
            </a:r>
          </a:p>
          <a:p>
            <a:pPr>
              <a:spcBef>
                <a:spcPct val="50000"/>
              </a:spcBef>
            </a:pPr>
            <a:r>
              <a:rPr lang="ru-RU" altLang="ru-RU" sz="2400" i="1" dirty="0"/>
              <a:t>В документе желательно отразить выгоду проекта, например время окупаемости проекта, ожидаемый экономический эффект.</a:t>
            </a:r>
          </a:p>
        </p:txBody>
      </p:sp>
    </p:spTree>
    <p:extLst>
      <p:ext uri="{BB962C8B-B14F-4D97-AF65-F5344CB8AC3E}">
        <p14:creationId xmlns:p14="http://schemas.microsoft.com/office/powerpoint/2010/main" val="38129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7350"/>
            <a:ext cx="7772400" cy="527050"/>
          </a:xfrm>
        </p:spPr>
        <p:txBody>
          <a:bodyPr>
            <a:normAutofit fontScale="90000"/>
          </a:bodyPr>
          <a:lstStyle/>
          <a:p>
            <a:r>
              <a:rPr lang="ru-RU" altLang="ru-RU" sz="4000" dirty="0">
                <a:latin typeface="Times New Roman" pitchFamily="18" charset="0"/>
              </a:rPr>
              <a:t>Отчет</a:t>
            </a:r>
            <a:r>
              <a:rPr lang="ru-RU" altLang="ru-RU" sz="4000" dirty="0"/>
              <a:t> </a:t>
            </a:r>
            <a:r>
              <a:rPr lang="ru-RU" altLang="ru-RU" sz="4000" dirty="0">
                <a:latin typeface="Times New Roman" pitchFamily="18" charset="0"/>
              </a:rPr>
              <a:t>об</a:t>
            </a:r>
            <a:r>
              <a:rPr lang="ru-RU" altLang="ru-RU" sz="4000" dirty="0"/>
              <a:t> </a:t>
            </a:r>
            <a:r>
              <a:rPr lang="ru-RU" altLang="ru-RU" sz="4000" dirty="0">
                <a:latin typeface="Times New Roman" pitchFamily="18" charset="0"/>
              </a:rPr>
              <a:t>экспресс</a:t>
            </a:r>
            <a:r>
              <a:rPr lang="ru-RU" altLang="ru-RU" sz="4000" dirty="0"/>
              <a:t>-</a:t>
            </a:r>
            <a:r>
              <a:rPr lang="ru-RU" altLang="ru-RU" sz="4000" dirty="0">
                <a:latin typeface="Times New Roman" pitchFamily="18" charset="0"/>
              </a:rPr>
              <a:t>обследовании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/>
        </p:nvSpPr>
        <p:spPr bwMode="auto">
          <a:xfrm>
            <a:off x="762000" y="685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0" hangingPunct="0"/>
            <a:endParaRPr kumimoji="0" lang="ru-RU" altLang="ru-RU" sz="4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07504" y="1371600"/>
            <a:ext cx="892899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kumimoji="0" lang="ru-RU" altLang="ru-RU" dirty="0">
                <a:latin typeface="+mj-lt"/>
              </a:rPr>
              <a:t>1.    Краткое схематичное описание бизнес-процессов</a:t>
            </a:r>
          </a:p>
          <a:p>
            <a:pPr eaLnBrk="0" hangingPunct="0"/>
            <a:r>
              <a:rPr kumimoji="0" lang="ru-RU" altLang="ru-RU" dirty="0">
                <a:latin typeface="+mj-lt"/>
              </a:rPr>
              <a:t>·   управление закупками и запасами</a:t>
            </a:r>
          </a:p>
          <a:p>
            <a:pPr eaLnBrk="0" hangingPunct="0"/>
            <a:r>
              <a:rPr kumimoji="0" lang="ru-RU" altLang="ru-RU" dirty="0">
                <a:latin typeface="+mj-lt"/>
              </a:rPr>
              <a:t>·   управление производством</a:t>
            </a:r>
          </a:p>
          <a:p>
            <a:pPr eaLnBrk="0" hangingPunct="0"/>
            <a:r>
              <a:rPr kumimoji="0" lang="ru-RU" altLang="ru-RU" dirty="0">
                <a:latin typeface="+mj-lt"/>
              </a:rPr>
              <a:t>·   управление продажами</a:t>
            </a:r>
          </a:p>
          <a:p>
            <a:pPr eaLnBrk="0" hangingPunct="0"/>
            <a:r>
              <a:rPr kumimoji="0" lang="ru-RU" altLang="ru-RU" dirty="0">
                <a:latin typeface="+mj-lt"/>
              </a:rPr>
              <a:t>·   управление финансовыми ресурсами</a:t>
            </a:r>
          </a:p>
          <a:p>
            <a:pPr eaLnBrk="0" hangingPunct="0"/>
            <a:endParaRPr kumimoji="0" lang="ru-RU" altLang="ru-RU" dirty="0">
              <a:latin typeface="+mj-lt"/>
            </a:endParaRPr>
          </a:p>
          <a:p>
            <a:pPr eaLnBrk="0" hangingPunct="0">
              <a:buClr>
                <a:schemeClr val="tx1"/>
              </a:buClr>
              <a:buFont typeface="Times New Roman" pitchFamily="18" charset="0"/>
              <a:buAutoNum type="arabicPeriod" startAt="2"/>
            </a:pPr>
            <a:r>
              <a:rPr kumimoji="0" lang="ru-RU" altLang="ru-RU" dirty="0">
                <a:latin typeface="+mj-lt"/>
              </a:rPr>
              <a:t>Основные требования и приоритеты автоматизации</a:t>
            </a:r>
          </a:p>
          <a:p>
            <a:pPr eaLnBrk="0" hangingPunct="0">
              <a:buFontTx/>
              <a:buAutoNum type="arabicPeriod"/>
            </a:pPr>
            <a:endParaRPr kumimoji="0" lang="ru-RU" altLang="ru-RU" dirty="0">
              <a:latin typeface="+mj-lt"/>
            </a:endParaRPr>
          </a:p>
          <a:p>
            <a:pPr eaLnBrk="0" hangingPunct="0">
              <a:buClr>
                <a:schemeClr val="tx1"/>
              </a:buClr>
              <a:buFont typeface="Times New Roman" pitchFamily="18" charset="0"/>
              <a:buAutoNum type="arabicPeriod" startAt="3"/>
            </a:pPr>
            <a:r>
              <a:rPr kumimoji="0" lang="ru-RU" altLang="ru-RU" dirty="0">
                <a:latin typeface="+mj-lt"/>
              </a:rPr>
              <a:t>Оценка необходимых для обеспечения проекта ресурсов заказчика</a:t>
            </a:r>
          </a:p>
          <a:p>
            <a:pPr eaLnBrk="0" hangingPunct="0">
              <a:buFontTx/>
              <a:buAutoNum type="arabicPeriod"/>
            </a:pPr>
            <a:endParaRPr kumimoji="0" lang="ru-RU" altLang="ru-RU" dirty="0">
              <a:latin typeface="+mj-lt"/>
            </a:endParaRPr>
          </a:p>
          <a:p>
            <a:pPr eaLnBrk="0" hangingPunct="0">
              <a:buClr>
                <a:schemeClr val="tx1"/>
              </a:buClr>
              <a:buSzPct val="100000"/>
              <a:buFont typeface="Times New Roman" pitchFamily="18" charset="0"/>
              <a:buAutoNum type="arabicPeriod" startAt="4"/>
            </a:pPr>
            <a:r>
              <a:rPr kumimoji="0" lang="ru-RU" altLang="ru-RU" dirty="0">
                <a:latin typeface="+mj-lt"/>
              </a:rPr>
              <a:t>Оценка возможности автоматизации, предложения по созданию автоматизированной системы с оценкой примерных сроков и стоимости. </a:t>
            </a:r>
          </a:p>
        </p:txBody>
      </p:sp>
    </p:spTree>
    <p:extLst>
      <p:ext uri="{BB962C8B-B14F-4D97-AF65-F5344CB8AC3E}">
        <p14:creationId xmlns:p14="http://schemas.microsoft.com/office/powerpoint/2010/main" val="19852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>
                <a:cs typeface="Times New Roman" pitchFamily="18" charset="0"/>
              </a:rPr>
              <a:t>Технико-экономическое обоснование проекта</a:t>
            </a:r>
            <a:r>
              <a:rPr lang="ru-RU" altLang="ru-RU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229600" cy="41148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ru-RU" altLang="ru-RU">
                <a:latin typeface="Times New Roman" pitchFamily="18" charset="0"/>
              </a:rPr>
              <a:t> </a:t>
            </a:r>
            <a:r>
              <a:rPr lang="ru-RU" altLang="ru-RU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ru-RU" altLang="ru-RU">
                <a:cs typeface="Times New Roman" pitchFamily="18" charset="0"/>
              </a:rPr>
              <a:t>что получит заказчик, если согласится финансировать проект; </a:t>
            </a:r>
          </a:p>
          <a:p>
            <a:pPr algn="just">
              <a:buFont typeface="Wingdings" pitchFamily="2" charset="2"/>
              <a:buChar char="Ø"/>
            </a:pPr>
            <a:r>
              <a:rPr lang="ru-RU" altLang="ru-RU"/>
              <a:t>    </a:t>
            </a:r>
            <a:r>
              <a:rPr lang="ru-RU" altLang="ru-RU">
                <a:cs typeface="Times New Roman" pitchFamily="18" charset="0"/>
              </a:rPr>
              <a:t>когда он получит готовый продукт (график выполнения работ); </a:t>
            </a:r>
          </a:p>
          <a:p>
            <a:pPr>
              <a:buFont typeface="Wingdings" pitchFamily="2" charset="2"/>
              <a:buChar char="Ø"/>
            </a:pPr>
            <a:r>
              <a:rPr lang="ru-RU" altLang="ru-RU"/>
              <a:t>   </a:t>
            </a:r>
            <a:r>
              <a:rPr lang="ru-RU" altLang="ru-RU">
                <a:cs typeface="Times New Roman" pitchFamily="18" charset="0"/>
              </a:rPr>
              <a:t>сколько это будет стоить (для крупных проектов должен быть составлен график финансирования на разных этапах работ). </a:t>
            </a:r>
          </a:p>
        </p:txBody>
      </p:sp>
    </p:spTree>
    <p:extLst>
      <p:ext uri="{BB962C8B-B14F-4D97-AF65-F5344CB8AC3E}">
        <p14:creationId xmlns:p14="http://schemas.microsoft.com/office/powerpoint/2010/main" val="32051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175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altLang="ru-RU" sz="2400" b="1" smtClean="0">
                <a:solidFill>
                  <a:srgbClr val="000066"/>
                </a:solidFill>
              </a:rPr>
              <a:t>Технико-экономическое обоснование проекта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5451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ru-RU" altLang="ru-RU" sz="2200" b="1" smtClean="0">
                <a:solidFill>
                  <a:srgbClr val="000066"/>
                </a:solidFill>
              </a:rPr>
              <a:t>Технико-экономическое обоснование (ТЭО)</a:t>
            </a:r>
            <a:r>
              <a:rPr lang="ru-RU" altLang="ru-RU" sz="2200" smtClean="0"/>
              <a:t> </a:t>
            </a:r>
            <a:r>
              <a:rPr lang="ru-RU" altLang="ru-RU" sz="2200" smtClean="0">
                <a:solidFill>
                  <a:srgbClr val="800000"/>
                </a:solidFill>
              </a:rPr>
              <a:t>– это анализ, расчет, оценка экономической целесообразности осуществления предлагаемого проекта, в данном случае – проекта по разработке и исследованию экономико-информационной системы.</a:t>
            </a:r>
            <a:r>
              <a:rPr lang="ru-RU" altLang="ru-RU" sz="2200" smtClean="0"/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ru-RU" altLang="ru-RU" sz="220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ru-RU" altLang="ru-RU" sz="2200" b="1" smtClean="0">
                <a:solidFill>
                  <a:srgbClr val="800000"/>
                </a:solidFill>
              </a:rPr>
              <a:t>Задачи ТЭО:</a:t>
            </a:r>
          </a:p>
          <a:p>
            <a:pPr marL="0" indent="0">
              <a:lnSpc>
                <a:spcPct val="90000"/>
              </a:lnSpc>
            </a:pPr>
            <a:r>
              <a:rPr lang="ru-RU" altLang="ru-RU" sz="2200" smtClean="0"/>
              <a:t> </a:t>
            </a:r>
            <a:r>
              <a:rPr lang="ru-RU" altLang="ru-RU" sz="2200" smtClean="0">
                <a:solidFill>
                  <a:srgbClr val="000066"/>
                </a:solidFill>
              </a:rPr>
              <a:t>приоритизация проектов в условиях ограниченных финансовых, человеческих и прочих ресурсов;</a:t>
            </a:r>
          </a:p>
          <a:p>
            <a:pPr marL="0" indent="0">
              <a:lnSpc>
                <a:spcPct val="90000"/>
              </a:lnSpc>
            </a:pPr>
            <a:r>
              <a:rPr lang="ru-RU" altLang="ru-RU" sz="2200" smtClean="0">
                <a:solidFill>
                  <a:srgbClr val="800000"/>
                </a:solidFill>
              </a:rPr>
              <a:t> определение совокупности организационно-технологических мероприятий по обеспечению заявленных выгод от реализации проекта;</a:t>
            </a:r>
          </a:p>
          <a:p>
            <a:pPr marL="0" indent="0">
              <a:lnSpc>
                <a:spcPct val="90000"/>
              </a:lnSpc>
            </a:pPr>
            <a:r>
              <a:rPr lang="ru-RU" altLang="ru-RU" sz="2200" smtClean="0">
                <a:solidFill>
                  <a:srgbClr val="000066"/>
                </a:solidFill>
              </a:rPr>
              <a:t> обеспечение заинтересованности руководителей подразделений в проекте;</a:t>
            </a:r>
          </a:p>
          <a:p>
            <a:pPr marL="0" indent="0">
              <a:lnSpc>
                <a:spcPct val="90000"/>
              </a:lnSpc>
            </a:pPr>
            <a:r>
              <a:rPr lang="ru-RU" altLang="ru-RU" sz="2200" smtClean="0"/>
              <a:t> </a:t>
            </a:r>
            <a:r>
              <a:rPr lang="ru-RU" altLang="ru-RU" sz="2200" smtClean="0">
                <a:solidFill>
                  <a:srgbClr val="800000"/>
                </a:solidFill>
              </a:rPr>
              <a:t>формирование основы для оценки соответствия результатов проекта и первоначальных планов.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ru-RU" altLang="ru-RU" sz="220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altLang="ru-RU" sz="2400" smtClean="0">
                <a:solidFill>
                  <a:schemeClr val="tx2">
                    <a:satMod val="130000"/>
                  </a:schemeClr>
                </a:solidFill>
              </a:rPr>
              <a:t>При разработке </a:t>
            </a:r>
            <a:r>
              <a:rPr lang="ru-RU" altLang="ru-RU" sz="2400" b="1" smtClean="0">
                <a:solidFill>
                  <a:schemeClr val="tx2">
                    <a:satMod val="130000"/>
                  </a:schemeClr>
                </a:solidFill>
              </a:rPr>
              <a:t>технико-экономического обоснования</a:t>
            </a:r>
            <a:r>
              <a:rPr lang="ru-RU" altLang="ru-RU" sz="2400" smtClean="0">
                <a:solidFill>
                  <a:schemeClr val="tx2">
                    <a:satMod val="130000"/>
                  </a:schemeClr>
                </a:solidFill>
              </a:rPr>
              <a:t> в </a:t>
            </a:r>
            <a:r>
              <a:rPr lang="ru-RU" altLang="ru-RU" sz="2400" smtClean="0">
                <a:solidFill>
                  <a:srgbClr val="800000"/>
                </a:solidFill>
              </a:rPr>
              <a:t>ТЭО необходимо включить следующие положения: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altLang="ru-RU" sz="2400" b="1" smtClean="0">
                <a:solidFill>
                  <a:srgbClr val="000066"/>
                </a:solidFill>
              </a:rPr>
              <a:t>Резюме проекта (паспорт).</a:t>
            </a:r>
          </a:p>
          <a:p>
            <a:pPr marL="609600" indent="-609600">
              <a:buFontTx/>
              <a:buAutoNum type="arabicPeriod"/>
            </a:pPr>
            <a:r>
              <a:rPr lang="ru-RU" altLang="ru-RU" sz="2400" b="1" smtClean="0">
                <a:solidFill>
                  <a:srgbClr val="000066"/>
                </a:solidFill>
              </a:rPr>
              <a:t>Идея проекта. </a:t>
            </a:r>
          </a:p>
          <a:p>
            <a:pPr marL="609600" indent="-609600">
              <a:buFontTx/>
              <a:buAutoNum type="arabicPeriod"/>
            </a:pPr>
            <a:r>
              <a:rPr lang="ru-RU" altLang="ru-RU" sz="2400" b="1" smtClean="0">
                <a:solidFill>
                  <a:srgbClr val="000066"/>
                </a:solidFill>
              </a:rPr>
              <a:t>Организация и планирование работ по разработке проекта с пошаговым разъяснением. </a:t>
            </a:r>
          </a:p>
          <a:p>
            <a:pPr marL="609600" indent="-609600">
              <a:buFontTx/>
              <a:buAutoNum type="arabicPeriod"/>
            </a:pPr>
            <a:r>
              <a:rPr lang="ru-RU" altLang="ru-RU" sz="2400" b="1" smtClean="0">
                <a:solidFill>
                  <a:srgbClr val="000066"/>
                </a:solidFill>
              </a:rPr>
              <a:t>Обоснование.</a:t>
            </a:r>
          </a:p>
          <a:p>
            <a:pPr marL="609600" indent="-609600">
              <a:buFontTx/>
              <a:buAutoNum type="arabicPeriod"/>
            </a:pPr>
            <a:r>
              <a:rPr lang="ru-RU" altLang="ru-RU" sz="2400" b="1" smtClean="0">
                <a:solidFill>
                  <a:srgbClr val="000066"/>
                </a:solidFill>
              </a:rPr>
              <a:t>Расчет затрат на разработку проекта.</a:t>
            </a:r>
          </a:p>
          <a:p>
            <a:pPr marL="609600" indent="-609600">
              <a:buFontTx/>
              <a:buAutoNum type="arabicPeriod"/>
            </a:pPr>
            <a:r>
              <a:rPr lang="ru-RU" altLang="ru-RU" sz="2400" b="1" smtClean="0">
                <a:solidFill>
                  <a:srgbClr val="000066"/>
                </a:solidFill>
              </a:rPr>
              <a:t>Расчет эксплуатационных затрат. </a:t>
            </a:r>
          </a:p>
          <a:p>
            <a:pPr marL="609600" indent="-609600">
              <a:buFontTx/>
              <a:buAutoNum type="arabicPeriod"/>
            </a:pPr>
            <a:r>
              <a:rPr lang="ru-RU" altLang="ru-RU" sz="2400" b="1" smtClean="0">
                <a:solidFill>
                  <a:srgbClr val="000066"/>
                </a:solidFill>
              </a:rPr>
              <a:t>Расчет эффективности разработанного проекта.</a:t>
            </a:r>
          </a:p>
          <a:p>
            <a:pPr marL="609600" indent="-609600">
              <a:buFontTx/>
              <a:buAutoNum type="arabicPeriod"/>
            </a:pPr>
            <a:r>
              <a:rPr lang="ru-RU" altLang="ru-RU" sz="2400" b="1" smtClean="0">
                <a:solidFill>
                  <a:srgbClr val="000066"/>
                </a:solidFill>
              </a:rPr>
              <a:t>Выводы и предложения.</a:t>
            </a:r>
          </a:p>
          <a:p>
            <a:pPr marL="609600" indent="-609600">
              <a:buFontTx/>
              <a:buAutoNum type="arabicPeriod"/>
            </a:pPr>
            <a:endParaRPr lang="ru-RU" altLang="ru-RU" sz="2400" b="1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38200" indent="-838200" fontAlgn="auto">
              <a:spcAft>
                <a:spcPts val="0"/>
              </a:spcAft>
              <a:defRPr/>
            </a:pPr>
            <a:r>
              <a:rPr lang="ru-RU" altLang="ru-RU" sz="2400" b="1" smtClean="0">
                <a:solidFill>
                  <a:schemeClr val="tx2">
                    <a:satMod val="130000"/>
                  </a:schemeClr>
                </a:solidFill>
              </a:rPr>
              <a:t>1. Резюме проекта (паспорт)</a:t>
            </a:r>
            <a:endParaRPr lang="ru-RU" altLang="ru-RU" sz="2400" smtClean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39058" name="Group 146"/>
          <p:cNvGraphicFramePr>
            <a:graphicFrameLocks noGrp="1"/>
          </p:cNvGraphicFramePr>
          <p:nvPr>
            <p:ph type="tbl" idx="1"/>
          </p:nvPr>
        </p:nvGraphicFramePr>
        <p:xfrm>
          <a:off x="179388" y="800100"/>
          <a:ext cx="8713787" cy="5935662"/>
        </p:xfrm>
        <a:graphic>
          <a:graphicData uri="http://schemas.openxmlformats.org/drawingml/2006/table">
            <a:tbl>
              <a:tblPr/>
              <a:tblGrid>
                <a:gridCol w="2663825"/>
                <a:gridCol w="6049962"/>
              </a:tblGrid>
              <a:tr h="36357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Наименование проекта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Указывается наименование проекта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Обоснование целесообразности разработки проекта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817563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2555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33538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Необходимо отразить актуальность, необходимость и значимость разработки (указываются недостатки существующей системы).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7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Заказчик проекта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Указывается заказчик проекта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Основные разработчики проекта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Перечисляются ключевые разработчики проекта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Цель проекта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Указывается цель проекта (направлена на устранения выявленных недостатков)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0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Задачи проекта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Задачи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пошаговые действия, необходимые для достижения цели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817563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2555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33538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Ключевые требования к проекту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Каким характеристикам должна отвечать разработка. Оценка уровня качества разрабатываемого программного продукта. Специфические особенности разработки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Сроки и этапы реализации проекта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Указываются этапы со сроками реализации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План реализации проекта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Переписываются необходимые действия 1-го уровня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817563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2555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33538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Объемы и источники финансирования проекта 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Указываются объемы и источники финансирования проекта с привязкой к срокам исполнения по каждому этапу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Ожидаемые конечные результаты от реализации проекта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 каким экономическим и техническим результатам должен привести проект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9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08099175"/>
              </p:ext>
            </p:extLst>
          </p:nvPr>
        </p:nvGraphicFramePr>
        <p:xfrm>
          <a:off x="107950" y="0"/>
          <a:ext cx="8893175" cy="668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1865-8888-43AB-A6CD-1A364D241991}" type="slidenum">
              <a:rPr lang="ru-RU" altLang="ru-RU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75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58" name="Group 74"/>
          <p:cNvGraphicFramePr>
            <a:graphicFrameLocks noGrp="1"/>
          </p:cNvGraphicFramePr>
          <p:nvPr>
            <p:ph type="tbl" idx="1"/>
          </p:nvPr>
        </p:nvGraphicFramePr>
        <p:xfrm>
          <a:off x="179388" y="225425"/>
          <a:ext cx="8713787" cy="5897565"/>
        </p:xfrm>
        <a:graphic>
          <a:graphicData uri="http://schemas.openxmlformats.org/drawingml/2006/table">
            <a:tbl>
              <a:tblPr/>
              <a:tblGrid>
                <a:gridCol w="2663825"/>
                <a:gridCol w="6049962"/>
              </a:tblGrid>
              <a:tr h="17634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2. Идея проекта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К каким изменениям приведет проект в деятельности компании, в улучшении жизни человека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 этом разделе нужно описать ПРОБЛЕМЫ или РИСКИ, с которыми сталкивается или может столкнуться заказчик, если не согласится на нашу разработку.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76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3. Организация и планирование работ по разработке проекта с пошаговым разъяснением.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817563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2555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33538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Необходимо правильно установить оптимальный объем работ по проекту и разбить работы по этапам.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349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4. Обоснование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Почему предлагаются именно такие решения, причина выбора именно этого материала, вида деятельности или оборудования.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В расчет ТЭО необходимо также включить все возможные расчетные риски по внедрению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5. Расчет затрат на разработку проекта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817563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2555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33538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Необходимо подсчитать, сколько средств (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финансовые, сырьевые, трудовые, энергетические).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потребуется на разработку данного проекта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7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44" name="Group 36"/>
          <p:cNvGraphicFramePr>
            <a:graphicFrameLocks noGrp="1"/>
          </p:cNvGraphicFramePr>
          <p:nvPr>
            <p:ph type="tbl" idx="1"/>
          </p:nvPr>
        </p:nvGraphicFramePr>
        <p:xfrm>
          <a:off x="179388" y="225425"/>
          <a:ext cx="8713787" cy="3030538"/>
        </p:xfrm>
        <a:graphic>
          <a:graphicData uri="http://schemas.openxmlformats.org/drawingml/2006/table">
            <a:tbl>
              <a:tblPr/>
              <a:tblGrid>
                <a:gridCol w="2663825"/>
                <a:gridCol w="6049962"/>
              </a:tblGrid>
              <a:tr h="9716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817563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2555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33538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6. Расчет эксплуатационных затрат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 ним относятся затраты, связанные с использованием программного продукта в течение первого года эксплуатации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97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7. Расчет эффективности разработанного проекта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817563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2555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33538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 основе результатов выполнения 5-го и 6-го пунктов рассчитываются </a:t>
                      </a:r>
                      <a:r>
                        <a:rPr kumimoji="0" lang="ru-RU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годовой экономический эффект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ru-RU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фактический коэффициент экономической эффективности разработки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ru-RU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срок окупаемости затрат на разработку проекта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8. Выводы и предложения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7763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Подведение итогов, заключение, оценка проекта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3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ru-RU" altLang="ru-RU" sz="3200">
                <a:cs typeface="Times New Roman" pitchFamily="18" charset="0"/>
              </a:rPr>
              <a:t>Стадия 2. </a:t>
            </a:r>
            <a:r>
              <a:rPr lang="ru-RU" altLang="ru-RU" sz="3200" i="1">
                <a:cs typeface="Times New Roman" pitchFamily="18" charset="0"/>
              </a:rPr>
              <a:t>Разработка концепции ИС</a:t>
            </a:r>
            <a:endParaRPr lang="ru-RU" altLang="ru-RU" sz="3200"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276600"/>
            <a:ext cx="7772400" cy="2286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ru-RU" altLang="ru-RU" sz="2400">
                <a:latin typeface="Times New Roman" pitchFamily="18" charset="0"/>
              </a:rPr>
              <a:t>  </a:t>
            </a:r>
            <a:r>
              <a:rPr lang="ru-RU" altLang="ru-RU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изучение объекта автоматизации</a:t>
            </a:r>
            <a:r>
              <a:rPr lang="ru-RU" altLang="ru-RU" sz="2400">
                <a:latin typeface="Times New Roman" pitchFamily="18" charset="0"/>
              </a:rPr>
              <a:t> </a:t>
            </a:r>
            <a:r>
              <a:rPr lang="ru-RU" altLang="ru-RU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(детальное обследование); </a:t>
            </a:r>
          </a:p>
          <a:p>
            <a:pPr algn="just">
              <a:buFont typeface="Wingdings" pitchFamily="2" charset="2"/>
              <a:buChar char="Ø"/>
            </a:pPr>
            <a:r>
              <a:rPr lang="ru-RU" altLang="ru-RU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разработка вариантов концепции ИС, удовлетворяющих требованиям пользователей; </a:t>
            </a:r>
          </a:p>
          <a:p>
            <a:pPr>
              <a:buFont typeface="Wingdings" pitchFamily="2" charset="2"/>
              <a:buChar char="Ø"/>
            </a:pPr>
            <a:r>
              <a:rPr lang="ru-RU" altLang="ru-RU" sz="2400"/>
              <a:t>  </a:t>
            </a:r>
            <a:r>
              <a:rPr lang="ru-RU" altLang="ru-RU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оформление отчета и утверждение концепции.</a:t>
            </a:r>
            <a:r>
              <a:rPr lang="ru-RU" altLang="ru-RU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5344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ru-RU" altLang="ru-RU" sz="2800">
                <a:solidFill>
                  <a:srgbClr val="FB38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Цель – </a:t>
            </a:r>
            <a:r>
              <a:rPr kumimoji="0" lang="ru-RU" altLang="ru-RU" i="1">
                <a:ea typeface="Arial Unicode MS" pitchFamily="34" charset="-128"/>
                <a:cs typeface="Arial Unicode MS" pitchFamily="34" charset="-128"/>
              </a:rPr>
              <a:t>получение детальной информации об объекте автоматизации,</a:t>
            </a:r>
            <a:r>
              <a:rPr kumimoji="0" lang="ru-RU" altLang="ru-RU" i="1"/>
              <a:t> </a:t>
            </a:r>
            <a:r>
              <a:rPr kumimoji="0" lang="ru-RU" altLang="ru-RU" i="1">
                <a:ea typeface="Arial Unicode MS" pitchFamily="34" charset="-128"/>
                <a:cs typeface="Arial Unicode MS" pitchFamily="34" charset="-128"/>
              </a:rPr>
              <a:t>оценка возможности применения новых методов решения задач и создание концепции построения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7800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1152525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4000"/>
              <a:t>Этап детального анализа деятельности организации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043608" y="1813253"/>
            <a:ext cx="76676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dirty="0"/>
              <a:t>Изучаются задачи, обеспечивающие реализацию </a:t>
            </a:r>
            <a:r>
              <a:rPr lang="ru-RU" altLang="ru-RU" sz="2400" u="sng" dirty="0"/>
              <a:t>функций управления</a:t>
            </a:r>
            <a:r>
              <a:rPr lang="ru-RU" altLang="ru-RU" sz="2400" dirty="0"/>
              <a:t>, </a:t>
            </a:r>
            <a:r>
              <a:rPr lang="ru-RU" altLang="ru-RU" sz="2400" u="sng" dirty="0"/>
              <a:t>организационная структура</a:t>
            </a:r>
            <a:r>
              <a:rPr lang="ru-RU" altLang="ru-RU" sz="2400" dirty="0"/>
              <a:t>, </a:t>
            </a:r>
            <a:r>
              <a:rPr lang="ru-RU" altLang="ru-RU" sz="2400" u="sng" dirty="0"/>
              <a:t>штаты и содержание работ по управлению предприятием</a:t>
            </a:r>
            <a:r>
              <a:rPr lang="ru-RU" altLang="ru-RU" sz="2400" dirty="0"/>
              <a:t>, а также </a:t>
            </a:r>
            <a:r>
              <a:rPr lang="ru-RU" altLang="ru-RU" sz="2400" u="sng" dirty="0"/>
              <a:t>характер подчиненности вышестоящим органам управления</a:t>
            </a:r>
            <a:r>
              <a:rPr lang="ru-RU" altLang="ru-RU" sz="2400" dirty="0"/>
              <a:t>. </a:t>
            </a:r>
          </a:p>
          <a:p>
            <a:endParaRPr lang="ru-RU" altLang="ru-RU" sz="2400" dirty="0"/>
          </a:p>
          <a:p>
            <a:r>
              <a:rPr lang="ru-RU" altLang="ru-RU" sz="2400" dirty="0"/>
              <a:t>На этом этапе должны быть выявлены:</a:t>
            </a:r>
          </a:p>
          <a:p>
            <a:r>
              <a:rPr lang="ru-RU" altLang="ru-RU" sz="2400" dirty="0"/>
              <a:t>инструктивно-методические и директивные материалы, на основании которых определяются состав подсистем и перечень задач; </a:t>
            </a:r>
          </a:p>
          <a:p>
            <a:r>
              <a:rPr lang="ru-RU" altLang="ru-RU" sz="2400" dirty="0"/>
              <a:t>возможности применения новых методов решения задач.</a:t>
            </a:r>
          </a:p>
        </p:txBody>
      </p:sp>
    </p:spTree>
    <p:extLst>
      <p:ext uri="{BB962C8B-B14F-4D97-AF65-F5344CB8AC3E}">
        <p14:creationId xmlns:p14="http://schemas.microsoft.com/office/powerpoint/2010/main" val="18524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720725"/>
          </a:xfrm>
        </p:spPr>
        <p:txBody>
          <a:bodyPr/>
          <a:lstStyle/>
          <a:p>
            <a:pPr algn="ctr"/>
            <a:r>
              <a:rPr lang="ru-RU" altLang="ru-RU" sz="4000"/>
              <a:t>Формы сбора информации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476375" y="1628775"/>
            <a:ext cx="71993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dirty="0"/>
              <a:t>Аналитики собирают и фиксируют информацию в двух взаимосвязанных формах:</a:t>
            </a:r>
          </a:p>
          <a:p>
            <a:endParaRPr lang="ru-RU" altLang="ru-RU" sz="2400" dirty="0"/>
          </a:p>
          <a:p>
            <a:pPr>
              <a:buFontTx/>
              <a:buChar char="•"/>
            </a:pPr>
            <a:r>
              <a:rPr lang="ru-RU" altLang="ru-RU" sz="2400" dirty="0"/>
              <a:t> функции - информация о событиях и процессах, которые происходят в бизнесе; </a:t>
            </a:r>
          </a:p>
          <a:p>
            <a:endParaRPr lang="ru-RU" altLang="ru-RU" sz="2400" dirty="0"/>
          </a:p>
          <a:p>
            <a:pPr>
              <a:buFontTx/>
              <a:buChar char="•"/>
            </a:pPr>
            <a:r>
              <a:rPr lang="ru-RU" altLang="ru-RU" sz="2400" dirty="0"/>
              <a:t> сущности - информация о вещах, имеющих значение для организации и о которых что-то известно.</a:t>
            </a:r>
          </a:p>
        </p:txBody>
      </p:sp>
    </p:spTree>
    <p:extLst>
      <p:ext uri="{BB962C8B-B14F-4D97-AF65-F5344CB8AC3E}">
        <p14:creationId xmlns:p14="http://schemas.microsoft.com/office/powerpoint/2010/main" val="1916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64928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4000"/>
              <a:t>Описание документооборота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476375" y="1268413"/>
            <a:ext cx="748823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dirty="0"/>
              <a:t>Описание документооборота организации - одна из задач этапа детального анализа. </a:t>
            </a:r>
          </a:p>
          <a:p>
            <a:endParaRPr lang="ru-RU" altLang="ru-RU" sz="2400" dirty="0"/>
          </a:p>
          <a:p>
            <a:r>
              <a:rPr lang="ru-RU" altLang="ru-RU" sz="2400" dirty="0"/>
              <a:t>При обследовании документооборота составляется </a:t>
            </a:r>
            <a:r>
              <a:rPr lang="ru-RU" altLang="ru-RU" sz="2400" u="sng" dirty="0"/>
              <a:t>схема маршрута движения документов</a:t>
            </a:r>
            <a:r>
              <a:rPr lang="ru-RU" altLang="ru-RU" sz="2400" dirty="0"/>
              <a:t>, которая должна отразить:</a:t>
            </a:r>
          </a:p>
          <a:p>
            <a:pPr>
              <a:buFontTx/>
              <a:buChar char="•"/>
            </a:pPr>
            <a:r>
              <a:rPr lang="ru-RU" altLang="ru-RU" sz="2400" dirty="0"/>
              <a:t> количество документов; </a:t>
            </a:r>
          </a:p>
          <a:p>
            <a:pPr>
              <a:buFontTx/>
              <a:buChar char="•"/>
            </a:pPr>
            <a:r>
              <a:rPr lang="ru-RU" altLang="ru-RU" sz="2400" dirty="0"/>
              <a:t> место формирования показателей документа; </a:t>
            </a:r>
          </a:p>
          <a:p>
            <a:pPr>
              <a:buFontTx/>
              <a:buChar char="•"/>
            </a:pPr>
            <a:r>
              <a:rPr lang="ru-RU" altLang="ru-RU" sz="2400" dirty="0"/>
              <a:t> взаимосвязь документов при их формировании;  </a:t>
            </a:r>
          </a:p>
          <a:p>
            <a:pPr>
              <a:buFontTx/>
              <a:buChar char="•"/>
            </a:pPr>
            <a:r>
              <a:rPr lang="ru-RU" altLang="ru-RU" sz="2400" dirty="0"/>
              <a:t> маршрут и длительность движения документа; </a:t>
            </a:r>
          </a:p>
          <a:p>
            <a:pPr>
              <a:buFontTx/>
              <a:buChar char="•"/>
            </a:pPr>
            <a:r>
              <a:rPr lang="ru-RU" altLang="ru-RU" sz="2400" dirty="0"/>
              <a:t> место использования и хранения данного документа; </a:t>
            </a:r>
          </a:p>
          <a:p>
            <a:pPr>
              <a:buFontTx/>
              <a:buChar char="•"/>
            </a:pPr>
            <a:r>
              <a:rPr lang="ru-RU" altLang="ru-RU" sz="2400" dirty="0"/>
              <a:t> внутренние и внешние информационные связи; </a:t>
            </a:r>
          </a:p>
          <a:p>
            <a:pPr>
              <a:buFontTx/>
              <a:buChar char="•"/>
            </a:pPr>
            <a:r>
              <a:rPr lang="ru-RU" altLang="ru-RU" sz="2400" dirty="0"/>
              <a:t> объем документа в знаках.</a:t>
            </a:r>
          </a:p>
        </p:txBody>
      </p:sp>
    </p:spTree>
    <p:extLst>
      <p:ext uri="{BB962C8B-B14F-4D97-AF65-F5344CB8AC3E}">
        <p14:creationId xmlns:p14="http://schemas.microsoft.com/office/powerpoint/2010/main" val="13858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108108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4000"/>
              <a:t>Классификация планируемых функций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476375" y="2060575"/>
            <a:ext cx="7416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dirty="0"/>
              <a:t>На этапе обследования следует классифицировать планируемые функции системы по степени важности. Один из возможных форматов представления такой классификации – </a:t>
            </a:r>
            <a:r>
              <a:rPr lang="ru-RU" altLang="ru-RU" sz="2400" dirty="0" err="1"/>
              <a:t>MuSCoW</a:t>
            </a:r>
            <a:r>
              <a:rPr lang="ru-RU" altLang="ru-RU" sz="2400" dirty="0"/>
              <a:t>.</a:t>
            </a:r>
          </a:p>
          <a:p>
            <a:endParaRPr lang="ru-RU" altLang="ru-RU" sz="2400" dirty="0"/>
          </a:p>
          <a:p>
            <a:r>
              <a:rPr lang="ru-RU" altLang="ru-RU" sz="2400" dirty="0" err="1"/>
              <a:t>Must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have</a:t>
            </a:r>
            <a:r>
              <a:rPr lang="ru-RU" altLang="ru-RU" sz="2400" dirty="0"/>
              <a:t> - необходимые функции; </a:t>
            </a:r>
          </a:p>
          <a:p>
            <a:r>
              <a:rPr lang="ru-RU" altLang="ru-RU" sz="2400" dirty="0" err="1"/>
              <a:t>Should</a:t>
            </a:r>
            <a:r>
              <a:rPr lang="ru-RU" altLang="ru-RU" sz="2400" dirty="0"/>
              <a:t> </a:t>
            </a:r>
            <a:r>
              <a:rPr lang="ru-RU" altLang="ru-RU" sz="2400" dirty="0" err="1"/>
              <a:t>have</a:t>
            </a:r>
            <a:r>
              <a:rPr lang="ru-RU" altLang="ru-RU" sz="2400" dirty="0"/>
              <a:t> - желательные функции; </a:t>
            </a:r>
          </a:p>
          <a:p>
            <a:r>
              <a:rPr lang="ru-RU" altLang="ru-RU" sz="2400" dirty="0" err="1"/>
              <a:t>Could</a:t>
            </a:r>
            <a:r>
              <a:rPr lang="ru-RU" altLang="ru-RU" sz="2400" dirty="0"/>
              <a:t> </a:t>
            </a:r>
            <a:r>
              <a:rPr lang="ru-RU" altLang="ru-RU" sz="2400" dirty="0" err="1"/>
              <a:t>have</a:t>
            </a:r>
            <a:r>
              <a:rPr lang="ru-RU" altLang="ru-RU" sz="2400" dirty="0"/>
              <a:t> - возможные функции; </a:t>
            </a:r>
          </a:p>
          <a:p>
            <a:r>
              <a:rPr lang="ru-RU" altLang="ru-RU" sz="2400" dirty="0" err="1"/>
              <a:t>Won't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have</a:t>
            </a:r>
            <a:r>
              <a:rPr lang="ru-RU" altLang="ru-RU" sz="2400" dirty="0"/>
              <a:t> - отсутствующие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8182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108108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4000"/>
              <a:t>Классификация планируемых функций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476375" y="1773238"/>
            <a:ext cx="7416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dirty="0"/>
              <a:t>Функции первой категории обеспечивают критичные для успешной работы системы возможности.</a:t>
            </a:r>
          </a:p>
          <a:p>
            <a:endParaRPr lang="ru-RU" altLang="ru-RU" sz="2400" dirty="0"/>
          </a:p>
          <a:p>
            <a:r>
              <a:rPr lang="ru-RU" altLang="ru-RU" sz="2400" dirty="0"/>
              <a:t>Реализация функций второй и третьей категорий ограничивается временными и финансовыми рамками.</a:t>
            </a:r>
          </a:p>
          <a:p>
            <a:endParaRPr lang="ru-RU" altLang="ru-RU" sz="2400" dirty="0"/>
          </a:p>
          <a:p>
            <a:r>
              <a:rPr lang="ru-RU" altLang="ru-RU" sz="2400" dirty="0"/>
              <a:t>Последняя категория функций особенно важна, поскольку необходимо четко представлять границы проекта и набор функций, которые будут отсутствовать в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4346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ru-RU" altLang="ru-RU" sz="2800"/>
              <a:t>В процессе изучения объекта автоматизации выявляются :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7200" y="1981200"/>
            <a:ext cx="84582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8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1038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1038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1038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1038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38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38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38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38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kumimoji="0" lang="ru-RU" altLang="ru-RU">
                <a:solidFill>
                  <a:srgbClr val="FB38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kumimoji="0" lang="ru-RU" altLang="ru-RU" sz="3200">
                <a:solidFill>
                  <a:srgbClr val="FB38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функции</a:t>
            </a:r>
            <a:r>
              <a:rPr kumimoji="0" lang="ru-RU" altLang="ru-RU" sz="2800">
                <a:ea typeface="Arial Unicode MS" pitchFamily="34" charset="-128"/>
                <a:cs typeface="Arial Unicode MS" pitchFamily="34" charset="-128"/>
              </a:rPr>
              <a:t> — информация о событиях и процессах, которые происходят в бизнесе; </a:t>
            </a:r>
            <a:endParaRPr kumimoji="0" lang="ru-RU" altLang="ru-RU" sz="2800"/>
          </a:p>
          <a:p>
            <a:pPr algn="just"/>
            <a:endParaRPr kumimoji="0" lang="ru-RU" altLang="ru-RU" sz="2800"/>
          </a:p>
          <a:p>
            <a:pPr eaLnBrk="0" hangingPunct="0"/>
            <a:r>
              <a:rPr kumimoji="0" lang="ru-RU" altLang="ru-RU" sz="3200">
                <a:solidFill>
                  <a:srgbClr val="FB38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сущности</a:t>
            </a:r>
            <a:r>
              <a:rPr kumimoji="0" lang="ru-RU" altLang="ru-RU" sz="2800">
                <a:ea typeface="Arial Unicode MS" pitchFamily="34" charset="-128"/>
                <a:cs typeface="Arial Unicode MS" pitchFamily="34" charset="-128"/>
              </a:rPr>
              <a:t> — информация о вещах, имеющих значение для организации и о которых что-то известно. </a:t>
            </a:r>
          </a:p>
        </p:txBody>
      </p:sp>
    </p:spTree>
    <p:extLst>
      <p:ext uri="{BB962C8B-B14F-4D97-AF65-F5344CB8AC3E}">
        <p14:creationId xmlns:p14="http://schemas.microsoft.com/office/powerpoint/2010/main" val="8224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450850"/>
          </a:xfrm>
        </p:spPr>
        <p:txBody>
          <a:bodyPr>
            <a:normAutofit fontScale="90000"/>
          </a:bodyPr>
          <a:lstStyle/>
          <a:p>
            <a:r>
              <a:rPr lang="ru-RU" altLang="ru-RU" sz="2800"/>
              <a:t>Материалы детального обследования –</a:t>
            </a:r>
            <a:br>
              <a:rPr lang="ru-RU" altLang="ru-RU" sz="2800"/>
            </a:br>
            <a:r>
              <a:rPr lang="ru-RU" altLang="ru-RU" sz="2400"/>
              <a:t>таблица бизнес-процессов предприятия</a:t>
            </a:r>
            <a:r>
              <a:rPr lang="ru-RU" altLang="ru-RU" sz="1800"/>
              <a:t> </a:t>
            </a:r>
            <a:endParaRPr lang="ru-RU" altLang="ru-RU" sz="2800"/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381000" y="1905000"/>
            <a:ext cx="8229600" cy="4648200"/>
            <a:chOff x="-3" y="-3"/>
            <a:chExt cx="3564" cy="4054"/>
          </a:xfrm>
        </p:grpSpPr>
        <p:grpSp>
          <p:nvGrpSpPr>
            <p:cNvPr id="45060" name="Group 4"/>
            <p:cNvGrpSpPr>
              <a:grpSpLocks/>
            </p:cNvGrpSpPr>
            <p:nvPr/>
          </p:nvGrpSpPr>
          <p:grpSpPr bwMode="auto">
            <a:xfrm>
              <a:off x="0" y="0"/>
              <a:ext cx="3558" cy="4048"/>
              <a:chOff x="0" y="0"/>
              <a:chExt cx="3558" cy="4048"/>
            </a:xfrm>
          </p:grpSpPr>
          <p:grpSp>
            <p:nvGrpSpPr>
              <p:cNvPr id="4506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664" cy="422"/>
                <a:chOff x="0" y="0"/>
                <a:chExt cx="664" cy="422"/>
              </a:xfrm>
            </p:grpSpPr>
            <p:sp>
              <p:nvSpPr>
                <p:cNvPr id="45062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78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b="1">
                      <a:cs typeface="Times New Roman" pitchFamily="18" charset="0"/>
                    </a:rPr>
                    <a:t>№ Б-П</a:t>
                  </a:r>
                  <a:endParaRPr kumimoji="0" lang="ru-RU" altLang="ru-RU" sz="2000" b="1">
                    <a:cs typeface="Times New Roman" pitchFamily="18" charset="0"/>
                  </a:endParaRP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63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64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064" name="Group 8"/>
              <p:cNvGrpSpPr>
                <a:grpSpLocks/>
              </p:cNvGrpSpPr>
              <p:nvPr/>
            </p:nvGrpSpPr>
            <p:grpSpPr bwMode="auto">
              <a:xfrm>
                <a:off x="664" y="0"/>
                <a:ext cx="2894" cy="422"/>
                <a:chOff x="664" y="0"/>
                <a:chExt cx="2894" cy="422"/>
              </a:xfrm>
            </p:grpSpPr>
            <p:sp>
              <p:nvSpPr>
                <p:cNvPr id="45065" name="Rectangle 9"/>
                <p:cNvSpPr>
                  <a:spLocks noChangeArrowheads="1"/>
                </p:cNvSpPr>
                <p:nvPr/>
              </p:nvSpPr>
              <p:spPr bwMode="auto">
                <a:xfrm>
                  <a:off x="707" y="0"/>
                  <a:ext cx="2808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b="1">
                      <a:cs typeface="Times New Roman" pitchFamily="18" charset="0"/>
                    </a:rPr>
                    <a:t>Наименование бизнес - процесса</a:t>
                  </a:r>
                  <a:endParaRPr kumimoji="0" lang="ru-RU" altLang="ru-RU" sz="2000" b="1">
                    <a:cs typeface="Times New Roman" pitchFamily="18" charset="0"/>
                  </a:endParaRP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66" name="Rectangle 10"/>
                <p:cNvSpPr>
                  <a:spLocks noChangeArrowheads="1"/>
                </p:cNvSpPr>
                <p:nvPr/>
              </p:nvSpPr>
              <p:spPr bwMode="auto">
                <a:xfrm>
                  <a:off x="664" y="0"/>
                  <a:ext cx="2894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067" name="Group 11"/>
              <p:cNvGrpSpPr>
                <a:grpSpLocks/>
              </p:cNvGrpSpPr>
              <p:nvPr/>
            </p:nvGrpSpPr>
            <p:grpSpPr bwMode="auto">
              <a:xfrm>
                <a:off x="0" y="422"/>
                <a:ext cx="664" cy="518"/>
                <a:chOff x="0" y="422"/>
                <a:chExt cx="664" cy="518"/>
              </a:xfrm>
            </p:grpSpPr>
            <p:sp>
              <p:nvSpPr>
                <p:cNvPr id="45068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5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kumimoji="0" lang="ru-RU" altLang="ru-RU" sz="2000">
                    <a:cs typeface="Times New Roman" pitchFamily="18" charset="0"/>
                  </a:endParaRPr>
                </a:p>
                <a:p>
                  <a:pPr lvl="1" eaLnBrk="0" hangingPunct="0">
                    <a:buFontTx/>
                    <a:buAutoNum type="arabicPeriod"/>
                  </a:pPr>
                  <a:r>
                    <a:rPr kumimoji="0" lang="ru-RU" altLang="ru-RU" sz="20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69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66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070" name="Group 14"/>
              <p:cNvGrpSpPr>
                <a:grpSpLocks/>
              </p:cNvGrpSpPr>
              <p:nvPr/>
            </p:nvGrpSpPr>
            <p:grpSpPr bwMode="auto">
              <a:xfrm>
                <a:off x="664" y="422"/>
                <a:ext cx="2894" cy="518"/>
                <a:chOff x="664" y="422"/>
                <a:chExt cx="2894" cy="518"/>
              </a:xfrm>
            </p:grpSpPr>
            <p:sp>
              <p:nvSpPr>
                <p:cNvPr id="45071" name="Rectangle 15"/>
                <p:cNvSpPr>
                  <a:spLocks noChangeArrowheads="1"/>
                </p:cNvSpPr>
                <p:nvPr/>
              </p:nvSpPr>
              <p:spPr bwMode="auto">
                <a:xfrm>
                  <a:off x="707" y="422"/>
                  <a:ext cx="280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sz="2000">
                      <a:cs typeface="Times New Roman" pitchFamily="18" charset="0"/>
                    </a:rPr>
                    <a:t>Продажи:  сеть, опт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72" name="Rectangle 16"/>
                <p:cNvSpPr>
                  <a:spLocks noChangeArrowheads="1"/>
                </p:cNvSpPr>
                <p:nvPr/>
              </p:nvSpPr>
              <p:spPr bwMode="auto">
                <a:xfrm>
                  <a:off x="664" y="422"/>
                  <a:ext cx="289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073" name="Group 17"/>
              <p:cNvGrpSpPr>
                <a:grpSpLocks/>
              </p:cNvGrpSpPr>
              <p:nvPr/>
            </p:nvGrpSpPr>
            <p:grpSpPr bwMode="auto">
              <a:xfrm>
                <a:off x="0" y="940"/>
                <a:ext cx="664" cy="518"/>
                <a:chOff x="0" y="940"/>
                <a:chExt cx="664" cy="518"/>
              </a:xfrm>
            </p:grpSpPr>
            <p:sp>
              <p:nvSpPr>
                <p:cNvPr id="45074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940"/>
                  <a:ext cx="5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kumimoji="0" lang="ru-RU" altLang="ru-RU" sz="2000">
                    <a:cs typeface="Times New Roman" pitchFamily="18" charset="0"/>
                  </a:endParaRPr>
                </a:p>
                <a:p>
                  <a:pPr lvl="1" eaLnBrk="0" hangingPunct="0">
                    <a:buFontTx/>
                    <a:buAutoNum type="arabicPeriod" startAt="2"/>
                  </a:pPr>
                  <a:r>
                    <a:rPr kumimoji="0" lang="ru-RU" altLang="ru-RU" sz="20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75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940"/>
                  <a:ext cx="66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076" name="Group 20"/>
              <p:cNvGrpSpPr>
                <a:grpSpLocks/>
              </p:cNvGrpSpPr>
              <p:nvPr/>
            </p:nvGrpSpPr>
            <p:grpSpPr bwMode="auto">
              <a:xfrm>
                <a:off x="664" y="940"/>
                <a:ext cx="2894" cy="518"/>
                <a:chOff x="664" y="940"/>
                <a:chExt cx="2894" cy="518"/>
              </a:xfrm>
            </p:grpSpPr>
            <p:sp>
              <p:nvSpPr>
                <p:cNvPr id="45077" name="Rectangle 21"/>
                <p:cNvSpPr>
                  <a:spLocks noChangeArrowheads="1"/>
                </p:cNvSpPr>
                <p:nvPr/>
              </p:nvSpPr>
              <p:spPr bwMode="auto">
                <a:xfrm>
                  <a:off x="707" y="940"/>
                  <a:ext cx="280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sz="2000">
                      <a:cs typeface="Times New Roman" pitchFamily="18" charset="0"/>
                    </a:rPr>
                    <a:t>План закупок 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78" name="Rectangle 22"/>
                <p:cNvSpPr>
                  <a:spLocks noChangeArrowheads="1"/>
                </p:cNvSpPr>
                <p:nvPr/>
              </p:nvSpPr>
              <p:spPr bwMode="auto">
                <a:xfrm>
                  <a:off x="664" y="940"/>
                  <a:ext cx="289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079" name="Group 23"/>
              <p:cNvGrpSpPr>
                <a:grpSpLocks/>
              </p:cNvGrpSpPr>
              <p:nvPr/>
            </p:nvGrpSpPr>
            <p:grpSpPr bwMode="auto">
              <a:xfrm>
                <a:off x="0" y="1458"/>
                <a:ext cx="664" cy="518"/>
                <a:chOff x="0" y="1458"/>
                <a:chExt cx="664" cy="518"/>
              </a:xfrm>
            </p:grpSpPr>
            <p:sp>
              <p:nvSpPr>
                <p:cNvPr id="45080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458"/>
                  <a:ext cx="5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kumimoji="0" lang="ru-RU" altLang="ru-RU" sz="2000">
                    <a:cs typeface="Times New Roman" pitchFamily="18" charset="0"/>
                  </a:endParaRPr>
                </a:p>
                <a:p>
                  <a:pPr lvl="1" eaLnBrk="0" hangingPunct="0">
                    <a:buFontTx/>
                    <a:buAutoNum type="arabicPeriod" startAt="3"/>
                  </a:pPr>
                  <a:r>
                    <a:rPr kumimoji="0" lang="ru-RU" altLang="ru-RU" sz="20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81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458"/>
                  <a:ext cx="66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082" name="Group 26"/>
              <p:cNvGrpSpPr>
                <a:grpSpLocks/>
              </p:cNvGrpSpPr>
              <p:nvPr/>
            </p:nvGrpSpPr>
            <p:grpSpPr bwMode="auto">
              <a:xfrm>
                <a:off x="664" y="1458"/>
                <a:ext cx="2894" cy="518"/>
                <a:chOff x="664" y="1458"/>
                <a:chExt cx="2894" cy="518"/>
              </a:xfrm>
            </p:grpSpPr>
            <p:sp>
              <p:nvSpPr>
                <p:cNvPr id="45083" name="Rectangle 27"/>
                <p:cNvSpPr>
                  <a:spLocks noChangeArrowheads="1"/>
                </p:cNvSpPr>
                <p:nvPr/>
              </p:nvSpPr>
              <p:spPr bwMode="auto">
                <a:xfrm>
                  <a:off x="707" y="1458"/>
                  <a:ext cx="280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sz="2000">
                      <a:cs typeface="Times New Roman" pitchFamily="18" charset="0"/>
                    </a:rPr>
                    <a:t>Размещение заказа на производство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84" name="Rectangle 28"/>
                <p:cNvSpPr>
                  <a:spLocks noChangeArrowheads="1"/>
                </p:cNvSpPr>
                <p:nvPr/>
              </p:nvSpPr>
              <p:spPr bwMode="auto">
                <a:xfrm>
                  <a:off x="664" y="1458"/>
                  <a:ext cx="289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085" name="Group 29"/>
              <p:cNvGrpSpPr>
                <a:grpSpLocks/>
              </p:cNvGrpSpPr>
              <p:nvPr/>
            </p:nvGrpSpPr>
            <p:grpSpPr bwMode="auto">
              <a:xfrm>
                <a:off x="0" y="1976"/>
                <a:ext cx="664" cy="518"/>
                <a:chOff x="0" y="1976"/>
                <a:chExt cx="664" cy="518"/>
              </a:xfrm>
            </p:grpSpPr>
            <p:sp>
              <p:nvSpPr>
                <p:cNvPr id="45086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976"/>
                  <a:ext cx="5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kumimoji="0" lang="ru-RU" altLang="ru-RU" sz="2000">
                    <a:cs typeface="Times New Roman" pitchFamily="18" charset="0"/>
                  </a:endParaRPr>
                </a:p>
                <a:p>
                  <a:pPr lvl="1" eaLnBrk="0" hangingPunct="0">
                    <a:buFontTx/>
                    <a:buAutoNum type="arabicPeriod" startAt="4"/>
                  </a:pPr>
                  <a:r>
                    <a:rPr kumimoji="0" lang="ru-RU" altLang="ru-RU" sz="20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87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976"/>
                  <a:ext cx="66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088" name="Group 32"/>
              <p:cNvGrpSpPr>
                <a:grpSpLocks/>
              </p:cNvGrpSpPr>
              <p:nvPr/>
            </p:nvGrpSpPr>
            <p:grpSpPr bwMode="auto">
              <a:xfrm>
                <a:off x="664" y="1976"/>
                <a:ext cx="2894" cy="518"/>
                <a:chOff x="664" y="1976"/>
                <a:chExt cx="2894" cy="518"/>
              </a:xfrm>
            </p:grpSpPr>
            <p:sp>
              <p:nvSpPr>
                <p:cNvPr id="45089" name="Rectangle 33"/>
                <p:cNvSpPr>
                  <a:spLocks noChangeArrowheads="1"/>
                </p:cNvSpPr>
                <p:nvPr/>
              </p:nvSpPr>
              <p:spPr bwMode="auto">
                <a:xfrm>
                  <a:off x="707" y="1976"/>
                  <a:ext cx="280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sz="2000">
                      <a:cs typeface="Times New Roman" pitchFamily="18" charset="0"/>
                    </a:rPr>
                    <a:t>Производство собственное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90" name="Rectangle 34"/>
                <p:cNvSpPr>
                  <a:spLocks noChangeArrowheads="1"/>
                </p:cNvSpPr>
                <p:nvPr/>
              </p:nvSpPr>
              <p:spPr bwMode="auto">
                <a:xfrm>
                  <a:off x="664" y="1976"/>
                  <a:ext cx="289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091" name="Group 35"/>
              <p:cNvGrpSpPr>
                <a:grpSpLocks/>
              </p:cNvGrpSpPr>
              <p:nvPr/>
            </p:nvGrpSpPr>
            <p:grpSpPr bwMode="auto">
              <a:xfrm>
                <a:off x="0" y="2494"/>
                <a:ext cx="664" cy="518"/>
                <a:chOff x="0" y="2494"/>
                <a:chExt cx="664" cy="518"/>
              </a:xfrm>
            </p:grpSpPr>
            <p:sp>
              <p:nvSpPr>
                <p:cNvPr id="45092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2494"/>
                  <a:ext cx="5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kumimoji="0" lang="ru-RU" altLang="ru-RU" sz="2000">
                    <a:cs typeface="Times New Roman" pitchFamily="18" charset="0"/>
                  </a:endParaRPr>
                </a:p>
                <a:p>
                  <a:pPr lvl="1" eaLnBrk="0" hangingPunct="0">
                    <a:buFontTx/>
                    <a:buAutoNum type="arabicPeriod" startAt="5"/>
                  </a:pPr>
                  <a:r>
                    <a:rPr kumimoji="0" lang="ru-RU" altLang="ru-RU" sz="20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93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2494"/>
                  <a:ext cx="66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094" name="Group 38"/>
              <p:cNvGrpSpPr>
                <a:grpSpLocks/>
              </p:cNvGrpSpPr>
              <p:nvPr/>
            </p:nvGrpSpPr>
            <p:grpSpPr bwMode="auto">
              <a:xfrm>
                <a:off x="664" y="2494"/>
                <a:ext cx="2894" cy="518"/>
                <a:chOff x="664" y="2494"/>
                <a:chExt cx="2894" cy="518"/>
              </a:xfrm>
            </p:grpSpPr>
            <p:sp>
              <p:nvSpPr>
                <p:cNvPr id="45095" name="Rectangle 39"/>
                <p:cNvSpPr>
                  <a:spLocks noChangeArrowheads="1"/>
                </p:cNvSpPr>
                <p:nvPr/>
              </p:nvSpPr>
              <p:spPr bwMode="auto">
                <a:xfrm>
                  <a:off x="707" y="2494"/>
                  <a:ext cx="280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sz="2000">
                      <a:cs typeface="Times New Roman" pitchFamily="18" charset="0"/>
                    </a:rPr>
                    <a:t>Закупка сырья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96" name="Rectangle 40"/>
                <p:cNvSpPr>
                  <a:spLocks noChangeArrowheads="1"/>
                </p:cNvSpPr>
                <p:nvPr/>
              </p:nvSpPr>
              <p:spPr bwMode="auto">
                <a:xfrm>
                  <a:off x="664" y="2494"/>
                  <a:ext cx="289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097" name="Group 41"/>
              <p:cNvGrpSpPr>
                <a:grpSpLocks/>
              </p:cNvGrpSpPr>
              <p:nvPr/>
            </p:nvGrpSpPr>
            <p:grpSpPr bwMode="auto">
              <a:xfrm>
                <a:off x="0" y="3012"/>
                <a:ext cx="664" cy="518"/>
                <a:chOff x="0" y="3012"/>
                <a:chExt cx="664" cy="518"/>
              </a:xfrm>
            </p:grpSpPr>
            <p:sp>
              <p:nvSpPr>
                <p:cNvPr id="45098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3012"/>
                  <a:ext cx="5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kumimoji="0" lang="ru-RU" altLang="ru-RU" sz="2000">
                    <a:cs typeface="Times New Roman" pitchFamily="18" charset="0"/>
                  </a:endParaRPr>
                </a:p>
                <a:p>
                  <a:pPr lvl="1" eaLnBrk="0" hangingPunct="0">
                    <a:buFontTx/>
                    <a:buAutoNum type="arabicPeriod" startAt="6"/>
                  </a:pPr>
                  <a:r>
                    <a:rPr kumimoji="0" lang="ru-RU" altLang="ru-RU" sz="20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099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3012"/>
                  <a:ext cx="66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100" name="Group 44"/>
              <p:cNvGrpSpPr>
                <a:grpSpLocks/>
              </p:cNvGrpSpPr>
              <p:nvPr/>
            </p:nvGrpSpPr>
            <p:grpSpPr bwMode="auto">
              <a:xfrm>
                <a:off x="664" y="3012"/>
                <a:ext cx="2894" cy="518"/>
                <a:chOff x="664" y="3012"/>
                <a:chExt cx="2894" cy="518"/>
              </a:xfrm>
            </p:grpSpPr>
            <p:sp>
              <p:nvSpPr>
                <p:cNvPr id="45101" name="Rectangle 45"/>
                <p:cNvSpPr>
                  <a:spLocks noChangeArrowheads="1"/>
                </p:cNvSpPr>
                <p:nvPr/>
              </p:nvSpPr>
              <p:spPr bwMode="auto">
                <a:xfrm>
                  <a:off x="707" y="3012"/>
                  <a:ext cx="280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sz="2000">
                      <a:cs typeface="Times New Roman" pitchFamily="18" charset="0"/>
                    </a:rPr>
                    <a:t>Платежи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102" name="Rectangle 46"/>
                <p:cNvSpPr>
                  <a:spLocks noChangeArrowheads="1"/>
                </p:cNvSpPr>
                <p:nvPr/>
              </p:nvSpPr>
              <p:spPr bwMode="auto">
                <a:xfrm>
                  <a:off x="664" y="3012"/>
                  <a:ext cx="289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103" name="Group 47"/>
              <p:cNvGrpSpPr>
                <a:grpSpLocks/>
              </p:cNvGrpSpPr>
              <p:nvPr/>
            </p:nvGrpSpPr>
            <p:grpSpPr bwMode="auto">
              <a:xfrm>
                <a:off x="0" y="3530"/>
                <a:ext cx="664" cy="518"/>
                <a:chOff x="0" y="3530"/>
                <a:chExt cx="664" cy="518"/>
              </a:xfrm>
            </p:grpSpPr>
            <p:sp>
              <p:nvSpPr>
                <p:cNvPr id="45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3530"/>
                  <a:ext cx="5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kumimoji="0" lang="ru-RU" altLang="ru-RU" sz="2000">
                    <a:cs typeface="Times New Roman" pitchFamily="18" charset="0"/>
                  </a:endParaRPr>
                </a:p>
                <a:p>
                  <a:pPr lvl="1" eaLnBrk="0" hangingPunct="0">
                    <a:buFontTx/>
                    <a:buAutoNum type="arabicPeriod" startAt="7"/>
                  </a:pPr>
                  <a:r>
                    <a:rPr kumimoji="0" lang="ru-RU" altLang="ru-RU" sz="20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105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3530"/>
                  <a:ext cx="66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5106" name="Group 50"/>
              <p:cNvGrpSpPr>
                <a:grpSpLocks/>
              </p:cNvGrpSpPr>
              <p:nvPr/>
            </p:nvGrpSpPr>
            <p:grpSpPr bwMode="auto">
              <a:xfrm>
                <a:off x="664" y="3530"/>
                <a:ext cx="2894" cy="518"/>
                <a:chOff x="664" y="3530"/>
                <a:chExt cx="2894" cy="518"/>
              </a:xfrm>
            </p:grpSpPr>
            <p:sp>
              <p:nvSpPr>
                <p:cNvPr id="45107" name="Rectangle 51"/>
                <p:cNvSpPr>
                  <a:spLocks noChangeArrowheads="1"/>
                </p:cNvSpPr>
                <p:nvPr/>
              </p:nvSpPr>
              <p:spPr bwMode="auto">
                <a:xfrm>
                  <a:off x="707" y="3530"/>
                  <a:ext cx="280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sz="2000">
                      <a:cs typeface="Times New Roman" pitchFamily="18" charset="0"/>
                    </a:rPr>
                    <a:t>Другие</a:t>
                  </a:r>
                </a:p>
                <a:p>
                  <a:pPr eaLnBrk="0" hangingPunct="0"/>
                  <a:endParaRPr kumimoji="0" lang="ru-RU" altLang="ru-RU" sz="4000"/>
                </a:p>
              </p:txBody>
            </p:sp>
            <p:sp>
              <p:nvSpPr>
                <p:cNvPr id="45108" name="Rectangle 52"/>
                <p:cNvSpPr>
                  <a:spLocks noChangeArrowheads="1"/>
                </p:cNvSpPr>
                <p:nvPr/>
              </p:nvSpPr>
              <p:spPr bwMode="auto">
                <a:xfrm>
                  <a:off x="664" y="3530"/>
                  <a:ext cx="289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</p:grpSp>
        <p:sp>
          <p:nvSpPr>
            <p:cNvPr id="45109" name="Rectangle 53"/>
            <p:cNvSpPr>
              <a:spLocks noChangeArrowheads="1"/>
            </p:cNvSpPr>
            <p:nvPr/>
          </p:nvSpPr>
          <p:spPr bwMode="auto">
            <a:xfrm>
              <a:off x="-3" y="-3"/>
              <a:ext cx="3564" cy="40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530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271295083"/>
              </p:ext>
            </p:extLst>
          </p:nvPr>
        </p:nvGraphicFramePr>
        <p:xfrm>
          <a:off x="250825" y="115888"/>
          <a:ext cx="8678863" cy="640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B251-0F04-4810-A02F-1616705D574E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788024" y="34944"/>
            <a:ext cx="4248472" cy="1593856"/>
          </a:xfrm>
          <a:prstGeom prst="rect">
            <a:avLst/>
          </a:prstGeom>
        </p:spPr>
        <p:txBody>
          <a:bodyPr anchor="ctr">
            <a:normAutofit fontScale="92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900" b="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Классы технологий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7760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8350"/>
            <a:ext cx="7772400" cy="679450"/>
          </a:xfrm>
        </p:spPr>
        <p:txBody>
          <a:bodyPr/>
          <a:lstStyle/>
          <a:p>
            <a:r>
              <a:rPr lang="ru-RU" altLang="ru-RU" sz="2800"/>
              <a:t>Материалы детального обследования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>
                <a:cs typeface="Times New Roman" pitchFamily="18" charset="0"/>
              </a:rPr>
              <a:t>Операции бизнес-процесса</a:t>
            </a:r>
            <a:r>
              <a:rPr lang="ru-RU" altLang="ru-RU" sz="2800" b="1"/>
              <a:t> 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0" y="2057400"/>
            <a:ext cx="9144000" cy="1471613"/>
            <a:chOff x="-3" y="-3"/>
            <a:chExt cx="3791" cy="927"/>
          </a:xfrm>
        </p:grpSpPr>
        <p:grpSp>
          <p:nvGrpSpPr>
            <p:cNvPr id="46085" name="Group 5"/>
            <p:cNvGrpSpPr>
              <a:grpSpLocks/>
            </p:cNvGrpSpPr>
            <p:nvPr/>
          </p:nvGrpSpPr>
          <p:grpSpPr bwMode="auto">
            <a:xfrm>
              <a:off x="0" y="0"/>
              <a:ext cx="3785" cy="921"/>
              <a:chOff x="0" y="0"/>
              <a:chExt cx="3785" cy="921"/>
            </a:xfrm>
          </p:grpSpPr>
          <p:grpSp>
            <p:nvGrpSpPr>
              <p:cNvPr id="4608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61" cy="921"/>
                <a:chOff x="0" y="0"/>
                <a:chExt cx="561" cy="921"/>
              </a:xfrm>
            </p:grpSpPr>
            <p:sp>
              <p:nvSpPr>
                <p:cNvPr id="46087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75" cy="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rIns="18000"/>
                <a:lstStyle/>
                <a:p>
                  <a:r>
                    <a:rPr kumimoji="0" lang="ru-RU" altLang="ru-RU" sz="2000" i="1">
                      <a:cs typeface="Times New Roman" pitchFamily="18" charset="0"/>
                    </a:rPr>
                    <a:t> </a:t>
                  </a:r>
                  <a:r>
                    <a:rPr kumimoji="0" lang="ru-RU" altLang="ru-RU" sz="1600" b="1">
                      <a:cs typeface="Times New Roman" pitchFamily="18" charset="0"/>
                    </a:rPr>
                    <a:t>Операция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eaLnBrk="0" hangingPunct="0"/>
                  <a:r>
                    <a:rPr kumimoji="0" lang="ru-RU" altLang="ru-RU" sz="1600">
                      <a:cs typeface="Times New Roman" pitchFamily="18" charset="0"/>
                    </a:rPr>
                    <a:t> </a:t>
                  </a:r>
                  <a:endParaRPr kumimoji="0" lang="ru-RU" altLang="ru-RU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kumimoji="0" lang="ru-RU" altLang="ru-RU" sz="1600">
                      <a:cs typeface="Times New Roman" pitchFamily="18" charset="0"/>
                    </a:rPr>
                    <a:t> </a:t>
                  </a:r>
                  <a:endParaRPr kumimoji="0" lang="ru-RU" altLang="ru-RU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kumimoji="0" lang="ru-RU" altLang="ru-RU" sz="18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0" lang="ru-RU" altLang="ru-RU" sz="3600"/>
                </a:p>
              </p:txBody>
            </p:sp>
            <p:sp>
              <p:nvSpPr>
                <p:cNvPr id="46088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61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rIns="18000"/>
                <a:lstStyle/>
                <a:p>
                  <a:endParaRPr lang="ru-RU"/>
                </a:p>
              </p:txBody>
            </p:sp>
          </p:grpSp>
          <p:grpSp>
            <p:nvGrpSpPr>
              <p:cNvPr id="46089" name="Group 9"/>
              <p:cNvGrpSpPr>
                <a:grpSpLocks/>
              </p:cNvGrpSpPr>
              <p:nvPr/>
            </p:nvGrpSpPr>
            <p:grpSpPr bwMode="auto">
              <a:xfrm>
                <a:off x="561" y="0"/>
                <a:ext cx="662" cy="921"/>
                <a:chOff x="561" y="0"/>
                <a:chExt cx="662" cy="921"/>
              </a:xfrm>
            </p:grpSpPr>
            <p:sp>
              <p:nvSpPr>
                <p:cNvPr id="46090" name="Rectangle 10"/>
                <p:cNvSpPr>
                  <a:spLocks noChangeArrowheads="1"/>
                </p:cNvSpPr>
                <p:nvPr/>
              </p:nvSpPr>
              <p:spPr bwMode="auto">
                <a:xfrm>
                  <a:off x="604" y="0"/>
                  <a:ext cx="576" cy="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rIns="18000"/>
                <a:lstStyle/>
                <a:p>
                  <a:r>
                    <a:rPr kumimoji="0" lang="ru-RU" altLang="ru-RU" sz="1600" b="1">
                      <a:cs typeface="Times New Roman" pitchFamily="18" charset="0"/>
                    </a:rPr>
                    <a:t>Исполнитель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eaLnBrk="0" hangingPunct="0"/>
                  <a:endParaRPr kumimoji="0" lang="ru-RU" altLang="ru-RU" sz="3600"/>
                </a:p>
              </p:txBody>
            </p:sp>
            <p:sp>
              <p:nvSpPr>
                <p:cNvPr id="46091" name="Rectangle 11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662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rIns="18000"/>
                <a:lstStyle/>
                <a:p>
                  <a:endParaRPr lang="ru-RU"/>
                </a:p>
              </p:txBody>
            </p:sp>
          </p:grpSp>
          <p:grpSp>
            <p:nvGrpSpPr>
              <p:cNvPr id="46092" name="Group 12"/>
              <p:cNvGrpSpPr>
                <a:grpSpLocks/>
              </p:cNvGrpSpPr>
              <p:nvPr/>
            </p:nvGrpSpPr>
            <p:grpSpPr bwMode="auto">
              <a:xfrm>
                <a:off x="1223" y="0"/>
                <a:ext cx="734" cy="921"/>
                <a:chOff x="1223" y="0"/>
                <a:chExt cx="734" cy="921"/>
              </a:xfrm>
            </p:grpSpPr>
            <p:sp>
              <p:nvSpPr>
                <p:cNvPr id="460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266" y="0"/>
                  <a:ext cx="648" cy="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rIns="18000"/>
                <a:lstStyle/>
                <a:p>
                  <a:r>
                    <a:rPr kumimoji="0" lang="ru-RU" altLang="ru-RU" sz="1600" b="1">
                      <a:cs typeface="Times New Roman" pitchFamily="18" charset="0"/>
                    </a:rPr>
                    <a:t>Как часто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eaLnBrk="0" hangingPunct="0"/>
                  <a:endParaRPr kumimoji="0" lang="ru-RU" altLang="ru-RU" sz="3600"/>
                </a:p>
              </p:txBody>
            </p:sp>
            <p:sp>
              <p:nvSpPr>
                <p:cNvPr id="46094" name="Rectangle 14"/>
                <p:cNvSpPr>
                  <a:spLocks noChangeArrowheads="1"/>
                </p:cNvSpPr>
                <p:nvPr/>
              </p:nvSpPr>
              <p:spPr bwMode="auto">
                <a:xfrm>
                  <a:off x="1223" y="0"/>
                  <a:ext cx="734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rIns="18000"/>
                <a:lstStyle/>
                <a:p>
                  <a:endParaRPr lang="ru-RU"/>
                </a:p>
              </p:txBody>
            </p:sp>
          </p:grpSp>
          <p:grpSp>
            <p:nvGrpSpPr>
              <p:cNvPr id="46095" name="Group 15"/>
              <p:cNvGrpSpPr>
                <a:grpSpLocks/>
              </p:cNvGrpSpPr>
              <p:nvPr/>
            </p:nvGrpSpPr>
            <p:grpSpPr bwMode="auto">
              <a:xfrm>
                <a:off x="1957" y="0"/>
                <a:ext cx="734" cy="921"/>
                <a:chOff x="1957" y="0"/>
                <a:chExt cx="734" cy="921"/>
              </a:xfrm>
            </p:grpSpPr>
            <p:sp>
              <p:nvSpPr>
                <p:cNvPr id="46096" name="Rectangle 16"/>
                <p:cNvSpPr>
                  <a:spLocks noChangeArrowheads="1"/>
                </p:cNvSpPr>
                <p:nvPr/>
              </p:nvSpPr>
              <p:spPr bwMode="auto">
                <a:xfrm>
                  <a:off x="2000" y="0"/>
                  <a:ext cx="648" cy="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rIns="18000"/>
                <a:lstStyle/>
                <a:p>
                  <a:r>
                    <a:rPr kumimoji="0" lang="ru-RU" altLang="ru-RU" sz="1600" b="1">
                      <a:cs typeface="Times New Roman" pitchFamily="18" charset="0"/>
                    </a:rPr>
                    <a:t>Входящие документы (документы-основания)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eaLnBrk="0" hangingPunct="0"/>
                  <a:endParaRPr kumimoji="0" lang="ru-RU" altLang="ru-RU" sz="3600"/>
                </a:p>
              </p:txBody>
            </p:sp>
            <p:sp>
              <p:nvSpPr>
                <p:cNvPr id="460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957" y="0"/>
                  <a:ext cx="734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rIns="18000"/>
                <a:lstStyle/>
                <a:p>
                  <a:endParaRPr lang="ru-RU"/>
                </a:p>
              </p:txBody>
            </p:sp>
          </p:grpSp>
          <p:grpSp>
            <p:nvGrpSpPr>
              <p:cNvPr id="46098" name="Group 18"/>
              <p:cNvGrpSpPr>
                <a:grpSpLocks/>
              </p:cNvGrpSpPr>
              <p:nvPr/>
            </p:nvGrpSpPr>
            <p:grpSpPr bwMode="auto">
              <a:xfrm>
                <a:off x="2691" y="0"/>
                <a:ext cx="1094" cy="921"/>
                <a:chOff x="2691" y="0"/>
                <a:chExt cx="1094" cy="921"/>
              </a:xfrm>
            </p:grpSpPr>
            <p:sp>
              <p:nvSpPr>
                <p:cNvPr id="46099" name="Rectangle 19"/>
                <p:cNvSpPr>
                  <a:spLocks noChangeArrowheads="1"/>
                </p:cNvSpPr>
                <p:nvPr/>
              </p:nvSpPr>
              <p:spPr bwMode="auto">
                <a:xfrm>
                  <a:off x="2734" y="0"/>
                  <a:ext cx="1008" cy="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rIns="18000"/>
                <a:lstStyle/>
                <a:p>
                  <a:r>
                    <a:rPr kumimoji="0" lang="ru-RU" altLang="ru-RU" sz="1600" b="1">
                      <a:cs typeface="Times New Roman" pitchFamily="18" charset="0"/>
                    </a:rPr>
                    <a:t>Исходящий документ (составляемый документ)</a:t>
                  </a:r>
                  <a:endParaRPr kumimoji="0" lang="ru-RU" altLang="ru-RU" sz="1800" b="1">
                    <a:cs typeface="Times New Roman" pitchFamily="18" charset="0"/>
                  </a:endParaRPr>
                </a:p>
                <a:p>
                  <a:pPr eaLnBrk="0" hangingPunct="0"/>
                  <a:endParaRPr kumimoji="0" lang="ru-RU" altLang="ru-RU" sz="3600"/>
                </a:p>
              </p:txBody>
            </p:sp>
            <p:sp>
              <p:nvSpPr>
                <p:cNvPr id="46100" name="Rectangle 20"/>
                <p:cNvSpPr>
                  <a:spLocks noChangeArrowheads="1"/>
                </p:cNvSpPr>
                <p:nvPr/>
              </p:nvSpPr>
              <p:spPr bwMode="auto">
                <a:xfrm>
                  <a:off x="2691" y="0"/>
                  <a:ext cx="1094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rIns="18000"/>
                <a:lstStyle/>
                <a:p>
                  <a:endParaRPr lang="ru-RU"/>
                </a:p>
              </p:txBody>
            </p:sp>
          </p:grpSp>
        </p:grpSp>
        <p:sp>
          <p:nvSpPr>
            <p:cNvPr id="46101" name="Rectangle 21"/>
            <p:cNvSpPr>
              <a:spLocks noChangeArrowheads="1"/>
            </p:cNvSpPr>
            <p:nvPr/>
          </p:nvSpPr>
          <p:spPr bwMode="auto">
            <a:xfrm>
              <a:off x="-3" y="-3"/>
              <a:ext cx="3791" cy="927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/>
            <a:lstStyle/>
            <a:p>
              <a:endParaRPr lang="ru-RU"/>
            </a:p>
          </p:txBody>
        </p:sp>
      </p:grp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52400" y="40386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>
                <a:cs typeface="Times New Roman" pitchFamily="18" charset="0"/>
              </a:rPr>
              <a:t>Описание документов бизнес-процесса</a:t>
            </a:r>
            <a:r>
              <a:rPr lang="ru-RU" altLang="ru-RU" sz="2800" b="1">
                <a:cs typeface="Times New Roman" pitchFamily="18" charset="0"/>
              </a:rPr>
              <a:t> </a:t>
            </a:r>
          </a:p>
        </p:txBody>
      </p: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0" y="4800600"/>
            <a:ext cx="9144000" cy="1139825"/>
            <a:chOff x="-3" y="-3"/>
            <a:chExt cx="4007" cy="718"/>
          </a:xfrm>
        </p:grpSpPr>
        <p:grpSp>
          <p:nvGrpSpPr>
            <p:cNvPr id="46104" name="Group 24"/>
            <p:cNvGrpSpPr>
              <a:grpSpLocks/>
            </p:cNvGrpSpPr>
            <p:nvPr/>
          </p:nvGrpSpPr>
          <p:grpSpPr bwMode="auto">
            <a:xfrm>
              <a:off x="0" y="0"/>
              <a:ext cx="4001" cy="712"/>
              <a:chOff x="0" y="0"/>
              <a:chExt cx="4001" cy="712"/>
            </a:xfrm>
          </p:grpSpPr>
          <p:grpSp>
            <p:nvGrpSpPr>
              <p:cNvPr id="46105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1065" cy="712"/>
                <a:chOff x="0" y="0"/>
                <a:chExt cx="1065" cy="712"/>
              </a:xfrm>
            </p:grpSpPr>
            <p:sp>
              <p:nvSpPr>
                <p:cNvPr id="46106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79" cy="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sz="1500" b="1">
                      <a:cs typeface="Times New Roman" pitchFamily="18" charset="0"/>
                    </a:rPr>
                    <a:t> Составляемый документ (исходящий документ)</a:t>
                  </a:r>
                  <a:endParaRPr kumimoji="0" lang="ru-RU" altLang="ru-RU" sz="1600" b="1">
                    <a:cs typeface="Times New Roman" pitchFamily="18" charset="0"/>
                  </a:endParaRPr>
                </a:p>
                <a:p>
                  <a:pPr eaLnBrk="0" hangingPunct="0"/>
                  <a:endParaRPr kumimoji="0" lang="ru-RU" altLang="ru-RU" sz="3200" b="1"/>
                </a:p>
              </p:txBody>
            </p:sp>
            <p:sp>
              <p:nvSpPr>
                <p:cNvPr id="46107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6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6108" name="Group 28"/>
              <p:cNvGrpSpPr>
                <a:grpSpLocks/>
              </p:cNvGrpSpPr>
              <p:nvPr/>
            </p:nvGrpSpPr>
            <p:grpSpPr bwMode="auto">
              <a:xfrm>
                <a:off x="1065" y="0"/>
                <a:ext cx="590" cy="712"/>
                <a:chOff x="1065" y="0"/>
                <a:chExt cx="590" cy="712"/>
              </a:xfrm>
            </p:grpSpPr>
            <p:sp>
              <p:nvSpPr>
                <p:cNvPr id="46109" name="Rectangle 29"/>
                <p:cNvSpPr>
                  <a:spLocks noChangeArrowheads="1"/>
                </p:cNvSpPr>
                <p:nvPr/>
              </p:nvSpPr>
              <p:spPr bwMode="auto">
                <a:xfrm>
                  <a:off x="1108" y="0"/>
                  <a:ext cx="504" cy="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sz="1500" b="1">
                      <a:cs typeface="Times New Roman" pitchFamily="18" charset="0"/>
                    </a:rPr>
                    <a:t>Операция</a:t>
                  </a:r>
                  <a:endParaRPr kumimoji="0" lang="ru-RU" altLang="ru-RU" sz="1600" b="1">
                    <a:cs typeface="Times New Roman" pitchFamily="18" charset="0"/>
                  </a:endParaRPr>
                </a:p>
                <a:p>
                  <a:pPr eaLnBrk="0" hangingPunct="0"/>
                  <a:endParaRPr kumimoji="0" lang="ru-RU" altLang="ru-RU" sz="3200" b="1"/>
                </a:p>
              </p:txBody>
            </p:sp>
            <p:sp>
              <p:nvSpPr>
                <p:cNvPr id="46110" name="Rectangle 30"/>
                <p:cNvSpPr>
                  <a:spLocks noChangeArrowheads="1"/>
                </p:cNvSpPr>
                <p:nvPr/>
              </p:nvSpPr>
              <p:spPr bwMode="auto">
                <a:xfrm>
                  <a:off x="1065" y="0"/>
                  <a:ext cx="590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6111" name="Group 31"/>
              <p:cNvGrpSpPr>
                <a:grpSpLocks/>
              </p:cNvGrpSpPr>
              <p:nvPr/>
            </p:nvGrpSpPr>
            <p:grpSpPr bwMode="auto">
              <a:xfrm>
                <a:off x="1655" y="0"/>
                <a:ext cx="734" cy="712"/>
                <a:chOff x="1655" y="0"/>
                <a:chExt cx="734" cy="712"/>
              </a:xfrm>
            </p:grpSpPr>
            <p:sp>
              <p:nvSpPr>
                <p:cNvPr id="46112" name="Rectangle 32"/>
                <p:cNvSpPr>
                  <a:spLocks noChangeArrowheads="1"/>
                </p:cNvSpPr>
                <p:nvPr/>
              </p:nvSpPr>
              <p:spPr bwMode="auto">
                <a:xfrm>
                  <a:off x="1698" y="0"/>
                  <a:ext cx="648" cy="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sz="1500" b="1">
                      <a:cs typeface="Times New Roman" pitchFamily="18" charset="0"/>
                    </a:rPr>
                    <a:t>Кто составляет (исполнитель)</a:t>
                  </a:r>
                  <a:endParaRPr kumimoji="0" lang="ru-RU" altLang="ru-RU" sz="1600" b="1">
                    <a:cs typeface="Times New Roman" pitchFamily="18" charset="0"/>
                  </a:endParaRPr>
                </a:p>
                <a:p>
                  <a:pPr eaLnBrk="0" hangingPunct="0"/>
                  <a:endParaRPr kumimoji="0" lang="ru-RU" altLang="ru-RU" sz="3200" b="1"/>
                </a:p>
              </p:txBody>
            </p:sp>
            <p:sp>
              <p:nvSpPr>
                <p:cNvPr id="4611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55" y="0"/>
                  <a:ext cx="734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6114" name="Group 34"/>
              <p:cNvGrpSpPr>
                <a:grpSpLocks/>
              </p:cNvGrpSpPr>
              <p:nvPr/>
            </p:nvGrpSpPr>
            <p:grpSpPr bwMode="auto">
              <a:xfrm>
                <a:off x="2389" y="0"/>
                <a:ext cx="590" cy="712"/>
                <a:chOff x="2389" y="0"/>
                <a:chExt cx="590" cy="712"/>
              </a:xfrm>
            </p:grpSpPr>
            <p:sp>
              <p:nvSpPr>
                <p:cNvPr id="46115" name="Rectangle 35"/>
                <p:cNvSpPr>
                  <a:spLocks noChangeArrowheads="1"/>
                </p:cNvSpPr>
                <p:nvPr/>
              </p:nvSpPr>
              <p:spPr bwMode="auto">
                <a:xfrm>
                  <a:off x="2432" y="0"/>
                  <a:ext cx="504" cy="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sz="1500" b="1">
                      <a:cs typeface="Times New Roman" pitchFamily="18" charset="0"/>
                    </a:rPr>
                    <a:t>Как часто</a:t>
                  </a:r>
                  <a:endParaRPr kumimoji="0" lang="ru-RU" altLang="ru-RU" sz="1600" b="1">
                    <a:cs typeface="Times New Roman" pitchFamily="18" charset="0"/>
                  </a:endParaRPr>
                </a:p>
                <a:p>
                  <a:pPr eaLnBrk="0" hangingPunct="0"/>
                  <a:endParaRPr kumimoji="0" lang="ru-RU" altLang="ru-RU" sz="3200" b="1"/>
                </a:p>
              </p:txBody>
            </p:sp>
            <p:sp>
              <p:nvSpPr>
                <p:cNvPr id="4611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89" y="0"/>
                  <a:ext cx="590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  <p:grpSp>
            <p:nvGrpSpPr>
              <p:cNvPr id="46117" name="Group 37"/>
              <p:cNvGrpSpPr>
                <a:grpSpLocks/>
              </p:cNvGrpSpPr>
              <p:nvPr/>
            </p:nvGrpSpPr>
            <p:grpSpPr bwMode="auto">
              <a:xfrm>
                <a:off x="2979" y="0"/>
                <a:ext cx="1022" cy="712"/>
                <a:chOff x="2979" y="0"/>
                <a:chExt cx="1022" cy="712"/>
              </a:xfrm>
            </p:grpSpPr>
            <p:sp>
              <p:nvSpPr>
                <p:cNvPr id="46118" name="Rectangle 38"/>
                <p:cNvSpPr>
                  <a:spLocks noChangeArrowheads="1"/>
                </p:cNvSpPr>
                <p:nvPr/>
              </p:nvSpPr>
              <p:spPr bwMode="auto">
                <a:xfrm>
                  <a:off x="3022" y="0"/>
                  <a:ext cx="936" cy="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0" lang="ru-RU" altLang="ru-RU" sz="1500" b="1">
                      <a:cs typeface="Times New Roman" pitchFamily="18" charset="0"/>
                    </a:rPr>
                    <a:t>Документы-основания (входящие документы)</a:t>
                  </a:r>
                  <a:endParaRPr kumimoji="0" lang="ru-RU" altLang="ru-RU" sz="1600" b="1">
                    <a:cs typeface="Times New Roman" pitchFamily="18" charset="0"/>
                  </a:endParaRPr>
                </a:p>
                <a:p>
                  <a:pPr eaLnBrk="0" hangingPunct="0"/>
                  <a:endParaRPr kumimoji="0" lang="ru-RU" altLang="ru-RU" sz="3200" b="1"/>
                </a:p>
              </p:txBody>
            </p:sp>
            <p:sp>
              <p:nvSpPr>
                <p:cNvPr id="46119" name="Rectangle 39"/>
                <p:cNvSpPr>
                  <a:spLocks noChangeArrowheads="1"/>
                </p:cNvSpPr>
                <p:nvPr/>
              </p:nvSpPr>
              <p:spPr bwMode="auto">
                <a:xfrm>
                  <a:off x="2979" y="0"/>
                  <a:ext cx="1022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ru-RU"/>
                </a:p>
              </p:txBody>
            </p:sp>
          </p:grpSp>
        </p:grp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-3" y="-3"/>
              <a:ext cx="4007" cy="71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418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B5C9E4-01E2-4A03-9788-15D72CF93364}" type="slidenum">
              <a:rPr lang="ru-RU" altLang="ru-RU" sz="1400" smtClean="0"/>
              <a:pPr eaLnBrk="1" hangingPunct="1"/>
              <a:t>51</a:t>
            </a:fld>
            <a:endParaRPr lang="ru-RU" altLang="ru-RU" sz="1400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495550" y="833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57150"/>
            <a:ext cx="9144000" cy="1076325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ru-RU" altLang="ru-RU" sz="3200" b="1"/>
              <a:t>Формы документов для формализации материалов обследования</a:t>
            </a:r>
          </a:p>
        </p:txBody>
      </p:sp>
      <p:pic>
        <p:nvPicPr>
          <p:cNvPr id="122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23963"/>
            <a:ext cx="792956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4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1008063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4000"/>
              <a:t>Формирование технического задания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251521" y="2060575"/>
            <a:ext cx="856863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400" dirty="0"/>
              <a:t>Результаты обследования представляют объективную основу для формирования </a:t>
            </a:r>
            <a:r>
              <a:rPr lang="ru-RU" altLang="ru-RU" sz="2400" b="1" dirty="0"/>
              <a:t>технического задания</a:t>
            </a:r>
            <a:r>
              <a:rPr lang="ru-RU" altLang="ru-RU" sz="2400" dirty="0"/>
              <a:t> на информационную систему.</a:t>
            </a:r>
          </a:p>
          <a:p>
            <a:endParaRPr lang="ru-RU" altLang="ru-RU" sz="2400" dirty="0"/>
          </a:p>
          <a:p>
            <a:r>
              <a:rPr lang="ru-RU" altLang="ru-RU" sz="2400" b="1" dirty="0"/>
              <a:t>Техническое задание </a:t>
            </a:r>
            <a:r>
              <a:rPr lang="ru-RU" altLang="ru-RU" sz="2400" dirty="0"/>
              <a:t>- это документ, определяющий цели, требования и основные исходные данные, необходимые для разработки автоматизированной системы управления. </a:t>
            </a:r>
          </a:p>
        </p:txBody>
      </p:sp>
    </p:spTree>
    <p:extLst>
      <p:ext uri="{BB962C8B-B14F-4D97-AF65-F5344CB8AC3E}">
        <p14:creationId xmlns:p14="http://schemas.microsoft.com/office/powerpoint/2010/main" val="10351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0"/>
            <a:ext cx="8642350" cy="922338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altLang="ru-RU" sz="3600">
                <a:effectLst/>
              </a:rPr>
              <a:t>Технологическая сеть проектирования стадии предпроектного обследования</a:t>
            </a:r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78EA-18EE-4C36-A1DA-54887D695284}" type="slidenum">
              <a:rPr lang="ru-RU" altLang="ru-RU"/>
              <a:pPr/>
              <a:t>53</a:t>
            </a:fld>
            <a:endParaRPr lang="ru-RU" altLang="ru-RU"/>
          </a:p>
        </p:txBody>
      </p:sp>
      <p:pic>
        <p:nvPicPr>
          <p:cNvPr id="354307" name="Picture 3" descr="http://www.kgau.ru/istiki/umk/pis/pis_5.files/image028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4088"/>
            <a:ext cx="914400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4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333375"/>
            <a:ext cx="8569325" cy="62642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>
                <a:effectLst/>
              </a:rPr>
              <a:t>П 1 ─ предварительное изучение предметной области: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1.1. ─ общие сведения об объекте;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1.2. ─ примеры разработок проектов ИС для аналогичных объектов;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>
                <a:effectLst/>
              </a:rPr>
              <a:t>П 2 ─ выбор технологии проектирования: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U 2.1. ─ универсум технологий проектирования;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2.1. ─ список ресурсов;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2.2. ─ oписаниe выбранной технологии, методов и средств проектирования;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>
                <a:effectLst/>
              </a:rPr>
              <a:t>П 3 ─ выбор метода проведения обследования: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U 3.1. ─ универсум методов проведения обследования;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3.1. ─ описание выбранного метода;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>
                <a:effectLst/>
              </a:rPr>
              <a:t>П 4 ─ выбор метода сбора материалов обследования: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U 4.1. ─ универсум методов сбора материалов обследования;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4.1. ─ описание выбранных методов;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>
                <a:effectLst/>
              </a:rPr>
              <a:t>П 5 ─ разработка программы обследования: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5.1. ─ программа обследования;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>
                <a:effectLst/>
              </a:rPr>
              <a:t>П 6 ─ разработка плана-графика сбора материалов обследования: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6.1. ─ план-график выполнения работ на предпроектной стадии;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>
                <a:effectLst/>
              </a:rPr>
              <a:t>П 7 ─ сбор и формализация материалов обследования: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U 7.1. ─ универсум методов формализации;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7.1. ─ общие параметры (характеристики) экономической системы;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7.2. ─ организационная структура экономической системы;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7.3. ─ методы и методики управления (алгоритм расчета экономических показателей);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7.4. ─ параметры информационных потоков;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>
                <a:effectLst/>
              </a:rPr>
              <a:t>Д 7.5. ─ параметры материальных потоков.</a:t>
            </a:r>
          </a:p>
        </p:txBody>
      </p:sp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FBB2-F9E4-46D5-AD2F-779EE36BC8E2}" type="slidenum">
              <a:rPr lang="ru-RU" altLang="ru-RU"/>
              <a:pPr/>
              <a:t>54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57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108108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4000"/>
              <a:t>Виды моделей деятельности организации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547813" y="1989138"/>
            <a:ext cx="727233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dirty="0"/>
              <a:t>Модели деятельности организации создаются в двух видах:</a:t>
            </a:r>
          </a:p>
          <a:p>
            <a:endParaRPr lang="ru-RU" altLang="ru-RU" sz="2400" dirty="0"/>
          </a:p>
          <a:p>
            <a:pPr>
              <a:buFontTx/>
              <a:buChar char="•"/>
            </a:pPr>
            <a:r>
              <a:rPr lang="ru-RU" altLang="ru-RU" sz="2400" dirty="0"/>
              <a:t> модель "как есть"("</a:t>
            </a:r>
            <a:r>
              <a:rPr lang="ru-RU" altLang="ru-RU" sz="2400" dirty="0" err="1"/>
              <a:t>as-is</a:t>
            </a:r>
            <a:r>
              <a:rPr lang="ru-RU" altLang="ru-RU" sz="2400" dirty="0"/>
              <a:t>")- отражает существующие в организации бизнес-процессы; </a:t>
            </a:r>
          </a:p>
          <a:p>
            <a:endParaRPr lang="ru-RU" altLang="ru-RU" sz="2400" dirty="0"/>
          </a:p>
          <a:p>
            <a:pPr>
              <a:buFontTx/>
              <a:buChar char="•"/>
            </a:pPr>
            <a:r>
              <a:rPr lang="ru-RU" altLang="ru-RU" sz="2400" dirty="0"/>
              <a:t> модель "как должно быть"("</a:t>
            </a:r>
            <a:r>
              <a:rPr lang="ru-RU" altLang="ru-RU" sz="2400" dirty="0" err="1"/>
              <a:t>to-be</a:t>
            </a:r>
            <a:r>
              <a:rPr lang="ru-RU" altLang="ru-RU" sz="2400" dirty="0"/>
              <a:t>") - отражает необходимые изменения бизнес-процессов с учетом внедрения ИС. </a:t>
            </a:r>
          </a:p>
        </p:txBody>
      </p:sp>
    </p:spTree>
    <p:extLst>
      <p:ext uri="{BB962C8B-B14F-4D97-AF65-F5344CB8AC3E}">
        <p14:creationId xmlns:p14="http://schemas.microsoft.com/office/powerpoint/2010/main" val="1817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108108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4000"/>
              <a:t>Необходимость привлечения группы тестирования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403350" y="2060575"/>
            <a:ext cx="74898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dirty="0"/>
              <a:t>На этапе анализа необходимо привлекать к работе группы тестирования для решения следующих задач:</a:t>
            </a:r>
          </a:p>
          <a:p>
            <a:endParaRPr lang="ru-RU" altLang="ru-RU" sz="2400" dirty="0"/>
          </a:p>
          <a:p>
            <a:pPr>
              <a:buFontTx/>
              <a:buChar char="•"/>
            </a:pPr>
            <a:r>
              <a:rPr lang="ru-RU" altLang="ru-RU" sz="2400" dirty="0"/>
              <a:t> получения сравнительных характеристик предполагаемых к использованию аппаратных платформ, операционных систем, СУБД, иного окружения; </a:t>
            </a:r>
          </a:p>
          <a:p>
            <a:endParaRPr lang="ru-RU" altLang="ru-RU" sz="2400" dirty="0"/>
          </a:p>
          <a:p>
            <a:pPr>
              <a:buFontTx/>
              <a:buChar char="•"/>
            </a:pPr>
            <a:r>
              <a:rPr lang="ru-RU" altLang="ru-RU" sz="2400" dirty="0"/>
              <a:t> разработки плана работ по обеспечению надежности информационной системы и ее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3319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108108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4000"/>
              <a:t>Тестировщики на ранних стадиях проектирования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476375" y="1844675"/>
            <a:ext cx="734377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/>
              <a:t>Привлечение </a:t>
            </a:r>
            <a:r>
              <a:rPr lang="ru-RU" altLang="ru-RU" sz="2400" dirty="0" err="1"/>
              <a:t>тестировщиков</a:t>
            </a:r>
            <a:r>
              <a:rPr lang="ru-RU" altLang="ru-RU" sz="2400" dirty="0"/>
              <a:t> на ранних этапах разработки является </a:t>
            </a:r>
            <a:r>
              <a:rPr lang="ru-RU" altLang="ru-RU" sz="2400" u="sng" dirty="0"/>
              <a:t>целесообразным для любых проектов</a:t>
            </a:r>
            <a:r>
              <a:rPr lang="ru-RU" altLang="ru-RU" sz="2400" dirty="0"/>
              <a:t>. </a:t>
            </a:r>
          </a:p>
          <a:p>
            <a:pPr>
              <a:spcBef>
                <a:spcPct val="50000"/>
              </a:spcBef>
            </a:pPr>
            <a:r>
              <a:rPr lang="ru-RU" altLang="ru-RU" sz="2400" dirty="0"/>
              <a:t>Чем раньше группы тестирования выявляют ошибки в информационной системе, тем ниже стоимость сопровождения системы. </a:t>
            </a:r>
          </a:p>
          <a:p>
            <a:pPr>
              <a:spcBef>
                <a:spcPct val="50000"/>
              </a:spcBef>
            </a:pPr>
            <a:r>
              <a:rPr lang="ru-RU" altLang="ru-RU" sz="2400" dirty="0"/>
              <a:t>Время на тестирование системы и на исправление обнаруженных ошибок следует предусматривать </a:t>
            </a:r>
            <a:r>
              <a:rPr lang="ru-RU" altLang="ru-RU" sz="2400" u="sng" dirty="0"/>
              <a:t>не только на этапе разработки, но и на этапе проектирования</a:t>
            </a:r>
            <a:r>
              <a:rPr lang="ru-RU" alt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4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476250"/>
            <a:ext cx="7772400" cy="64928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4000"/>
              <a:t>Система отслеживания ошибок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331913" y="1412875"/>
            <a:ext cx="756126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/>
              <a:t>Для автоматизации тестирования следует использовать системы отслеживания ошибок (</a:t>
            </a:r>
            <a:r>
              <a:rPr lang="ru-RU" altLang="ru-RU" sz="2400" dirty="0" err="1"/>
              <a:t>bug</a:t>
            </a:r>
            <a:r>
              <a:rPr lang="ru-RU" altLang="ru-RU" sz="2400" dirty="0"/>
              <a:t> </a:t>
            </a:r>
            <a:r>
              <a:rPr lang="ru-RU" altLang="ru-RU" sz="2400" dirty="0" err="1"/>
              <a:t>tracking</a:t>
            </a:r>
            <a:r>
              <a:rPr lang="ru-RU" altLang="ru-RU" sz="2400" dirty="0"/>
              <a:t>). </a:t>
            </a:r>
          </a:p>
          <a:p>
            <a:pPr>
              <a:spcBef>
                <a:spcPct val="50000"/>
              </a:spcBef>
            </a:pPr>
            <a:r>
              <a:rPr lang="ru-RU" altLang="ru-RU" sz="2400" b="1" dirty="0"/>
              <a:t>Позволяет:</a:t>
            </a:r>
            <a:r>
              <a:rPr lang="ru-RU" altLang="ru-RU" sz="2400" dirty="0"/>
              <a:t> иметь единое хранилище ошибок, отслеживать их повторное появление, контролировать скорость и эффективность исправления ошибок, видеть наиболее нестабильные компоненты системы, а также поддерживать связь между группой разработчиков и группой тестирования (уведомления об изменениях по e-</a:t>
            </a:r>
            <a:r>
              <a:rPr lang="ru-RU" altLang="ru-RU" sz="2400" dirty="0" err="1"/>
              <a:t>mail</a:t>
            </a:r>
            <a:r>
              <a:rPr lang="ru-RU" altLang="ru-RU" sz="2400" dirty="0"/>
              <a:t> и т.п.). </a:t>
            </a:r>
          </a:p>
          <a:p>
            <a:pPr>
              <a:spcBef>
                <a:spcPct val="50000"/>
              </a:spcBef>
            </a:pPr>
            <a:r>
              <a:rPr lang="ru-RU" altLang="ru-RU" sz="2400" b="1" dirty="0"/>
              <a:t>Чем больше проект, тем сильнее потребность в </a:t>
            </a:r>
            <a:r>
              <a:rPr lang="ru-RU" altLang="ru-RU" sz="2400" b="1" dirty="0" err="1"/>
              <a:t>bug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tracking</a:t>
            </a:r>
            <a:r>
              <a:rPr lang="ru-RU" altLang="ru-RU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0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9445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tx2">
                    <a:satMod val="130000"/>
                  </a:schemeClr>
                </a:solidFill>
              </a:rPr>
              <a:t>Выбор технологии </a:t>
            </a: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проектирования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219200"/>
            <a:ext cx="8096250" cy="5410200"/>
          </a:xfrm>
        </p:spPr>
        <p:txBody>
          <a:bodyPr>
            <a:normAutofit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2800" dirty="0"/>
              <a:t>1. возможность обеспечения соответствия создаваемого с помощью конкретной технологии проекта требованиям заказчика; </a:t>
            </a:r>
            <a:endParaRPr lang="ru-RU" sz="2800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2800" dirty="0" smtClean="0"/>
              <a:t>2</a:t>
            </a:r>
            <a:r>
              <a:rPr lang="ru-RU" sz="2800" dirty="0"/>
              <a:t>. способность выбираемой технологии обеспечивать минимальные трудовые и стоимостные затраты на проектирование и сопровождение проекта; </a:t>
            </a:r>
            <a:endParaRPr lang="ru-RU" sz="2800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2800" dirty="0" smtClean="0"/>
              <a:t>3</a:t>
            </a:r>
            <a:r>
              <a:rPr lang="ru-RU" sz="2800" dirty="0"/>
              <a:t>. создание условий для повышения производительности труда проектировщика; </a:t>
            </a:r>
            <a:endParaRPr lang="ru-RU" sz="2800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2800" dirty="0" smtClean="0"/>
              <a:t>4</a:t>
            </a:r>
            <a:r>
              <a:rPr lang="ru-RU" sz="2800" dirty="0"/>
              <a:t>. обеспечение надежности процесса проектирования и эксплуатации проекта; </a:t>
            </a:r>
            <a:endParaRPr lang="ru-RU" sz="2800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2800" dirty="0" smtClean="0"/>
              <a:t>5</a:t>
            </a:r>
            <a:r>
              <a:rPr lang="ru-RU" sz="2800" dirty="0"/>
              <a:t>. простота ведения проектной документации</a:t>
            </a:r>
            <a:r>
              <a:rPr lang="ru-RU" sz="24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613CD-DB21-4420-B623-0D5B2EC188BA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Каноническое проектирование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810398" y="1340768"/>
            <a:ext cx="8362950" cy="51117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z="2800" dirty="0"/>
              <a:t>Каноническое проектирование ИС отражает особенности ручной технологии индивидуального (оригинального) проектирования, осуществляемого на уровне исполнителей </a:t>
            </a:r>
            <a:r>
              <a:rPr lang="ru-RU" altLang="ru-RU" sz="2800" b="1" i="1" dirty="0"/>
              <a:t>без использования каких-либо инструментальных средств</a:t>
            </a:r>
            <a:r>
              <a:rPr lang="ru-RU" altLang="ru-RU" sz="2800" dirty="0"/>
              <a:t>, позволяющих интегрировать выполнение элементарных операций.</a:t>
            </a:r>
          </a:p>
          <a:p>
            <a:pPr>
              <a:lnSpc>
                <a:spcPct val="90000"/>
              </a:lnSpc>
            </a:pPr>
            <a:r>
              <a:rPr lang="ru-RU" altLang="ru-RU" sz="2800" b="1" i="1" dirty="0"/>
              <a:t>Область применения: </a:t>
            </a:r>
            <a:r>
              <a:rPr lang="ru-RU" altLang="ru-RU" sz="2800" dirty="0"/>
              <a:t>для небольших локальных ИС.</a:t>
            </a:r>
          </a:p>
          <a:p>
            <a:pPr>
              <a:lnSpc>
                <a:spcPct val="90000"/>
              </a:lnSpc>
            </a:pPr>
            <a:r>
              <a:rPr lang="ru-RU" altLang="ru-RU" sz="2800" b="1" i="1" dirty="0"/>
              <a:t>Модель жизненного цикла ИС</a:t>
            </a:r>
            <a:r>
              <a:rPr lang="ru-RU" altLang="ru-RU" sz="2800" dirty="0"/>
              <a:t>: каскадная. </a:t>
            </a:r>
          </a:p>
          <a:p>
            <a:pPr>
              <a:lnSpc>
                <a:spcPct val="90000"/>
              </a:lnSpc>
            </a:pPr>
            <a:r>
              <a:rPr lang="ru-RU" altLang="ru-RU" sz="2800" b="1" i="1" dirty="0"/>
              <a:t>Проектная документация</a:t>
            </a:r>
            <a:r>
              <a:rPr lang="ru-RU" altLang="ru-RU" sz="2800" dirty="0"/>
              <a:t>: в соответствии с ГОСТ 34.</a:t>
            </a:r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6BC-C8FE-4C07-8CCE-0F5A1C8BE909}" type="slidenum">
              <a:rPr lang="ru-RU" altLang="ru-RU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86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0"/>
            <a:ext cx="7498080" cy="1143000"/>
          </a:xfrm>
        </p:spPr>
        <p:txBody>
          <a:bodyPr/>
          <a:lstStyle/>
          <a:p>
            <a:r>
              <a:rPr lang="ru-RU" dirty="0"/>
              <a:t>ГОСТ </a:t>
            </a:r>
            <a:r>
              <a:rPr lang="ru-RU" dirty="0" smtClean="0"/>
              <a:t>34.ххх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96752"/>
            <a:ext cx="8002136" cy="532859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ГОСТ 34 - совокупность </a:t>
            </a:r>
            <a:r>
              <a:rPr lang="ru-RU" dirty="0"/>
              <a:t>взаимосвязанных </a:t>
            </a:r>
            <a:r>
              <a:rPr lang="ru-RU" dirty="0" smtClean="0"/>
              <a:t>стандартов: </a:t>
            </a:r>
            <a:endParaRPr lang="ru-RU" dirty="0"/>
          </a:p>
          <a:p>
            <a:r>
              <a:rPr lang="ru-RU" dirty="0"/>
              <a:t>ГОСТ 34.602-89, 34.003-90, 34.603-92, 34.201-89, 34.601-90, 34.698-90, 34.320-96, 34.321-96, </a:t>
            </a:r>
            <a:endParaRPr lang="ru-RU" dirty="0" smtClean="0"/>
          </a:p>
          <a:p>
            <a:r>
              <a:rPr lang="ru-RU" dirty="0" smtClean="0"/>
              <a:t>а </a:t>
            </a:r>
            <a:r>
              <a:rPr lang="ru-RU" dirty="0"/>
              <a:t>также руководящий документ </a:t>
            </a:r>
            <a:endParaRPr lang="ru-RU" dirty="0" smtClean="0"/>
          </a:p>
          <a:p>
            <a:pPr marL="82296" indent="0">
              <a:buNone/>
            </a:pPr>
            <a:r>
              <a:rPr lang="ru-RU" dirty="0" smtClean="0"/>
              <a:t>    РД </a:t>
            </a:r>
            <a:r>
              <a:rPr lang="ru-RU" dirty="0"/>
              <a:t>50-34.698-90 </a:t>
            </a:r>
            <a:endParaRPr lang="ru-RU" dirty="0" smtClean="0"/>
          </a:p>
          <a:p>
            <a:pPr marL="82296" indent="0">
              <a:buNone/>
            </a:pPr>
            <a:r>
              <a:rPr lang="ru-RU" dirty="0" smtClean="0"/>
              <a:t>и </a:t>
            </a:r>
            <a:r>
              <a:rPr lang="ru-RU" dirty="0"/>
              <a:t>два </a:t>
            </a:r>
            <a:r>
              <a:rPr lang="ru-RU" dirty="0" smtClean="0"/>
              <a:t>стандарта</a:t>
            </a:r>
            <a:r>
              <a:rPr lang="ru-RU" dirty="0"/>
              <a:t>, относящихся к узкоспециальной теме криптозащиты - </a:t>
            </a:r>
            <a:endParaRPr lang="ru-RU" dirty="0" smtClean="0"/>
          </a:p>
          <a:p>
            <a:pPr marL="82296" indent="0">
              <a:buNone/>
            </a:pPr>
            <a:r>
              <a:rPr lang="ru-RU" i="1" dirty="0" smtClean="0"/>
              <a:t>ГОСТ </a:t>
            </a:r>
            <a:r>
              <a:rPr lang="ru-RU" i="1" dirty="0"/>
              <a:t>34.10</a:t>
            </a:r>
            <a:r>
              <a:rPr lang="ru-RU" dirty="0"/>
              <a:t>-01 и ГОСТ 34.11-94.</a:t>
            </a:r>
          </a:p>
          <a:p>
            <a:endParaRPr lang="ru-RU" dirty="0" smtClean="0"/>
          </a:p>
          <a:p>
            <a:pPr marL="82296" indent="0">
              <a:buNone/>
            </a:pPr>
            <a:r>
              <a:rPr lang="ru-RU" dirty="0" smtClean="0"/>
              <a:t>Все </a:t>
            </a:r>
            <a:r>
              <a:rPr lang="ru-RU" dirty="0"/>
              <a:t>эти стандарты появились в конце 80-х - начале 90-х годов (год выпуска обозначен числом после дефиса), заменив или дополнив более ранние стандарты 19-й и 24-й серий.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Основные этапы процесса создания ИС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19200"/>
            <a:ext cx="8826946" cy="5638800"/>
          </a:xfrm>
        </p:spPr>
        <p:txBody>
          <a:bodyPr>
            <a:normAutofit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2800" dirty="0"/>
              <a:t>Процесс создания ИС делится на ряд этапов (стадий), ограниченных некоторыми временными рамками и заканчивающихся выпуском конкретного продукта (моделей, программных продуктов, документации и пр.). </a:t>
            </a:r>
            <a:endParaRPr lang="ru-RU" sz="2800" dirty="0" smtClean="0"/>
          </a:p>
          <a:p>
            <a:pPr marL="82296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altLang="ja-JP" sz="2800" dirty="0" smtClean="0"/>
              <a:t>Обычно </a:t>
            </a:r>
            <a:r>
              <a:rPr lang="ru-RU" altLang="ja-JP" sz="2800" dirty="0"/>
              <a:t>выделяют следующие этапы создания ИС: </a:t>
            </a:r>
          </a:p>
          <a:p>
            <a:pPr marL="365760" indent="450850" eaLnBrk="0" hangingPunct="0">
              <a:spcBef>
                <a:spcPct val="0"/>
              </a:spcBef>
              <a:buFontTx/>
              <a:buChar char="•"/>
              <a:tabLst>
                <a:tab pos="457200" algn="l"/>
              </a:tabLst>
              <a:defRPr/>
            </a:pPr>
            <a:r>
              <a:rPr lang="ru-RU" altLang="ja-JP" sz="2800" dirty="0"/>
              <a:t>формирование требований к системе, </a:t>
            </a:r>
          </a:p>
          <a:p>
            <a:pPr marL="365760" indent="450850" eaLnBrk="0" hangingPunct="0">
              <a:spcBef>
                <a:spcPct val="0"/>
              </a:spcBef>
              <a:buFontTx/>
              <a:buChar char="•"/>
              <a:tabLst>
                <a:tab pos="457200" algn="l"/>
              </a:tabLst>
              <a:defRPr/>
            </a:pPr>
            <a:r>
              <a:rPr lang="ru-RU" altLang="ja-JP" sz="2800" dirty="0"/>
              <a:t>проектирование, </a:t>
            </a:r>
          </a:p>
          <a:p>
            <a:pPr marL="365760" indent="450850" eaLnBrk="0" hangingPunct="0">
              <a:spcBef>
                <a:spcPct val="0"/>
              </a:spcBef>
              <a:buFontTx/>
              <a:buChar char="•"/>
              <a:tabLst>
                <a:tab pos="457200" algn="l"/>
              </a:tabLst>
              <a:defRPr/>
            </a:pPr>
            <a:r>
              <a:rPr lang="ru-RU" altLang="ja-JP" sz="2800" dirty="0"/>
              <a:t>реализация, </a:t>
            </a:r>
          </a:p>
          <a:p>
            <a:pPr marL="365760" indent="450850" eaLnBrk="0" hangingPunct="0">
              <a:spcBef>
                <a:spcPct val="0"/>
              </a:spcBef>
              <a:buFontTx/>
              <a:buChar char="•"/>
              <a:tabLst>
                <a:tab pos="457200" algn="l"/>
              </a:tabLst>
              <a:defRPr/>
            </a:pPr>
            <a:r>
              <a:rPr lang="ru-RU" altLang="ja-JP" sz="2800" dirty="0"/>
              <a:t>тестирование, </a:t>
            </a:r>
          </a:p>
          <a:p>
            <a:pPr marL="365760" indent="450850" eaLnBrk="0" hangingPunct="0">
              <a:spcBef>
                <a:spcPct val="0"/>
              </a:spcBef>
              <a:buFontTx/>
              <a:buChar char="•"/>
              <a:tabLst>
                <a:tab pos="457200" algn="l"/>
              </a:tabLst>
              <a:defRPr/>
            </a:pPr>
            <a:r>
              <a:rPr lang="ru-RU" altLang="ja-JP" sz="2800" dirty="0"/>
              <a:t>ввод в действие, </a:t>
            </a:r>
          </a:p>
          <a:p>
            <a:pPr marL="365760" indent="450850" eaLnBrk="0" hangingPunct="0">
              <a:spcBef>
                <a:spcPct val="0"/>
              </a:spcBef>
              <a:buFontTx/>
              <a:buChar char="•"/>
              <a:tabLst>
                <a:tab pos="457200" algn="l"/>
              </a:tabLst>
              <a:defRPr/>
            </a:pPr>
            <a:r>
              <a:rPr lang="ru-RU" altLang="ja-JP" sz="2800" dirty="0"/>
              <a:t>эксплуатация и сопровождение.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ru-RU" altLang="ja-JP" sz="2800" dirty="0">
              <a:latin typeface="Cambria" panose="02040503050406030204" pitchFamily="18" charset="0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ru-RU" sz="2800" dirty="0">
              <a:latin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2C13B-BB5C-4271-8E11-3CBC64B5A90B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342</TotalTime>
  <Words>3249</Words>
  <Application>Microsoft Office PowerPoint</Application>
  <PresentationFormat>Экран (4:3)</PresentationFormat>
  <Paragraphs>564</Paragraphs>
  <Slides>58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59" baseType="lpstr">
      <vt:lpstr>Солнцестояние</vt:lpstr>
      <vt:lpstr>Требования к средствам проектирования</vt:lpstr>
      <vt:lpstr>Классы средств проектирования</vt:lpstr>
      <vt:lpstr>СASE- технология проектирования информационных систем</vt:lpstr>
      <vt:lpstr>Презентация PowerPoint</vt:lpstr>
      <vt:lpstr>Презентация PowerPoint</vt:lpstr>
      <vt:lpstr>Выбор технологии проектирования</vt:lpstr>
      <vt:lpstr>Каноническое проектирование</vt:lpstr>
      <vt:lpstr>ГОСТ 34.ххх</vt:lpstr>
      <vt:lpstr>Основные этапы процесса создания ИС </vt:lpstr>
      <vt:lpstr>Реализация типового проекта</vt:lpstr>
      <vt:lpstr>Каноническое проектирование</vt:lpstr>
      <vt:lpstr>Стадия 1. Формирование требований к ИС</vt:lpstr>
      <vt:lpstr>Стадия 2. Разработка концепции ИС</vt:lpstr>
      <vt:lpstr>Стадия 3. Техническое задание</vt:lpstr>
      <vt:lpstr>Стадия 4. Эскизный проект</vt:lpstr>
      <vt:lpstr>Стадия 5. Технический проект</vt:lpstr>
      <vt:lpstr>Стадия 6. Рабочая документация</vt:lpstr>
      <vt:lpstr>Стадия 7. Ввод в действие</vt:lpstr>
      <vt:lpstr>Стадия 8. Сопровождение ИС</vt:lpstr>
      <vt:lpstr>Стадии канонического проектирования ИС</vt:lpstr>
      <vt:lpstr>Технологическая сеть канонического проектирования</vt:lpstr>
      <vt:lpstr>Принципы канонического проектирования</vt:lpstr>
      <vt:lpstr>Стадия 1. Исследование и обоснование создания системы</vt:lpstr>
      <vt:lpstr>Понятие обследования</vt:lpstr>
      <vt:lpstr>Составляющие этапа обследования</vt:lpstr>
      <vt:lpstr>Классификация методов организации обследования</vt:lpstr>
      <vt:lpstr>Классификация методов сбора данных</vt:lpstr>
      <vt:lpstr>Исходные документы для обследования</vt:lpstr>
      <vt:lpstr>Примерное содержание анкет (метод интервью)</vt:lpstr>
      <vt:lpstr>Недостатки интервью</vt:lpstr>
      <vt:lpstr>Фотография рабочего дня</vt:lpstr>
      <vt:lpstr>Стратегия внедрения ИС</vt:lpstr>
      <vt:lpstr>Что дает определение стратегии?</vt:lpstr>
      <vt:lpstr>Результаты этапа определение стратегии</vt:lpstr>
      <vt:lpstr>Отчет об экспресс-обследовании</vt:lpstr>
      <vt:lpstr>Технико-экономическое обоснование проекта </vt:lpstr>
      <vt:lpstr>Технико-экономическое обоснование проекта</vt:lpstr>
      <vt:lpstr>При разработке технико-экономического обоснования в ТЭО необходимо включить следующие положения:</vt:lpstr>
      <vt:lpstr>1. Резюме проекта (паспорт)</vt:lpstr>
      <vt:lpstr>Презентация PowerPoint</vt:lpstr>
      <vt:lpstr>Презентация PowerPoint</vt:lpstr>
      <vt:lpstr>Стадия 2. Разработка концепции ИС</vt:lpstr>
      <vt:lpstr>Этап детального анализа деятельности организации</vt:lpstr>
      <vt:lpstr>Формы сбора информации</vt:lpstr>
      <vt:lpstr>Описание документооборота</vt:lpstr>
      <vt:lpstr>Классификация планируемых функций</vt:lpstr>
      <vt:lpstr>Классификация планируемых функций</vt:lpstr>
      <vt:lpstr>В процессе изучения объекта автоматизации выявляются :</vt:lpstr>
      <vt:lpstr>Материалы детального обследования – таблица бизнес-процессов предприятия </vt:lpstr>
      <vt:lpstr>Материалы детального обследования</vt:lpstr>
      <vt:lpstr>Презентация PowerPoint</vt:lpstr>
      <vt:lpstr>Формирование технического задания</vt:lpstr>
      <vt:lpstr>Технологическая сеть проектирования стадии предпроектного обследования</vt:lpstr>
      <vt:lpstr>Презентация PowerPoint</vt:lpstr>
      <vt:lpstr>Виды моделей деятельности организации</vt:lpstr>
      <vt:lpstr>Необходимость привлечения группы тестирования</vt:lpstr>
      <vt:lpstr>Тестировщики на ранних стадиях проектирования</vt:lpstr>
      <vt:lpstr>Система отслеживания ошибок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технологии проектирования</dc:title>
  <dc:creator>Админ</dc:creator>
  <cp:lastModifiedBy>uit-5</cp:lastModifiedBy>
  <cp:revision>58</cp:revision>
  <dcterms:created xsi:type="dcterms:W3CDTF">2019-03-12T01:16:40Z</dcterms:created>
  <dcterms:modified xsi:type="dcterms:W3CDTF">2024-02-12T07:51:34Z</dcterms:modified>
</cp:coreProperties>
</file>