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588C0-E132-4110-8568-F9940F1513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C92D8-52B1-477B-A0A5-97883DB2D7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Our age group is around 16 – 18 years old, that start with the </a:t>
          </a:r>
          <a:r>
            <a:rPr lang="en-GB" dirty="0">
              <a:latin typeface="+mn-lt"/>
            </a:rPr>
            <a:t>basics</a:t>
          </a:r>
          <a:r>
            <a:rPr lang="en-GB" dirty="0"/>
            <a:t> of python.</a:t>
          </a:r>
          <a:endParaRPr lang="en-US" dirty="0"/>
        </a:p>
      </dgm:t>
    </dgm:pt>
    <dgm:pt modelId="{D7371869-1B02-4B6A-B379-D2B4555C90B5}" type="parTrans" cxnId="{44C9707B-9E02-473B-83A9-DEE5187B4864}">
      <dgm:prSet/>
      <dgm:spPr/>
      <dgm:t>
        <a:bodyPr/>
        <a:lstStyle/>
        <a:p>
          <a:endParaRPr lang="en-US"/>
        </a:p>
      </dgm:t>
    </dgm:pt>
    <dgm:pt modelId="{82E038A5-4D24-4399-B268-3D9296B853AF}" type="sibTrans" cxnId="{44C9707B-9E02-473B-83A9-DEE5187B4864}">
      <dgm:prSet/>
      <dgm:spPr/>
      <dgm:t>
        <a:bodyPr/>
        <a:lstStyle/>
        <a:p>
          <a:endParaRPr lang="en-US"/>
        </a:p>
      </dgm:t>
    </dgm:pt>
    <dgm:pt modelId="{D3D60A31-7935-40AD-97FC-1CA76A9D19C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Problem we are fixing is that teaching it to people can be hard especially the short attention span.</a:t>
          </a:r>
          <a:endParaRPr lang="en-US"/>
        </a:p>
      </dgm:t>
    </dgm:pt>
    <dgm:pt modelId="{5E7694EE-A072-4C81-8BD0-FB4BA232D577}" type="parTrans" cxnId="{3382E1C1-5D6F-4101-8C20-98CCFEA687F0}">
      <dgm:prSet/>
      <dgm:spPr/>
      <dgm:t>
        <a:bodyPr/>
        <a:lstStyle/>
        <a:p>
          <a:endParaRPr lang="en-US"/>
        </a:p>
      </dgm:t>
    </dgm:pt>
    <dgm:pt modelId="{A520BB07-9F84-4F75-AB1E-53D481BCE9E0}" type="sibTrans" cxnId="{3382E1C1-5D6F-4101-8C20-98CCFEA687F0}">
      <dgm:prSet/>
      <dgm:spPr/>
      <dgm:t>
        <a:bodyPr/>
        <a:lstStyle/>
        <a:p>
          <a:endParaRPr lang="en-US"/>
        </a:p>
      </dgm:t>
    </dgm:pt>
    <dgm:pt modelId="{795232AD-C9F1-45FE-90E7-2CEC46242DC4}" type="pres">
      <dgm:prSet presAssocID="{F2A588C0-E132-4110-8568-F9940F15139F}" presName="root" presStyleCnt="0">
        <dgm:presLayoutVars>
          <dgm:dir/>
          <dgm:resizeHandles val="exact"/>
        </dgm:presLayoutVars>
      </dgm:prSet>
      <dgm:spPr/>
    </dgm:pt>
    <dgm:pt modelId="{CDB77353-ABCD-4AE8-BB98-72FBFB3810BC}" type="pres">
      <dgm:prSet presAssocID="{FF5C92D8-52B1-477B-A0A5-97883DB2D77C}" presName="compNode" presStyleCnt="0"/>
      <dgm:spPr/>
    </dgm:pt>
    <dgm:pt modelId="{E0A71156-2BB9-4497-99EA-41C9FC1FC1F4}" type="pres">
      <dgm:prSet presAssocID="{FF5C92D8-52B1-477B-A0A5-97883DB2D77C}" presName="bgRect" presStyleLbl="bgShp" presStyleIdx="0" presStyleCnt="2"/>
      <dgm:spPr/>
    </dgm:pt>
    <dgm:pt modelId="{767566FB-2381-49FE-B68F-7C8587AD6DBF}" type="pres">
      <dgm:prSet presAssocID="{FF5C92D8-52B1-477B-A0A5-97883DB2D7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4F4CC1D-E0EB-4A55-B203-A07CAB2BDC68}" type="pres">
      <dgm:prSet presAssocID="{FF5C92D8-52B1-477B-A0A5-97883DB2D77C}" presName="spaceRect" presStyleCnt="0"/>
      <dgm:spPr/>
    </dgm:pt>
    <dgm:pt modelId="{DD1946BC-AA3B-413C-89A4-F8DF796C26E0}" type="pres">
      <dgm:prSet presAssocID="{FF5C92D8-52B1-477B-A0A5-97883DB2D77C}" presName="parTx" presStyleLbl="revTx" presStyleIdx="0" presStyleCnt="2">
        <dgm:presLayoutVars>
          <dgm:chMax val="0"/>
          <dgm:chPref val="0"/>
        </dgm:presLayoutVars>
      </dgm:prSet>
      <dgm:spPr/>
    </dgm:pt>
    <dgm:pt modelId="{612B6BFF-15FE-4EB6-A5D1-8B5A66921DD0}" type="pres">
      <dgm:prSet presAssocID="{82E038A5-4D24-4399-B268-3D9296B853AF}" presName="sibTrans" presStyleCnt="0"/>
      <dgm:spPr/>
    </dgm:pt>
    <dgm:pt modelId="{5BA35D39-491D-41CB-BCA3-80D8E3ED0ED6}" type="pres">
      <dgm:prSet presAssocID="{D3D60A31-7935-40AD-97FC-1CA76A9D19C6}" presName="compNode" presStyleCnt="0"/>
      <dgm:spPr/>
    </dgm:pt>
    <dgm:pt modelId="{02D9F798-9873-425A-A93C-AD8132335A59}" type="pres">
      <dgm:prSet presAssocID="{D3D60A31-7935-40AD-97FC-1CA76A9D19C6}" presName="bgRect" presStyleLbl="bgShp" presStyleIdx="1" presStyleCnt="2"/>
      <dgm:spPr/>
    </dgm:pt>
    <dgm:pt modelId="{E92527DF-9777-4972-A652-AB8A4AF88C48}" type="pres">
      <dgm:prSet presAssocID="{D3D60A31-7935-40AD-97FC-1CA76A9D19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E083622-F24F-4EC1-A9A8-03F01F2E26E3}" type="pres">
      <dgm:prSet presAssocID="{D3D60A31-7935-40AD-97FC-1CA76A9D19C6}" presName="spaceRect" presStyleCnt="0"/>
      <dgm:spPr/>
    </dgm:pt>
    <dgm:pt modelId="{886FB9B6-3724-49FF-B94B-69225E6EBD25}" type="pres">
      <dgm:prSet presAssocID="{D3D60A31-7935-40AD-97FC-1CA76A9D19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CC403D-3D79-42E0-B7BC-6B9CF46B5891}" type="presOf" srcId="{D3D60A31-7935-40AD-97FC-1CA76A9D19C6}" destId="{886FB9B6-3724-49FF-B94B-69225E6EBD25}" srcOrd="0" destOrd="0" presId="urn:microsoft.com/office/officeart/2018/2/layout/IconVerticalSolidList"/>
    <dgm:cxn modelId="{44C9707B-9E02-473B-83A9-DEE5187B4864}" srcId="{F2A588C0-E132-4110-8568-F9940F15139F}" destId="{FF5C92D8-52B1-477B-A0A5-97883DB2D77C}" srcOrd="0" destOrd="0" parTransId="{D7371869-1B02-4B6A-B379-D2B4555C90B5}" sibTransId="{82E038A5-4D24-4399-B268-3D9296B853AF}"/>
    <dgm:cxn modelId="{631A13AE-0DAB-404F-A6E2-64C5D8B5E79C}" type="presOf" srcId="{F2A588C0-E132-4110-8568-F9940F15139F}" destId="{795232AD-C9F1-45FE-90E7-2CEC46242DC4}" srcOrd="0" destOrd="0" presId="urn:microsoft.com/office/officeart/2018/2/layout/IconVerticalSolidList"/>
    <dgm:cxn modelId="{825E7BBC-AD70-4D97-9377-7E06A24430E6}" type="presOf" srcId="{FF5C92D8-52B1-477B-A0A5-97883DB2D77C}" destId="{DD1946BC-AA3B-413C-89A4-F8DF796C26E0}" srcOrd="0" destOrd="0" presId="urn:microsoft.com/office/officeart/2018/2/layout/IconVerticalSolidList"/>
    <dgm:cxn modelId="{3382E1C1-5D6F-4101-8C20-98CCFEA687F0}" srcId="{F2A588C0-E132-4110-8568-F9940F15139F}" destId="{D3D60A31-7935-40AD-97FC-1CA76A9D19C6}" srcOrd="1" destOrd="0" parTransId="{5E7694EE-A072-4C81-8BD0-FB4BA232D577}" sibTransId="{A520BB07-9F84-4F75-AB1E-53D481BCE9E0}"/>
    <dgm:cxn modelId="{4A17793F-9D2C-4F33-9D18-2FB616BCCEBC}" type="presParOf" srcId="{795232AD-C9F1-45FE-90E7-2CEC46242DC4}" destId="{CDB77353-ABCD-4AE8-BB98-72FBFB3810BC}" srcOrd="0" destOrd="0" presId="urn:microsoft.com/office/officeart/2018/2/layout/IconVerticalSolidList"/>
    <dgm:cxn modelId="{4E017887-D791-4F78-914B-A7917F43DEBA}" type="presParOf" srcId="{CDB77353-ABCD-4AE8-BB98-72FBFB3810BC}" destId="{E0A71156-2BB9-4497-99EA-41C9FC1FC1F4}" srcOrd="0" destOrd="0" presId="urn:microsoft.com/office/officeart/2018/2/layout/IconVerticalSolidList"/>
    <dgm:cxn modelId="{E7010E44-0081-4CCE-9C1A-D9F9F2B9B2C8}" type="presParOf" srcId="{CDB77353-ABCD-4AE8-BB98-72FBFB3810BC}" destId="{767566FB-2381-49FE-B68F-7C8587AD6DBF}" srcOrd="1" destOrd="0" presId="urn:microsoft.com/office/officeart/2018/2/layout/IconVerticalSolidList"/>
    <dgm:cxn modelId="{1DF89707-661D-4EF7-98C9-00932DBB3CD8}" type="presParOf" srcId="{CDB77353-ABCD-4AE8-BB98-72FBFB3810BC}" destId="{94F4CC1D-E0EB-4A55-B203-A07CAB2BDC68}" srcOrd="2" destOrd="0" presId="urn:microsoft.com/office/officeart/2018/2/layout/IconVerticalSolidList"/>
    <dgm:cxn modelId="{A256F4F6-7F8D-4A26-89AA-6F3883768FCE}" type="presParOf" srcId="{CDB77353-ABCD-4AE8-BB98-72FBFB3810BC}" destId="{DD1946BC-AA3B-413C-89A4-F8DF796C26E0}" srcOrd="3" destOrd="0" presId="urn:microsoft.com/office/officeart/2018/2/layout/IconVerticalSolidList"/>
    <dgm:cxn modelId="{F22ABCC7-5632-4A5A-9566-3C92E733D082}" type="presParOf" srcId="{795232AD-C9F1-45FE-90E7-2CEC46242DC4}" destId="{612B6BFF-15FE-4EB6-A5D1-8B5A66921DD0}" srcOrd="1" destOrd="0" presId="urn:microsoft.com/office/officeart/2018/2/layout/IconVerticalSolidList"/>
    <dgm:cxn modelId="{DF345467-85CB-445F-99D5-E03ADB891D25}" type="presParOf" srcId="{795232AD-C9F1-45FE-90E7-2CEC46242DC4}" destId="{5BA35D39-491D-41CB-BCA3-80D8E3ED0ED6}" srcOrd="2" destOrd="0" presId="urn:microsoft.com/office/officeart/2018/2/layout/IconVerticalSolidList"/>
    <dgm:cxn modelId="{32A377A7-FED6-4338-A1B8-84B2D349B802}" type="presParOf" srcId="{5BA35D39-491D-41CB-BCA3-80D8E3ED0ED6}" destId="{02D9F798-9873-425A-A93C-AD8132335A59}" srcOrd="0" destOrd="0" presId="urn:microsoft.com/office/officeart/2018/2/layout/IconVerticalSolidList"/>
    <dgm:cxn modelId="{05F50926-6919-4FF7-A434-53AE2501529E}" type="presParOf" srcId="{5BA35D39-491D-41CB-BCA3-80D8E3ED0ED6}" destId="{E92527DF-9777-4972-A652-AB8A4AF88C48}" srcOrd="1" destOrd="0" presId="urn:microsoft.com/office/officeart/2018/2/layout/IconVerticalSolidList"/>
    <dgm:cxn modelId="{B537D7E9-908D-4C11-941A-A1A58ACC0DBB}" type="presParOf" srcId="{5BA35D39-491D-41CB-BCA3-80D8E3ED0ED6}" destId="{FE083622-F24F-4EC1-A9A8-03F01F2E26E3}" srcOrd="2" destOrd="0" presId="urn:microsoft.com/office/officeart/2018/2/layout/IconVerticalSolidList"/>
    <dgm:cxn modelId="{0FB6EFC3-9929-4307-A224-64F4DE18A9FF}" type="presParOf" srcId="{5BA35D39-491D-41CB-BCA3-80D8E3ED0ED6}" destId="{886FB9B6-3724-49FF-B94B-69225E6EBD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3E730-4630-44A9-94FA-6F7FD3CDA7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A238D5-8781-45BB-B12F-1898BF8ECE46}">
      <dgm:prSet/>
      <dgm:spPr/>
      <dgm:t>
        <a:bodyPr/>
        <a:lstStyle/>
        <a:p>
          <a:r>
            <a:rPr lang="en-GB"/>
            <a:t>We immediately thought of making a website where the students could simply enter the code, and it would give you an output whether it being correct or wrong.</a:t>
          </a:r>
          <a:endParaRPr lang="en-US"/>
        </a:p>
      </dgm:t>
    </dgm:pt>
    <dgm:pt modelId="{E03D9945-98F2-420B-BC97-06EA633D853C}" type="parTrans" cxnId="{8A610D71-7803-4C94-931C-1F0BBAE5A50B}">
      <dgm:prSet/>
      <dgm:spPr/>
      <dgm:t>
        <a:bodyPr/>
        <a:lstStyle/>
        <a:p>
          <a:endParaRPr lang="en-US"/>
        </a:p>
      </dgm:t>
    </dgm:pt>
    <dgm:pt modelId="{656646E3-F334-413F-A40A-5EFA561A353A}" type="sibTrans" cxnId="{8A610D71-7803-4C94-931C-1F0BBAE5A50B}">
      <dgm:prSet/>
      <dgm:spPr/>
      <dgm:t>
        <a:bodyPr/>
        <a:lstStyle/>
        <a:p>
          <a:endParaRPr lang="en-US"/>
        </a:p>
      </dgm:t>
    </dgm:pt>
    <dgm:pt modelId="{6C696DA6-D88E-4884-8139-304E2656C195}">
      <dgm:prSet/>
      <dgm:spPr/>
      <dgm:t>
        <a:bodyPr/>
        <a:lstStyle/>
        <a:p>
          <a:r>
            <a:rPr lang="en-GB"/>
            <a:t>It was then brought to our attention that the idea we had was not captivating enough  so we implemented a story-based game where the more you complete code the further in the story you go, the code you input is based on the story as well.</a:t>
          </a:r>
          <a:endParaRPr lang="en-US"/>
        </a:p>
      </dgm:t>
    </dgm:pt>
    <dgm:pt modelId="{AD51A260-75F8-482E-A643-19FB5085FB3D}" type="parTrans" cxnId="{B0BB8EAB-7F75-484D-A169-CD66A8D1B89F}">
      <dgm:prSet/>
      <dgm:spPr/>
      <dgm:t>
        <a:bodyPr/>
        <a:lstStyle/>
        <a:p>
          <a:endParaRPr lang="en-US"/>
        </a:p>
      </dgm:t>
    </dgm:pt>
    <dgm:pt modelId="{30EB2035-B8BB-4DDA-AC8F-5B7D73481BE4}" type="sibTrans" cxnId="{B0BB8EAB-7F75-484D-A169-CD66A8D1B89F}">
      <dgm:prSet/>
      <dgm:spPr/>
      <dgm:t>
        <a:bodyPr/>
        <a:lstStyle/>
        <a:p>
          <a:endParaRPr lang="en-US"/>
        </a:p>
      </dgm:t>
    </dgm:pt>
    <dgm:pt modelId="{F2017731-C3B2-4D4A-BCAC-9F2E7FF37688}" type="pres">
      <dgm:prSet presAssocID="{C013E730-4630-44A9-94FA-6F7FD3CDA7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49CDC3-D164-42C2-8917-BD1D8D3C2012}" type="pres">
      <dgm:prSet presAssocID="{B8A238D5-8781-45BB-B12F-1898BF8ECE46}" presName="hierRoot1" presStyleCnt="0"/>
      <dgm:spPr/>
    </dgm:pt>
    <dgm:pt modelId="{2B77297C-54F1-4A9A-A45E-4BAEFB511661}" type="pres">
      <dgm:prSet presAssocID="{B8A238D5-8781-45BB-B12F-1898BF8ECE46}" presName="composite" presStyleCnt="0"/>
      <dgm:spPr/>
    </dgm:pt>
    <dgm:pt modelId="{2F3198CE-5638-4A31-8DBD-50DE36251692}" type="pres">
      <dgm:prSet presAssocID="{B8A238D5-8781-45BB-B12F-1898BF8ECE46}" presName="background" presStyleLbl="node0" presStyleIdx="0" presStyleCnt="2"/>
      <dgm:spPr/>
    </dgm:pt>
    <dgm:pt modelId="{70C50AE6-C68B-424A-A9A0-75901DE807F5}" type="pres">
      <dgm:prSet presAssocID="{B8A238D5-8781-45BB-B12F-1898BF8ECE46}" presName="text" presStyleLbl="fgAcc0" presStyleIdx="0" presStyleCnt="2">
        <dgm:presLayoutVars>
          <dgm:chPref val="3"/>
        </dgm:presLayoutVars>
      </dgm:prSet>
      <dgm:spPr/>
    </dgm:pt>
    <dgm:pt modelId="{1C64826D-E67B-4E4D-B860-F1B8F72EE56E}" type="pres">
      <dgm:prSet presAssocID="{B8A238D5-8781-45BB-B12F-1898BF8ECE46}" presName="hierChild2" presStyleCnt="0"/>
      <dgm:spPr/>
    </dgm:pt>
    <dgm:pt modelId="{4DA69824-8398-452E-9A48-8CD61CD81BF3}" type="pres">
      <dgm:prSet presAssocID="{6C696DA6-D88E-4884-8139-304E2656C195}" presName="hierRoot1" presStyleCnt="0"/>
      <dgm:spPr/>
    </dgm:pt>
    <dgm:pt modelId="{B28E23C6-EE00-4077-8D98-E8837391B056}" type="pres">
      <dgm:prSet presAssocID="{6C696DA6-D88E-4884-8139-304E2656C195}" presName="composite" presStyleCnt="0"/>
      <dgm:spPr/>
    </dgm:pt>
    <dgm:pt modelId="{0A12969E-FF6A-47FE-95ED-0E5E1CD0F6AA}" type="pres">
      <dgm:prSet presAssocID="{6C696DA6-D88E-4884-8139-304E2656C195}" presName="background" presStyleLbl="node0" presStyleIdx="1" presStyleCnt="2"/>
      <dgm:spPr/>
    </dgm:pt>
    <dgm:pt modelId="{DF65B17F-DB61-4D30-98D6-3E3748EF09B6}" type="pres">
      <dgm:prSet presAssocID="{6C696DA6-D88E-4884-8139-304E2656C195}" presName="text" presStyleLbl="fgAcc0" presStyleIdx="1" presStyleCnt="2">
        <dgm:presLayoutVars>
          <dgm:chPref val="3"/>
        </dgm:presLayoutVars>
      </dgm:prSet>
      <dgm:spPr/>
    </dgm:pt>
    <dgm:pt modelId="{1F21A06A-C114-47E2-9759-8329C801F7ED}" type="pres">
      <dgm:prSet presAssocID="{6C696DA6-D88E-4884-8139-304E2656C195}" presName="hierChild2" presStyleCnt="0"/>
      <dgm:spPr/>
    </dgm:pt>
  </dgm:ptLst>
  <dgm:cxnLst>
    <dgm:cxn modelId="{DAC6CD01-A15E-41A7-BBD7-FA1965FD35C6}" type="presOf" srcId="{6C696DA6-D88E-4884-8139-304E2656C195}" destId="{DF65B17F-DB61-4D30-98D6-3E3748EF09B6}" srcOrd="0" destOrd="0" presId="urn:microsoft.com/office/officeart/2005/8/layout/hierarchy1"/>
    <dgm:cxn modelId="{B840590B-65BA-4239-B568-80F7D789DD97}" type="presOf" srcId="{C013E730-4630-44A9-94FA-6F7FD3CDA762}" destId="{F2017731-C3B2-4D4A-BCAC-9F2E7FF37688}" srcOrd="0" destOrd="0" presId="urn:microsoft.com/office/officeart/2005/8/layout/hierarchy1"/>
    <dgm:cxn modelId="{8A610D71-7803-4C94-931C-1F0BBAE5A50B}" srcId="{C013E730-4630-44A9-94FA-6F7FD3CDA762}" destId="{B8A238D5-8781-45BB-B12F-1898BF8ECE46}" srcOrd="0" destOrd="0" parTransId="{E03D9945-98F2-420B-BC97-06EA633D853C}" sibTransId="{656646E3-F334-413F-A40A-5EFA561A353A}"/>
    <dgm:cxn modelId="{B0BB8EAB-7F75-484D-A169-CD66A8D1B89F}" srcId="{C013E730-4630-44A9-94FA-6F7FD3CDA762}" destId="{6C696DA6-D88E-4884-8139-304E2656C195}" srcOrd="1" destOrd="0" parTransId="{AD51A260-75F8-482E-A643-19FB5085FB3D}" sibTransId="{30EB2035-B8BB-4DDA-AC8F-5B7D73481BE4}"/>
    <dgm:cxn modelId="{421BAAE7-98E2-40AF-8A0B-239AFF8B6D4B}" type="presOf" srcId="{B8A238D5-8781-45BB-B12F-1898BF8ECE46}" destId="{70C50AE6-C68B-424A-A9A0-75901DE807F5}" srcOrd="0" destOrd="0" presId="urn:microsoft.com/office/officeart/2005/8/layout/hierarchy1"/>
    <dgm:cxn modelId="{65A4DFB7-201E-4F3A-98B6-53DBEDF939B1}" type="presParOf" srcId="{F2017731-C3B2-4D4A-BCAC-9F2E7FF37688}" destId="{1249CDC3-D164-42C2-8917-BD1D8D3C2012}" srcOrd="0" destOrd="0" presId="urn:microsoft.com/office/officeart/2005/8/layout/hierarchy1"/>
    <dgm:cxn modelId="{5D0875EA-0026-4B45-80F7-0E31FAAB70C6}" type="presParOf" srcId="{1249CDC3-D164-42C2-8917-BD1D8D3C2012}" destId="{2B77297C-54F1-4A9A-A45E-4BAEFB511661}" srcOrd="0" destOrd="0" presId="urn:microsoft.com/office/officeart/2005/8/layout/hierarchy1"/>
    <dgm:cxn modelId="{959ED5ED-264F-4E5B-A4B8-DBBC2AD4933C}" type="presParOf" srcId="{2B77297C-54F1-4A9A-A45E-4BAEFB511661}" destId="{2F3198CE-5638-4A31-8DBD-50DE36251692}" srcOrd="0" destOrd="0" presId="urn:microsoft.com/office/officeart/2005/8/layout/hierarchy1"/>
    <dgm:cxn modelId="{E57C8B8E-297E-4C36-A0B9-DBC1292BCE91}" type="presParOf" srcId="{2B77297C-54F1-4A9A-A45E-4BAEFB511661}" destId="{70C50AE6-C68B-424A-A9A0-75901DE807F5}" srcOrd="1" destOrd="0" presId="urn:microsoft.com/office/officeart/2005/8/layout/hierarchy1"/>
    <dgm:cxn modelId="{284C5D60-4601-4B61-AD69-B7088463DA5B}" type="presParOf" srcId="{1249CDC3-D164-42C2-8917-BD1D8D3C2012}" destId="{1C64826D-E67B-4E4D-B860-F1B8F72EE56E}" srcOrd="1" destOrd="0" presId="urn:microsoft.com/office/officeart/2005/8/layout/hierarchy1"/>
    <dgm:cxn modelId="{10F3970E-655E-4071-AFA7-FE403AF1ED25}" type="presParOf" srcId="{F2017731-C3B2-4D4A-BCAC-9F2E7FF37688}" destId="{4DA69824-8398-452E-9A48-8CD61CD81BF3}" srcOrd="1" destOrd="0" presId="urn:microsoft.com/office/officeart/2005/8/layout/hierarchy1"/>
    <dgm:cxn modelId="{F08397A5-DE73-473A-B9DE-FB3A6FDB6CF4}" type="presParOf" srcId="{4DA69824-8398-452E-9A48-8CD61CD81BF3}" destId="{B28E23C6-EE00-4077-8D98-E8837391B056}" srcOrd="0" destOrd="0" presId="urn:microsoft.com/office/officeart/2005/8/layout/hierarchy1"/>
    <dgm:cxn modelId="{DCDD35D8-890E-403D-BFED-651CC5408028}" type="presParOf" srcId="{B28E23C6-EE00-4077-8D98-E8837391B056}" destId="{0A12969E-FF6A-47FE-95ED-0E5E1CD0F6AA}" srcOrd="0" destOrd="0" presId="urn:microsoft.com/office/officeart/2005/8/layout/hierarchy1"/>
    <dgm:cxn modelId="{EB551318-2509-4268-B411-CF16276EA8BF}" type="presParOf" srcId="{B28E23C6-EE00-4077-8D98-E8837391B056}" destId="{DF65B17F-DB61-4D30-98D6-3E3748EF09B6}" srcOrd="1" destOrd="0" presId="urn:microsoft.com/office/officeart/2005/8/layout/hierarchy1"/>
    <dgm:cxn modelId="{59FCC780-4C63-4D5E-9736-6976E2207FD3}" type="presParOf" srcId="{4DA69824-8398-452E-9A48-8CD61CD81BF3}" destId="{1F21A06A-C114-47E2-9759-8329C801F7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71156-2BB9-4497-99EA-41C9FC1FC1F4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566FB-2381-49FE-B68F-7C8587AD6DBF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46BC-AA3B-413C-89A4-F8DF796C26E0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Our age group is around 16 – 18 years old, that start with the </a:t>
          </a:r>
          <a:r>
            <a:rPr lang="en-GB" sz="2500" kern="1200" dirty="0">
              <a:latin typeface="+mn-lt"/>
            </a:rPr>
            <a:t>basics</a:t>
          </a:r>
          <a:r>
            <a:rPr lang="en-GB" sz="2500" kern="1200" dirty="0"/>
            <a:t> of python.</a:t>
          </a:r>
          <a:endParaRPr lang="en-US" sz="2500" kern="1200" dirty="0"/>
        </a:p>
      </dsp:txBody>
      <dsp:txXfrm>
        <a:off x="1591761" y="746497"/>
        <a:ext cx="9061817" cy="1378148"/>
      </dsp:txXfrm>
    </dsp:sp>
    <dsp:sp modelId="{02D9F798-9873-425A-A93C-AD8132335A59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527DF-9777-4972-A652-AB8A4AF88C48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FB9B6-3724-49FF-B94B-69225E6EBD25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Problem we are fixing is that teaching it to people can be hard especially the short attention span.</a:t>
          </a:r>
          <a:endParaRPr lang="en-US" sz="2500" kern="1200"/>
        </a:p>
      </dsp:txBody>
      <dsp:txXfrm>
        <a:off x="1591761" y="2469182"/>
        <a:ext cx="9061817" cy="1378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198CE-5638-4A31-8DBD-50DE36251692}">
      <dsp:nvSpPr>
        <dsp:cNvPr id="0" name=""/>
        <dsp:cNvSpPr/>
      </dsp:nvSpPr>
      <dsp:spPr>
        <a:xfrm>
          <a:off x="1261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50AE6-C68B-424A-A9A0-75901DE807F5}">
      <dsp:nvSpPr>
        <dsp:cNvPr id="0" name=""/>
        <dsp:cNvSpPr/>
      </dsp:nvSpPr>
      <dsp:spPr>
        <a:xfrm>
          <a:off x="493301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We immediately thought of making a website where the students could simply enter the code, and it would give you an output whether it being correct or wrong.</a:t>
          </a:r>
          <a:endParaRPr lang="en-US" sz="2100" kern="1200"/>
        </a:p>
      </dsp:txBody>
      <dsp:txXfrm>
        <a:off x="575662" y="943292"/>
        <a:ext cx="4263632" cy="2647282"/>
      </dsp:txXfrm>
    </dsp:sp>
    <dsp:sp modelId="{0A12969E-FF6A-47FE-95ED-0E5E1CD0F6AA}">
      <dsp:nvSpPr>
        <dsp:cNvPr id="0" name=""/>
        <dsp:cNvSpPr/>
      </dsp:nvSpPr>
      <dsp:spPr>
        <a:xfrm>
          <a:off x="5413694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5B17F-DB61-4D30-98D6-3E3748EF09B6}">
      <dsp:nvSpPr>
        <dsp:cNvPr id="0" name=""/>
        <dsp:cNvSpPr/>
      </dsp:nvSpPr>
      <dsp:spPr>
        <a:xfrm>
          <a:off x="5905734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It was then brought to our attention that the idea we had was not captivating enough  so we implemented a story-based game where the more you complete code the further in the story you go, the code you input is based on the story as well.</a:t>
          </a:r>
          <a:endParaRPr lang="en-US" sz="2100" kern="1200"/>
        </a:p>
      </dsp:txBody>
      <dsp:txXfrm>
        <a:off x="5988095" y="943292"/>
        <a:ext cx="4263632" cy="2647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9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5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F68EC-7CB9-21C1-58DC-BC736ABB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5" y="617263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Python-Noir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0DE86-9776-B695-AC60-632BDA7A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3578942"/>
            <a:ext cx="3614857" cy="2998840"/>
          </a:xfrm>
        </p:spPr>
        <p:txBody>
          <a:bodyPr>
            <a:normAutofit/>
          </a:bodyPr>
          <a:lstStyle/>
          <a:p>
            <a:r>
              <a:rPr lang="en-GB" dirty="0"/>
              <a:t>Yannick</a:t>
            </a:r>
          </a:p>
          <a:p>
            <a:r>
              <a:rPr lang="en-GB" dirty="0"/>
              <a:t>Yulan</a:t>
            </a:r>
          </a:p>
          <a:p>
            <a:r>
              <a:rPr lang="en-GB" dirty="0"/>
              <a:t>Aazam</a:t>
            </a:r>
          </a:p>
          <a:p>
            <a:r>
              <a:rPr lang="en-GB" dirty="0"/>
              <a:t>Sem</a:t>
            </a:r>
          </a:p>
          <a:p>
            <a:r>
              <a:rPr lang="en-GB" dirty="0"/>
              <a:t>Thomas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1E71A774-86CC-009A-F871-F1FCB20A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19" r="-2" b="-2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6867-0402-201D-B30E-F9A6D48C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audience &amp; problem we fixed</a:t>
            </a:r>
            <a:endParaRPr lang="en-GB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CE952C3-D23A-1F8E-67EB-BE78B7C52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042960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3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37622-0D53-A2BD-1CED-11345F45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Idea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25EAA-81D2-47A8-EA57-51C9981BA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340744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46879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VanillaVTI</vt:lpstr>
      <vt:lpstr>Python-Noir</vt:lpstr>
      <vt:lpstr>Our audience &amp; problem we fixed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Christopher Hackett Keuten</dc:creator>
  <cp:lastModifiedBy>Thomas Christopher Hackett Keuten</cp:lastModifiedBy>
  <cp:revision>1</cp:revision>
  <dcterms:created xsi:type="dcterms:W3CDTF">2025-05-02T12:15:06Z</dcterms:created>
  <dcterms:modified xsi:type="dcterms:W3CDTF">2025-05-02T12:43:19Z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2025-05-02T12:43:02Z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24b5fa07-fe73-4181-b2c4-f28f1c3642c0</vt:lpwstr>
  </property>
  <property fmtid="{D5CDD505-2E9C-101B-9397-08002B2CF9AE}" pid="8" name="MSIP_Label_c337be75-dfbb-4261-9834-ac247c7dde13_ContentBits">
    <vt:lpwstr>0</vt:lpwstr>
  </property>
  <property fmtid="{D5CDD505-2E9C-101B-9397-08002B2CF9AE}" pid="9" name="MSIP_Label_c337be75-dfbb-4261-9834-ac247c7dde13_Tag">
    <vt:lpwstr>10, 3, 0, 1</vt:lpwstr>
  </property>
</Properties>
</file>