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486400" cy="2743200"/>
  <p:notesSz cx="6858000" cy="9144000"/>
  <p:defaultTextStyle>
    <a:defPPr>
      <a:defRPr lang="en-US"/>
    </a:defPPr>
    <a:lvl1pPr marL="0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5092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0184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05277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40369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75461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10553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45646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80738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85" d="100"/>
          <a:sy n="285" d="100"/>
        </p:scale>
        <p:origin x="-440" y="-320"/>
      </p:cViewPr>
      <p:guideLst>
        <p:guide orient="horz" pos="864"/>
        <p:guide pos="17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52170"/>
            <a:ext cx="466344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1554480"/>
            <a:ext cx="384048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0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5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0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56EB-87EE-0E48-8583-3FE68F42E061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97C-D1BE-4E43-B361-586635A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56EB-87EE-0E48-8583-3FE68F42E061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97C-D1BE-4E43-B361-586635A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2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965" y="43815"/>
            <a:ext cx="740093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783" y="43815"/>
            <a:ext cx="2130742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56EB-87EE-0E48-8583-3FE68F42E061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97C-D1BE-4E43-B361-586635A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3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56EB-87EE-0E48-8583-3FE68F42E061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97C-D1BE-4E43-B361-586635A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6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1762760"/>
            <a:ext cx="4663440" cy="544830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88" y="1162685"/>
            <a:ext cx="4663440" cy="600075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509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018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0527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4036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7546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1055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4564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8073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56EB-87EE-0E48-8583-3FE68F42E061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97C-D1BE-4E43-B361-586635A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6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783" y="255905"/>
            <a:ext cx="1435417" cy="72453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91640" y="255905"/>
            <a:ext cx="1435418" cy="72453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56EB-87EE-0E48-8583-3FE68F42E061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97C-D1BE-4E43-B361-586635A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0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09855"/>
            <a:ext cx="493776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614045"/>
            <a:ext cx="2424113" cy="25590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5092" indent="0">
              <a:buNone/>
              <a:defRPr sz="1000" b="1"/>
            </a:lvl2pPr>
            <a:lvl3pPr marL="470184" indent="0">
              <a:buNone/>
              <a:defRPr sz="900" b="1"/>
            </a:lvl3pPr>
            <a:lvl4pPr marL="705277" indent="0">
              <a:buNone/>
              <a:defRPr sz="800" b="1"/>
            </a:lvl4pPr>
            <a:lvl5pPr marL="940369" indent="0">
              <a:buNone/>
              <a:defRPr sz="800" b="1"/>
            </a:lvl5pPr>
            <a:lvl6pPr marL="1175461" indent="0">
              <a:buNone/>
              <a:defRPr sz="800" b="1"/>
            </a:lvl6pPr>
            <a:lvl7pPr marL="1410553" indent="0">
              <a:buNone/>
              <a:defRPr sz="800" b="1"/>
            </a:lvl7pPr>
            <a:lvl8pPr marL="1645646" indent="0">
              <a:buNone/>
              <a:defRPr sz="800" b="1"/>
            </a:lvl8pPr>
            <a:lvl9pPr marL="1880738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0" y="869950"/>
            <a:ext cx="2424113" cy="1580515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7015" y="614045"/>
            <a:ext cx="2425065" cy="25590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5092" indent="0">
              <a:buNone/>
              <a:defRPr sz="1000" b="1"/>
            </a:lvl2pPr>
            <a:lvl3pPr marL="470184" indent="0">
              <a:buNone/>
              <a:defRPr sz="900" b="1"/>
            </a:lvl3pPr>
            <a:lvl4pPr marL="705277" indent="0">
              <a:buNone/>
              <a:defRPr sz="800" b="1"/>
            </a:lvl4pPr>
            <a:lvl5pPr marL="940369" indent="0">
              <a:buNone/>
              <a:defRPr sz="800" b="1"/>
            </a:lvl5pPr>
            <a:lvl6pPr marL="1175461" indent="0">
              <a:buNone/>
              <a:defRPr sz="800" b="1"/>
            </a:lvl6pPr>
            <a:lvl7pPr marL="1410553" indent="0">
              <a:buNone/>
              <a:defRPr sz="800" b="1"/>
            </a:lvl7pPr>
            <a:lvl8pPr marL="1645646" indent="0">
              <a:buNone/>
              <a:defRPr sz="800" b="1"/>
            </a:lvl8pPr>
            <a:lvl9pPr marL="1880738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7015" y="869950"/>
            <a:ext cx="2425065" cy="1580515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56EB-87EE-0E48-8583-3FE68F42E061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97C-D1BE-4E43-B361-586635A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4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56EB-87EE-0E48-8583-3FE68F42E061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97C-D1BE-4E43-B361-586635A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7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56EB-87EE-0E48-8583-3FE68F42E061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97C-D1BE-4E43-B361-586635A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5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09220"/>
            <a:ext cx="1804988" cy="46482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30" y="109220"/>
            <a:ext cx="3067050" cy="234124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" y="574040"/>
            <a:ext cx="1804988" cy="1876425"/>
          </a:xfrm>
        </p:spPr>
        <p:txBody>
          <a:bodyPr/>
          <a:lstStyle>
            <a:lvl1pPr marL="0" indent="0">
              <a:buNone/>
              <a:defRPr sz="700"/>
            </a:lvl1pPr>
            <a:lvl2pPr marL="235092" indent="0">
              <a:buNone/>
              <a:defRPr sz="600"/>
            </a:lvl2pPr>
            <a:lvl3pPr marL="470184" indent="0">
              <a:buNone/>
              <a:defRPr sz="500"/>
            </a:lvl3pPr>
            <a:lvl4pPr marL="705277" indent="0">
              <a:buNone/>
              <a:defRPr sz="500"/>
            </a:lvl4pPr>
            <a:lvl5pPr marL="940369" indent="0">
              <a:buNone/>
              <a:defRPr sz="500"/>
            </a:lvl5pPr>
            <a:lvl6pPr marL="1175461" indent="0">
              <a:buNone/>
              <a:defRPr sz="500"/>
            </a:lvl6pPr>
            <a:lvl7pPr marL="1410553" indent="0">
              <a:buNone/>
              <a:defRPr sz="500"/>
            </a:lvl7pPr>
            <a:lvl8pPr marL="1645646" indent="0">
              <a:buNone/>
              <a:defRPr sz="500"/>
            </a:lvl8pPr>
            <a:lvl9pPr marL="188073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56EB-87EE-0E48-8583-3FE68F42E061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97C-D1BE-4E43-B361-586635A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6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373" y="1920240"/>
            <a:ext cx="3291840" cy="226695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373" y="245110"/>
            <a:ext cx="3291840" cy="1645920"/>
          </a:xfrm>
        </p:spPr>
        <p:txBody>
          <a:bodyPr/>
          <a:lstStyle>
            <a:lvl1pPr marL="0" indent="0">
              <a:buNone/>
              <a:defRPr sz="1600"/>
            </a:lvl1pPr>
            <a:lvl2pPr marL="235092" indent="0">
              <a:buNone/>
              <a:defRPr sz="1400"/>
            </a:lvl2pPr>
            <a:lvl3pPr marL="470184" indent="0">
              <a:buNone/>
              <a:defRPr sz="1200"/>
            </a:lvl3pPr>
            <a:lvl4pPr marL="705277" indent="0">
              <a:buNone/>
              <a:defRPr sz="1000"/>
            </a:lvl4pPr>
            <a:lvl5pPr marL="940369" indent="0">
              <a:buNone/>
              <a:defRPr sz="1000"/>
            </a:lvl5pPr>
            <a:lvl6pPr marL="1175461" indent="0">
              <a:buNone/>
              <a:defRPr sz="1000"/>
            </a:lvl6pPr>
            <a:lvl7pPr marL="1410553" indent="0">
              <a:buNone/>
              <a:defRPr sz="1000"/>
            </a:lvl7pPr>
            <a:lvl8pPr marL="1645646" indent="0">
              <a:buNone/>
              <a:defRPr sz="1000"/>
            </a:lvl8pPr>
            <a:lvl9pPr marL="1880738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373" y="2146935"/>
            <a:ext cx="3291840" cy="321945"/>
          </a:xfrm>
        </p:spPr>
        <p:txBody>
          <a:bodyPr/>
          <a:lstStyle>
            <a:lvl1pPr marL="0" indent="0">
              <a:buNone/>
              <a:defRPr sz="700"/>
            </a:lvl1pPr>
            <a:lvl2pPr marL="235092" indent="0">
              <a:buNone/>
              <a:defRPr sz="600"/>
            </a:lvl2pPr>
            <a:lvl3pPr marL="470184" indent="0">
              <a:buNone/>
              <a:defRPr sz="500"/>
            </a:lvl3pPr>
            <a:lvl4pPr marL="705277" indent="0">
              <a:buNone/>
              <a:defRPr sz="500"/>
            </a:lvl4pPr>
            <a:lvl5pPr marL="940369" indent="0">
              <a:buNone/>
              <a:defRPr sz="500"/>
            </a:lvl5pPr>
            <a:lvl6pPr marL="1175461" indent="0">
              <a:buNone/>
              <a:defRPr sz="500"/>
            </a:lvl6pPr>
            <a:lvl7pPr marL="1410553" indent="0">
              <a:buNone/>
              <a:defRPr sz="500"/>
            </a:lvl7pPr>
            <a:lvl8pPr marL="1645646" indent="0">
              <a:buNone/>
              <a:defRPr sz="500"/>
            </a:lvl8pPr>
            <a:lvl9pPr marL="188073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56EB-87EE-0E48-8583-3FE68F42E061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97C-D1BE-4E43-B361-586635A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5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109855"/>
            <a:ext cx="4937760" cy="457200"/>
          </a:xfrm>
          <a:prstGeom prst="rect">
            <a:avLst/>
          </a:prstGeom>
        </p:spPr>
        <p:txBody>
          <a:bodyPr vert="horz" lIns="47018" tIns="23509" rIns="47018" bIns="2350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640080"/>
            <a:ext cx="4937760" cy="1810385"/>
          </a:xfrm>
          <a:prstGeom prst="rect">
            <a:avLst/>
          </a:prstGeom>
        </p:spPr>
        <p:txBody>
          <a:bodyPr vert="horz" lIns="47018" tIns="23509" rIns="47018" bIns="2350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2542540"/>
            <a:ext cx="1280160" cy="146050"/>
          </a:xfrm>
          <a:prstGeom prst="rect">
            <a:avLst/>
          </a:prstGeom>
        </p:spPr>
        <p:txBody>
          <a:bodyPr vert="horz" lIns="47018" tIns="23509" rIns="47018" bIns="23509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856EB-87EE-0E48-8583-3FE68F42E061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520" y="2542540"/>
            <a:ext cx="1737360" cy="146050"/>
          </a:xfrm>
          <a:prstGeom prst="rect">
            <a:avLst/>
          </a:prstGeom>
        </p:spPr>
        <p:txBody>
          <a:bodyPr vert="horz" lIns="47018" tIns="23509" rIns="47018" bIns="23509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1920" y="2542540"/>
            <a:ext cx="1280160" cy="146050"/>
          </a:xfrm>
          <a:prstGeom prst="rect">
            <a:avLst/>
          </a:prstGeom>
        </p:spPr>
        <p:txBody>
          <a:bodyPr vert="horz" lIns="47018" tIns="23509" rIns="47018" bIns="23509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D397C-D1BE-4E43-B361-586635A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7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35092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19" indent="-176319" algn="l" defTabSz="235092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82025" indent="-146933" algn="l" defTabSz="235092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731" indent="-117546" algn="l" defTabSz="235092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22823" indent="-117546" algn="l" defTabSz="235092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57915" indent="-117546" algn="l" defTabSz="235092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007" indent="-117546" algn="l" defTabSz="235092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100" indent="-117546" algn="l" defTabSz="235092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192" indent="-117546" algn="l" defTabSz="235092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98284" indent="-117546" algn="l" defTabSz="235092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5092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0184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05277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0369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461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10553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646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80738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501" y="125329"/>
            <a:ext cx="1554115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/>
                <a:cs typeface="Times New Roman"/>
              </a:rPr>
              <a:t>Trained Model 1</a:t>
            </a:r>
          </a:p>
          <a:p>
            <a:r>
              <a:rPr lang="en-US" sz="1100" dirty="0" smtClean="0">
                <a:latin typeface="Times New Roman"/>
                <a:cs typeface="Times New Roman"/>
              </a:rPr>
              <a:t>Logistic Regression</a:t>
            </a: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3501" y="642773"/>
            <a:ext cx="1554115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/>
                <a:cs typeface="Times New Roman"/>
              </a:rPr>
              <a:t>Trained </a:t>
            </a:r>
            <a:r>
              <a:rPr lang="en-US" sz="1100" dirty="0" smtClean="0">
                <a:latin typeface="Times New Roman"/>
                <a:cs typeface="Times New Roman"/>
              </a:rPr>
              <a:t>Model 2</a:t>
            </a:r>
          </a:p>
          <a:p>
            <a:r>
              <a:rPr lang="en-US" sz="1100" dirty="0" smtClean="0">
                <a:latin typeface="Times New Roman"/>
                <a:cs typeface="Times New Roman"/>
              </a:rPr>
              <a:t>Stochastic Gradient</a:t>
            </a: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503" y="1163756"/>
            <a:ext cx="1554115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/>
                <a:cs typeface="Times New Roman"/>
              </a:rPr>
              <a:t>Trained Model 3</a:t>
            </a:r>
          </a:p>
          <a:p>
            <a:r>
              <a:rPr lang="en-US" sz="1100" dirty="0" smtClean="0">
                <a:latin typeface="Times New Roman"/>
                <a:cs typeface="Times New Roman"/>
              </a:rPr>
              <a:t>Random Forests</a:t>
            </a: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3501" y="1677661"/>
            <a:ext cx="1554115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/>
                <a:cs typeface="Times New Roman"/>
              </a:rPr>
              <a:t>Trained Model 4</a:t>
            </a:r>
          </a:p>
          <a:p>
            <a:r>
              <a:rPr lang="en-US" sz="1100" dirty="0" smtClean="0">
                <a:latin typeface="Times New Roman"/>
                <a:cs typeface="Times New Roman"/>
              </a:rPr>
              <a:t>Gradient Boosting</a:t>
            </a: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3501" y="2195107"/>
            <a:ext cx="1554115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/>
                <a:cs typeface="Times New Roman"/>
              </a:rPr>
              <a:t>Trained Model 5</a:t>
            </a:r>
          </a:p>
          <a:p>
            <a:r>
              <a:rPr lang="en-US" sz="1100" dirty="0" smtClean="0">
                <a:latin typeface="Times New Roman"/>
                <a:cs typeface="Times New Roman"/>
              </a:rPr>
              <a:t>Support Vector Machine</a:t>
            </a:r>
            <a:endParaRPr lang="en-US" sz="1100" dirty="0">
              <a:latin typeface="Times New Roman"/>
              <a:cs typeface="Times New Roman"/>
            </a:endParaRPr>
          </a:p>
        </p:txBody>
      </p:sp>
      <p:cxnSp>
        <p:nvCxnSpPr>
          <p:cNvPr id="11" name="Straight Arrow Connector 10"/>
          <p:cNvCxnSpPr>
            <a:stCxn id="4" idx="3"/>
            <a:endCxn id="24" idx="1"/>
          </p:cNvCxnSpPr>
          <p:nvPr/>
        </p:nvCxnSpPr>
        <p:spPr>
          <a:xfrm>
            <a:off x="1937616" y="340773"/>
            <a:ext cx="902388" cy="1038427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24" idx="1"/>
          </p:cNvCxnSpPr>
          <p:nvPr/>
        </p:nvCxnSpPr>
        <p:spPr>
          <a:xfrm>
            <a:off x="1937616" y="858217"/>
            <a:ext cx="902388" cy="520983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24" idx="1"/>
          </p:cNvCxnSpPr>
          <p:nvPr/>
        </p:nvCxnSpPr>
        <p:spPr>
          <a:xfrm>
            <a:off x="1939618" y="1379200"/>
            <a:ext cx="900386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24" idx="1"/>
          </p:cNvCxnSpPr>
          <p:nvPr/>
        </p:nvCxnSpPr>
        <p:spPr>
          <a:xfrm flipV="1">
            <a:off x="1937616" y="1379200"/>
            <a:ext cx="902388" cy="513905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24" idx="1"/>
          </p:cNvCxnSpPr>
          <p:nvPr/>
        </p:nvCxnSpPr>
        <p:spPr>
          <a:xfrm flipV="1">
            <a:off x="1937616" y="1379200"/>
            <a:ext cx="902388" cy="1031351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2840004" y="825202"/>
            <a:ext cx="1526235" cy="1108373"/>
            <a:chOff x="2586012" y="1323421"/>
            <a:chExt cx="1526235" cy="1108373"/>
          </a:xfrm>
        </p:grpSpPr>
        <p:sp>
          <p:nvSpPr>
            <p:cNvPr id="24" name="TextBox 23"/>
            <p:cNvSpPr txBox="1"/>
            <p:nvPr/>
          </p:nvSpPr>
          <p:spPr>
            <a:xfrm>
              <a:off x="2586012" y="1323421"/>
              <a:ext cx="1526235" cy="110799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Times New Roman"/>
                  <a:cs typeface="Times New Roman"/>
                </a:rPr>
                <a:t>Ensemble Model</a:t>
              </a:r>
              <a:endParaRPr lang="en-US" sz="1100" dirty="0">
                <a:latin typeface="Times New Roman"/>
                <a:cs typeface="Times New Roman"/>
              </a:endParaRPr>
            </a:p>
            <a:p>
              <a:endParaRPr lang="en-US" sz="1100" dirty="0" smtClean="0">
                <a:latin typeface="Times New Roman"/>
                <a:cs typeface="Times New Roman"/>
              </a:endParaRPr>
            </a:p>
            <a:p>
              <a:endParaRPr lang="en-US" sz="1100" dirty="0">
                <a:latin typeface="Times New Roman"/>
                <a:cs typeface="Times New Roman"/>
              </a:endParaRPr>
            </a:p>
            <a:p>
              <a:endParaRPr lang="en-US" sz="1100" dirty="0" smtClean="0">
                <a:latin typeface="Times New Roman"/>
                <a:cs typeface="Times New Roman"/>
              </a:endParaRPr>
            </a:p>
            <a:p>
              <a:endParaRPr lang="en-US" sz="1100" dirty="0">
                <a:latin typeface="Times New Roman"/>
                <a:cs typeface="Times New Roman"/>
              </a:endParaRPr>
            </a:p>
            <a:p>
              <a:endParaRPr lang="en-US" sz="1100" dirty="0">
                <a:latin typeface="Times New Roman"/>
                <a:cs typeface="Times New Roman"/>
              </a:endParaRPr>
            </a:p>
          </p:txBody>
        </p:sp>
        <p:graphicFrame>
          <p:nvGraphicFramePr>
            <p:cNvPr id="46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8046867"/>
                </p:ext>
              </p:extLst>
            </p:nvPr>
          </p:nvGraphicFramePr>
          <p:xfrm>
            <a:off x="2668588" y="1517394"/>
            <a:ext cx="1346200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Equation" r:id="rId3" imgW="1346200" imgH="914400" progId="Equation.DSMT4">
                    <p:embed/>
                  </p:oleObj>
                </mc:Choice>
                <mc:Fallback>
                  <p:oleObj name="Equation" r:id="rId3" imgW="1346200" imgH="914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68588" y="1517394"/>
                          <a:ext cx="1346200" cy="914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68" name="Straight Arrow Connector 67"/>
          <p:cNvCxnSpPr>
            <a:stCxn id="24" idx="3"/>
            <a:endCxn id="72" idx="1"/>
          </p:cNvCxnSpPr>
          <p:nvPr/>
        </p:nvCxnSpPr>
        <p:spPr>
          <a:xfrm>
            <a:off x="4366239" y="1379200"/>
            <a:ext cx="458166" cy="1444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741183"/>
              </p:ext>
            </p:extLst>
          </p:nvPr>
        </p:nvGraphicFramePr>
        <p:xfrm>
          <a:off x="4824405" y="1279044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165100" imgH="203200" progId="Equation.DSMT4">
                  <p:embed/>
                </p:oleObj>
              </mc:Choice>
              <mc:Fallback>
                <p:oleObj name="Equation" r:id="rId5" imgW="1651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24405" y="1279044"/>
                        <a:ext cx="165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3444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28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MathType 6.0 Equation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2015-12-11T00:26:52Z</dcterms:created>
  <dcterms:modified xsi:type="dcterms:W3CDTF">2015-12-11T01:00:29Z</dcterms:modified>
</cp:coreProperties>
</file>