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11" d="100"/>
          <a:sy n="311" d="100"/>
        </p:scale>
        <p:origin x="112" y="8"/>
      </p:cViewPr>
      <p:guideLst>
        <p:guide orient="horz" pos="864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52170"/>
            <a:ext cx="46634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554480"/>
            <a:ext cx="38404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965" y="43815"/>
            <a:ext cx="740093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783" y="43815"/>
            <a:ext cx="2130742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762760"/>
            <a:ext cx="4663440" cy="54483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1162685"/>
            <a:ext cx="466344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783" y="255905"/>
            <a:ext cx="1435417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1640" y="255905"/>
            <a:ext cx="1435418" cy="7245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14045"/>
            <a:ext cx="2424113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869950"/>
            <a:ext cx="2424113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614045"/>
            <a:ext cx="2425065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869950"/>
            <a:ext cx="2425065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4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09220"/>
            <a:ext cx="1804988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109220"/>
            <a:ext cx="3067050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574040"/>
            <a:ext cx="1804988" cy="187642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920240"/>
            <a:ext cx="329184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245110"/>
            <a:ext cx="329184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2146935"/>
            <a:ext cx="3291840" cy="32194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09855"/>
            <a:ext cx="4937760" cy="4572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640080"/>
            <a:ext cx="4937760" cy="1810385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56EB-87EE-0E48-8583-3FE68F42E061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2542540"/>
            <a:ext cx="17373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2542540"/>
            <a:ext cx="1280160" cy="146050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397C-D1BE-4E43-B361-586635A71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7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09" y="125329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1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Logistic Regression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09" y="642773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</a:t>
            </a:r>
            <a:r>
              <a:rPr lang="en-US" sz="1100" dirty="0" smtClean="0">
                <a:latin typeface="Times New Roman"/>
                <a:cs typeface="Times New Roman"/>
              </a:rPr>
              <a:t>Model 2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Stochastic Gradient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511" y="1163756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3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Random Forests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09" y="1677661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Trained Model 4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Gradient Boosting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509" y="2195107"/>
            <a:ext cx="1554115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Times New Roman"/>
                <a:cs typeface="Times New Roman"/>
              </a:rPr>
              <a:t>Trained Model </a:t>
            </a:r>
            <a:r>
              <a:rPr lang="en-US" sz="1100" dirty="0" smtClean="0">
                <a:latin typeface="Times New Roman"/>
                <a:cs typeface="Times New Roman"/>
              </a:rPr>
              <a:t>5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Support Vector Machine</a:t>
            </a:r>
            <a:endParaRPr lang="en-US" sz="11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4" idx="3"/>
            <a:endCxn id="24" idx="1"/>
          </p:cNvCxnSpPr>
          <p:nvPr/>
        </p:nvCxnSpPr>
        <p:spPr>
          <a:xfrm>
            <a:off x="1683624" y="340773"/>
            <a:ext cx="902389" cy="104803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4" idx="1"/>
          </p:cNvCxnSpPr>
          <p:nvPr/>
        </p:nvCxnSpPr>
        <p:spPr>
          <a:xfrm>
            <a:off x="1683624" y="858217"/>
            <a:ext cx="902389" cy="53059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24" idx="1"/>
          </p:cNvCxnSpPr>
          <p:nvPr/>
        </p:nvCxnSpPr>
        <p:spPr>
          <a:xfrm>
            <a:off x="1685626" y="1379200"/>
            <a:ext cx="900387" cy="961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24" idx="1"/>
          </p:cNvCxnSpPr>
          <p:nvPr/>
        </p:nvCxnSpPr>
        <p:spPr>
          <a:xfrm flipV="1">
            <a:off x="1683624" y="1388812"/>
            <a:ext cx="902389" cy="50429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24" idx="1"/>
          </p:cNvCxnSpPr>
          <p:nvPr/>
        </p:nvCxnSpPr>
        <p:spPr>
          <a:xfrm flipV="1">
            <a:off x="1683624" y="1388812"/>
            <a:ext cx="902389" cy="102173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586013" y="580898"/>
            <a:ext cx="1422400" cy="1619857"/>
            <a:chOff x="2586013" y="1079117"/>
            <a:chExt cx="1422400" cy="1619857"/>
          </a:xfrm>
        </p:grpSpPr>
        <p:sp>
          <p:nvSpPr>
            <p:cNvPr id="24" name="TextBox 23"/>
            <p:cNvSpPr txBox="1"/>
            <p:nvPr/>
          </p:nvSpPr>
          <p:spPr>
            <a:xfrm>
              <a:off x="2586013" y="1079117"/>
              <a:ext cx="1422400" cy="16158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/>
                  <a:cs typeface="Times New Roman"/>
                </a:rPr>
                <a:t>Ensemble Model</a:t>
              </a:r>
            </a:p>
            <a:p>
              <a:r>
                <a:rPr lang="en-US" sz="1100" dirty="0" smtClean="0">
                  <a:latin typeface="Times New Roman"/>
                  <a:cs typeface="Times New Roman"/>
                </a:rPr>
                <a:t>Predictor</a:t>
              </a:r>
            </a:p>
            <a:p>
              <a:r>
                <a:rPr lang="en-US" sz="1100" dirty="0" smtClean="0">
                  <a:latin typeface="Times New Roman"/>
                  <a:cs typeface="Times New Roman"/>
                </a:rPr>
                <a:t>Mean(</a:t>
              </a:r>
              <a:r>
                <a:rPr lang="en-US" sz="1100" dirty="0" err="1" smtClean="0">
                  <a:latin typeface="Times New Roman"/>
                  <a:cs typeface="Times New Roman"/>
                </a:rPr>
                <a:t>yi</a:t>
              </a:r>
              <a:r>
                <a:rPr lang="en-US" sz="1100" dirty="0" smtClean="0">
                  <a:latin typeface="Times New Roman"/>
                  <a:cs typeface="Times New Roman"/>
                </a:rPr>
                <a:t>)</a:t>
              </a:r>
            </a:p>
            <a:p>
              <a:endParaRPr lang="en-US" sz="1100" dirty="0">
                <a:latin typeface="Times New Roman"/>
                <a:cs typeface="Times New Roman"/>
              </a:endParaRPr>
            </a:p>
            <a:p>
              <a:endParaRPr lang="en-US" sz="1100" dirty="0" smtClean="0">
                <a:latin typeface="Times New Roman"/>
                <a:cs typeface="Times New Roman"/>
              </a:endParaRPr>
            </a:p>
            <a:p>
              <a:endParaRPr lang="en-US" sz="1100" dirty="0">
                <a:latin typeface="Times New Roman"/>
                <a:cs typeface="Times New Roman"/>
              </a:endParaRPr>
            </a:p>
            <a:p>
              <a:endParaRPr lang="en-US" sz="1100" dirty="0" smtClean="0">
                <a:latin typeface="Times New Roman"/>
                <a:cs typeface="Times New Roman"/>
              </a:endParaRPr>
            </a:p>
            <a:p>
              <a:endParaRPr lang="en-US" sz="1100" dirty="0">
                <a:latin typeface="Times New Roman"/>
                <a:cs typeface="Times New Roman"/>
              </a:endParaRPr>
            </a:p>
            <a:p>
              <a:endParaRPr lang="en-US" sz="1100" dirty="0">
                <a:latin typeface="Times New Roman"/>
                <a:cs typeface="Times New Roman"/>
              </a:endParaRPr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985097"/>
                </p:ext>
              </p:extLst>
            </p:nvPr>
          </p:nvGraphicFramePr>
          <p:xfrm>
            <a:off x="2586013" y="1784574"/>
            <a:ext cx="1422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422400" imgH="914400" progId="Equation.DSMT4">
                    <p:embed/>
                  </p:oleObj>
                </mc:Choice>
                <mc:Fallback>
                  <p:oleObj name="Equation" r:id="rId3" imgW="142240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86013" y="1784574"/>
                          <a:ext cx="1422400" cy="914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8" name="Straight Arrow Connector 67"/>
          <p:cNvCxnSpPr>
            <a:stCxn id="24" idx="3"/>
          </p:cNvCxnSpPr>
          <p:nvPr/>
        </p:nvCxnSpPr>
        <p:spPr>
          <a:xfrm>
            <a:off x="4008413" y="1388812"/>
            <a:ext cx="516285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2015-12-11T00:26:52Z</dcterms:created>
  <dcterms:modified xsi:type="dcterms:W3CDTF">2015-12-11T00:47:40Z</dcterms:modified>
</cp:coreProperties>
</file>