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642-AF7F-FB12-53BB-0998B754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2BCDB-4FC8-7064-39FF-2EA5D271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F24D-D7FF-16B1-8D26-DEADF2E6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61DC-E0E4-22A7-F5DD-4097518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B637-3A50-1913-A0F8-105DC342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0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4277-5275-F9C7-CA3F-BF73BF51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A0483-16B9-B8E8-FDDE-6196C96B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CC5B-EB19-FFCA-5B84-6B1CEAC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71D9-E957-B282-0B72-F24739B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0CA2-A1BA-A69F-4002-D68E8129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5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D2C92-A82D-262A-3F15-427C769E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E4D5-2680-6960-DED3-328EB4A9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C980-B999-FD9D-5D81-AB11DD03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5ABA-3ACE-D5D5-665C-62098910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F96-B5E2-EA91-14A3-3085D30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906-200F-503A-65F2-5552A03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B743-3B5C-7B1D-51A1-3BE3B1DE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221C-5D38-00D0-1F2C-7771FB8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6B8C-A919-7B23-7782-861FA03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ED80-8087-B0F1-21C7-AF8A650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4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79B-388E-67D0-3BCA-EA530B9F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2E3-1D7E-0589-B1EE-52DAA10C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C507-8F90-3291-DDD6-B57AA225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A94E-4FD5-D494-E641-945CA3F0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BCAD-3C0E-ED49-E8DF-5B87A24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2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B3E4-9BCF-E01A-4AB8-529D35B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C9B8-D4BB-1B04-3EBF-D609D480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56480-F4CF-B2A2-E2EB-FA8DEF3D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5330-8265-AAAB-C63F-D97A13AE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9580-CE50-D928-9230-80B52D1B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591F-F077-938E-9452-1F29A37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6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A5C-EE9C-5F56-02DA-2DA5CE14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7790-C41D-8D9C-5CAB-8F9B38C2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73B15-EFE6-AC00-041D-BADFAA71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44469-6893-ECF7-AB88-F63CD3A2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91B1-5396-E61E-0C2C-8B471A36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766E0-DDE5-5E16-9CF7-C9A9FE16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E1753-C788-B0DC-B8F2-73C5936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38B9-B1CC-EE3C-65BF-AF73CD6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1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A1D1-FD14-E164-AE36-2F0A61CF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CD666-340B-270C-1FB1-5528940E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F523-B3F9-109C-B5EB-E136281D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2E393-C22D-563B-388F-45F7D560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DAB8-DE0B-B508-B034-5777CEE9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86FB-1A41-6BDC-2E75-B2BFCE39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FCB8-D8FB-F209-6D1C-971038D2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4236-A3D1-3B1D-0824-FF84165F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6A5E-5FF9-C789-EE5D-CD2CC185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42F4C-D3E2-3FC1-B7C0-473AB6EC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D4A7-D220-DB17-E9AC-448CB4CD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7F5B-F777-91EF-CEDF-AE5ED5F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902B-CA69-7C75-7B60-2E0907F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F52-C109-1781-A9EB-140AFBBA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B30A1-A257-8044-F520-A61CC5CC4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6911-469F-1444-EE80-C5931E89C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DFE6-18F2-4578-5911-B568E415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90E9-74CD-7281-B24F-1629EC3B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C3D1-7077-0833-828F-586E0789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7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EA38-6A32-57CB-C177-C59A57BA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624C-28D3-29D5-D1B8-BE159551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E074-7A73-31F4-0D23-CE52E3F6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7A17-1105-47CB-AA9E-0CB852855380}" type="datetimeFigureOut">
              <a:rPr lang="en-CA" smtClean="0"/>
              <a:t>2022-09-05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40D0-6BAC-2F4E-B1B7-940BF312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E9F0-AABB-90A8-4ECA-6585D3FEA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9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28B0-7A64-94D9-019D-F4841D66D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GraphQL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7710B-2D92-A2CC-70E6-43C3F6786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84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E1B-26D4-89ED-FC96-BAD79AC1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8E20-45AE-A895-0DE8-66B4F450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Resolver </a:t>
            </a:r>
            <a:r>
              <a:rPr lang="ko-KR" altLang="en-US" dirty="0"/>
              <a:t>함수는 데이터베이스에 액세스한 다음 데이터를 반환한다</a:t>
            </a:r>
            <a:endParaRPr lang="en-CA" altLang="ko-KR" dirty="0"/>
          </a:p>
          <a:p>
            <a:r>
              <a:rPr lang="en-CA" dirty="0"/>
              <a:t>Query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D982-4F6D-7699-4FA0-7420BD70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72395"/>
            <a:ext cx="497274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8AE6-80A1-86F8-C567-9CDEC00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0667-A8E6-C317-44FE-F67BCE60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Mutation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5C08-A2CC-FD1E-C594-BECE51FF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1" y="2318771"/>
            <a:ext cx="558242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6BE94-56D7-1A94-D938-403DB29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AA9D6-3B34-1863-6CCA-BE4C8FE8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Resolver </a:t>
            </a:r>
            <a:r>
              <a:rPr lang="ko-KR" altLang="en-US" dirty="0"/>
              <a:t>함수에는 </a:t>
            </a:r>
            <a:r>
              <a:rPr lang="en-US" altLang="ko-KR" dirty="0" err="1"/>
              <a:t>parent,args</a:t>
            </a:r>
            <a:r>
              <a:rPr lang="en-US" altLang="ko-KR" dirty="0"/>
              <a:t>, context, info </a:t>
            </a:r>
            <a:r>
              <a:rPr lang="ko-KR" altLang="en-US" dirty="0"/>
              <a:t>의 네가지 인수가 순서대로 전달된다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28691-3D70-1145-BA3C-7B846683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3" y="2703698"/>
            <a:ext cx="1933845" cy="2124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F9B2A6-FBB0-93CB-2AB1-8294A703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08" y="2851355"/>
            <a:ext cx="2019582" cy="1829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4746F7-E8B3-A311-59DA-F1DBC813D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563" y="5173857"/>
            <a:ext cx="449642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BFB8-6852-93BB-4FA0-FFD852E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string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FD597-B377-5700-A306-CEFE4012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Type, field</a:t>
            </a:r>
            <a:r>
              <a:rPr lang="ko-KR" altLang="en-US" dirty="0"/>
              <a:t>또는 </a:t>
            </a:r>
            <a:r>
              <a:rPr lang="en-US" altLang="ko-KR" dirty="0" err="1"/>
              <a:t>argumen</a:t>
            </a:r>
            <a:r>
              <a:rPr lang="ko-KR" altLang="en-US" dirty="0"/>
              <a:t>에 대한 설명을 덧붙일 수 있다</a:t>
            </a:r>
            <a:r>
              <a:rPr lang="en-US" altLang="ko-KR" dirty="0"/>
              <a:t>. Documentation</a:t>
            </a:r>
            <a:r>
              <a:rPr lang="ko-KR" altLang="en-US" dirty="0"/>
              <a:t>을 작성하는데 매우 도움이 된다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A72452-BB22-61A9-6AA5-17FF91CC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99" y="3005078"/>
            <a:ext cx="350568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2DF0-061D-35C1-8238-DD3E354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API?(Application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A7D1-B77A-376A-F220-68F0A3F5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Interface -&gt; Interaction + Face </a:t>
            </a:r>
            <a:r>
              <a:rPr lang="ko-KR" altLang="en-US" dirty="0"/>
              <a:t>상호작용하는 얼굴</a:t>
            </a:r>
            <a:r>
              <a:rPr lang="en-CA" altLang="ko-KR" dirty="0"/>
              <a:t>?</a:t>
            </a:r>
          </a:p>
          <a:p>
            <a:r>
              <a:rPr lang="en-CA" altLang="ko-KR" dirty="0"/>
              <a:t>Ex) Remote control is interface to interact with TV</a:t>
            </a:r>
          </a:p>
          <a:p>
            <a:r>
              <a:rPr lang="en-CA" altLang="ko-KR" dirty="0"/>
              <a:t>API</a:t>
            </a:r>
            <a:r>
              <a:rPr lang="ko-KR" altLang="en-US" dirty="0"/>
              <a:t>는 사이트나 어플리케이션과 상호작용할 수 있는 버튼</a:t>
            </a:r>
            <a:endParaRPr lang="en-CA" altLang="ko-K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8858-9B8B-FF14-B6B0-AE64C527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  <a:r>
              <a:rPr lang="ko-KR" altLang="en-US" dirty="0"/>
              <a:t> </a:t>
            </a:r>
            <a:r>
              <a:rPr lang="en-CA" altLang="ko-KR" dirty="0"/>
              <a:t>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A455-07D9-B805-8CAC-C03A222C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둘의 차이는 어떻게 유저에 노출되는지 이다</a:t>
            </a:r>
            <a:endParaRPr lang="en-CA" altLang="ko-KR" dirty="0"/>
          </a:p>
          <a:p>
            <a:r>
              <a:rPr lang="en-CA" dirty="0"/>
              <a:t>Rest </a:t>
            </a:r>
            <a:r>
              <a:rPr lang="en-CA" dirty="0" err="1"/>
              <a:t>api</a:t>
            </a:r>
            <a:r>
              <a:rPr lang="en-CA" dirty="0"/>
              <a:t> -&gt; URL</a:t>
            </a:r>
          </a:p>
          <a:p>
            <a:r>
              <a:rPr lang="en-CA" dirty="0" err="1"/>
              <a:t>Url</a:t>
            </a:r>
            <a:r>
              <a:rPr lang="ko-KR" altLang="en-US" dirty="0"/>
              <a:t>에 동사를 넣는 것은 적절치 않음 </a:t>
            </a:r>
            <a:r>
              <a:rPr lang="en-CA" altLang="ko-KR" dirty="0"/>
              <a:t>-&gt; http method</a:t>
            </a:r>
            <a:r>
              <a:rPr lang="ko-KR" altLang="en-US" dirty="0"/>
              <a:t>에 의존</a:t>
            </a:r>
            <a:endParaRPr lang="en-CA" altLang="ko-KR" dirty="0"/>
          </a:p>
          <a:p>
            <a:r>
              <a:rPr lang="en-CA" dirty="0"/>
              <a:t>Ex) GET /2/list/:id -&gt; Query, PUT /2/list/:id -&gt; Update</a:t>
            </a:r>
          </a:p>
        </p:txBody>
      </p:sp>
    </p:spTree>
    <p:extLst>
      <p:ext uri="{BB962C8B-B14F-4D97-AF65-F5344CB8AC3E}">
        <p14:creationId xmlns:p14="http://schemas.microsoft.com/office/powerpoint/2010/main" val="164838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DA7-D9AC-7859-9D84-BDA4ABDB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  <a:r>
              <a:rPr lang="ko-KR" altLang="en-US" dirty="0"/>
              <a:t> </a:t>
            </a:r>
            <a:r>
              <a:rPr lang="en-CA" altLang="ko-KR" dirty="0"/>
              <a:t>API vs </a:t>
            </a:r>
            <a:r>
              <a:rPr lang="en-CA" altLang="ko-KR" dirty="0" err="1"/>
              <a:t>GraphQL</a:t>
            </a:r>
            <a:r>
              <a:rPr lang="en-CA" altLang="ko-KR" dirty="0"/>
              <a:t> 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30EC-775E-67D6-259C-6D48C4EF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REST API</a:t>
            </a:r>
            <a:r>
              <a:rPr lang="ko-KR" altLang="en-US" dirty="0"/>
              <a:t>의 문제점</a:t>
            </a:r>
            <a:endParaRPr lang="en-CA" altLang="ko-KR" dirty="0"/>
          </a:p>
          <a:p>
            <a:pPr lvl="1"/>
            <a:r>
              <a:rPr lang="en-CA" dirty="0"/>
              <a:t>1. over-fetching -&gt; </a:t>
            </a:r>
            <a:r>
              <a:rPr lang="ko-KR" altLang="en-US" dirty="0"/>
              <a:t>너무 많은 양의 데이터들을 가지고 옴</a:t>
            </a:r>
            <a:endParaRPr lang="en-CA" altLang="ko-KR" dirty="0"/>
          </a:p>
          <a:p>
            <a:pPr lvl="1"/>
            <a:r>
              <a:rPr lang="en-CA" dirty="0"/>
              <a:t>2. under-fetching -&gt; </a:t>
            </a:r>
            <a:r>
              <a:rPr lang="ko-KR" altLang="en-US" dirty="0"/>
              <a:t>필요한 양의 데이터보다 적게 받음</a:t>
            </a:r>
            <a:r>
              <a:rPr lang="en-CA" altLang="ko-KR" dirty="0"/>
              <a:t>, </a:t>
            </a:r>
            <a:r>
              <a:rPr lang="ko-KR" altLang="en-US" dirty="0"/>
              <a:t>필요한 데이터를 찾기 위해 두개 이상의 </a:t>
            </a:r>
            <a:r>
              <a:rPr lang="en-CA" altLang="ko-KR" dirty="0" err="1"/>
              <a:t>url</a:t>
            </a:r>
            <a:r>
              <a:rPr lang="ko-KR" altLang="en-US" dirty="0"/>
              <a:t>에 요청할 일이 생길 수 있음</a:t>
            </a:r>
            <a:endParaRPr lang="en-CA" dirty="0"/>
          </a:p>
          <a:p>
            <a:r>
              <a:rPr lang="en-CA" dirty="0" err="1">
                <a:highlight>
                  <a:srgbClr val="FFFF00"/>
                </a:highlight>
              </a:rPr>
              <a:t>GraphQL</a:t>
            </a:r>
            <a:r>
              <a:rPr lang="ko-KR" altLang="en-US" dirty="0">
                <a:highlight>
                  <a:srgbClr val="FFFF00"/>
                </a:highlight>
              </a:rPr>
              <a:t>의 장점</a:t>
            </a:r>
            <a:endParaRPr lang="en-CA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원하는 데이터들만 골라서 한번의 요청으로 가져올 수 있음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0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29D-98F8-3BE7-5ED0-8316EFCC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Apollo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58D5-D7B2-B59C-D089-849F1A89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Apollo </a:t>
            </a:r>
            <a:r>
              <a:rPr lang="ko-KR" altLang="en-US" dirty="0"/>
              <a:t>서버는 </a:t>
            </a:r>
            <a:r>
              <a:rPr lang="en-CA" altLang="ko-KR" dirty="0"/>
              <a:t>Apollo </a:t>
            </a:r>
            <a:r>
              <a:rPr lang="ko-KR" altLang="en-US" dirty="0"/>
              <a:t>클라이언트를 포함한 </a:t>
            </a:r>
            <a:r>
              <a:rPr lang="en-CA" altLang="ko-KR" dirty="0" err="1"/>
              <a:t>GraphQL</a:t>
            </a:r>
            <a:r>
              <a:rPr lang="en-CA" altLang="ko-KR" dirty="0"/>
              <a:t> </a:t>
            </a:r>
            <a:r>
              <a:rPr lang="ko-KR" altLang="en-US" dirty="0"/>
              <a:t>클라이언트와 호환되는 사양준수의 오픈 소스 </a:t>
            </a:r>
            <a:r>
              <a:rPr lang="en-CA" altLang="ko-KR" dirty="0" err="1"/>
              <a:t>GraphQL</a:t>
            </a:r>
            <a:r>
              <a:rPr lang="en-CA" altLang="ko-KR" dirty="0"/>
              <a:t> </a:t>
            </a:r>
            <a:r>
              <a:rPr lang="ko-KR" altLang="en-US" dirty="0"/>
              <a:t>서버이다</a:t>
            </a:r>
            <a:r>
              <a:rPr lang="en-CA" altLang="ko-KR" dirty="0"/>
              <a:t>. </a:t>
            </a:r>
            <a:r>
              <a:rPr lang="ko-KR" altLang="en-US" dirty="0"/>
              <a:t>모든 소스의 데이터를 사용할 수 있는 자체 문서화 가능한 </a:t>
            </a:r>
            <a:r>
              <a:rPr lang="en-CA" altLang="ko-KR" dirty="0"/>
              <a:t>production-ready </a:t>
            </a:r>
            <a:r>
              <a:rPr lang="en-CA" altLang="ko-KR" dirty="0" err="1"/>
              <a:t>GraphQL</a:t>
            </a:r>
            <a:r>
              <a:rPr lang="en-CA" altLang="ko-KR" dirty="0"/>
              <a:t> API</a:t>
            </a:r>
            <a:r>
              <a:rPr lang="ko-KR" altLang="en-US" dirty="0"/>
              <a:t>를 구축하는 가장 좋은 방법이다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3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B27-76E3-4667-115C-019684D1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GraphQL</a:t>
            </a:r>
            <a:r>
              <a:rPr lang="en-CA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D027-C0B6-2E23-59D2-7E8F1A62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CA" altLang="ko-KR" dirty="0" err="1"/>
              <a:t>GraphQL</a:t>
            </a:r>
            <a:r>
              <a:rPr lang="ko-KR" altLang="en-US" dirty="0"/>
              <a:t>서버는 스키마를 사용하여 클라이언트가 쿼리할 수 있는 데이터 구조를 정의한다</a:t>
            </a:r>
            <a:r>
              <a:rPr lang="en-CA" altLang="ko-KR" dirty="0"/>
              <a:t>. (Like mongoose schema)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77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9EE3-8974-FD09-7253-CCAFE37D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Scalar Type(GET)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36E3-9F13-04D2-1668-5031DE30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Scalar type</a:t>
            </a:r>
            <a:r>
              <a:rPr lang="ko-KR" altLang="en-US" dirty="0"/>
              <a:t>은 </a:t>
            </a:r>
            <a:r>
              <a:rPr lang="en-CA" altLang="ko-KR" dirty="0" err="1"/>
              <a:t>graphQL</a:t>
            </a:r>
            <a:r>
              <a:rPr lang="ko-KR" altLang="en-US" dirty="0"/>
              <a:t>필드에 더욱 구체적인 데이터를 제공할 수 있게 해준다</a:t>
            </a:r>
            <a:endParaRPr lang="en-CA" altLang="ko-KR" dirty="0"/>
          </a:p>
          <a:p>
            <a:r>
              <a:rPr lang="en-CA" dirty="0"/>
              <a:t>User</a:t>
            </a:r>
            <a:r>
              <a:rPr lang="ko-KR" altLang="en-US" dirty="0"/>
              <a:t>가 데이터를 받고 싶게 하고 싶다면 </a:t>
            </a:r>
            <a:r>
              <a:rPr lang="en-CA" altLang="ko-KR" dirty="0"/>
              <a:t>Query</a:t>
            </a:r>
            <a:r>
              <a:rPr lang="ko-KR" altLang="en-US" dirty="0"/>
              <a:t>안에 있어야 한다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C58AF-B3B8-1903-E55F-B52ACDE2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9" y="3222218"/>
            <a:ext cx="32484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73B-B4B6-8D68-26FB-55EB151B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Type(POST, </a:t>
            </a:r>
            <a:r>
              <a:rPr lang="en-CA" dirty="0"/>
              <a:t>PUT,</a:t>
            </a:r>
            <a:r>
              <a:rPr lang="ko-KR" altLang="en-US" dirty="0"/>
              <a:t> </a:t>
            </a:r>
            <a:r>
              <a:rPr lang="en-CA" altLang="ko-KR" dirty="0"/>
              <a:t>DELETE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91A0-A1C8-BA39-8637-220A20CB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측 데이터를 수정하는 모든 작업은 </a:t>
            </a:r>
            <a:r>
              <a:rPr lang="en-CA" altLang="ko-KR" dirty="0"/>
              <a:t>mutation</a:t>
            </a:r>
            <a:r>
              <a:rPr lang="ko-KR" altLang="en-US" dirty="0"/>
              <a:t>을 통해 보내야 한다</a:t>
            </a:r>
            <a:endParaRPr lang="en-CA" dirty="0"/>
          </a:p>
          <a:p>
            <a:r>
              <a:rPr lang="en-CA" dirty="0"/>
              <a:t>User</a:t>
            </a:r>
            <a:r>
              <a:rPr lang="ko-KR" altLang="en-US" dirty="0"/>
              <a:t>가 데이터를 보내고 데이터들을 수정하게 하고 싶으면 </a:t>
            </a:r>
            <a:r>
              <a:rPr lang="en-CA" altLang="ko-KR" dirty="0"/>
              <a:t>Mutation </a:t>
            </a:r>
            <a:r>
              <a:rPr lang="ko-KR" altLang="en-US" dirty="0"/>
              <a:t>안에 넣어줘야 한다</a:t>
            </a:r>
            <a:r>
              <a:rPr lang="en-CA" altLang="ko-KR" dirty="0"/>
              <a:t>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DAA57-9E85-CAB7-BA05-52BA3D9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76" y="3684140"/>
            <a:ext cx="421063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5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4E6-5386-F54C-7EE3-6D252FA6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 Nullable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7DC6-E0C3-324E-CDB9-AEDA4EC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</a:t>
            </a:r>
            <a:r>
              <a:rPr lang="ko-KR" altLang="en-US" dirty="0"/>
              <a:t>표시 뒤에 </a:t>
            </a:r>
            <a:r>
              <a:rPr lang="en-CA" altLang="ko-KR" dirty="0"/>
              <a:t>!</a:t>
            </a:r>
            <a:r>
              <a:rPr lang="ko-KR" altLang="en-US" dirty="0"/>
              <a:t>를 추가하여 </a:t>
            </a:r>
            <a:r>
              <a:rPr lang="en-CA" altLang="ko-KR" dirty="0"/>
              <a:t>Non-Null</a:t>
            </a:r>
            <a:r>
              <a:rPr lang="ko-KR" altLang="en-US" dirty="0"/>
              <a:t>로 표시한다</a:t>
            </a:r>
            <a:r>
              <a:rPr lang="en-CA" altLang="ko-KR" dirty="0"/>
              <a:t>. Non-Null</a:t>
            </a:r>
            <a:r>
              <a:rPr lang="ko-KR" altLang="en-US" dirty="0"/>
              <a:t>로 표시하게 되면 서버가 항상 이 필드를 </a:t>
            </a:r>
            <a:r>
              <a:rPr lang="en-CA" altLang="ko-KR" dirty="0"/>
              <a:t>null</a:t>
            </a:r>
            <a:r>
              <a:rPr lang="ko-KR" altLang="en-US" dirty="0"/>
              <a:t>이 아닌 값을 반환할 것으로 예상한다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F95B2-3C77-3269-A47B-1241F6AF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83" y="3391609"/>
            <a:ext cx="168616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321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GraphQL</vt:lpstr>
      <vt:lpstr>API?(Application Programming Interface)</vt:lpstr>
      <vt:lpstr>REST API</vt:lpstr>
      <vt:lpstr>REST API vs GraphQL API</vt:lpstr>
      <vt:lpstr>Apollo Server</vt:lpstr>
      <vt:lpstr>GraphQL Schema</vt:lpstr>
      <vt:lpstr>Scalar Type(GET)</vt:lpstr>
      <vt:lpstr>Mutation Type(POST, PUT, DELETE)</vt:lpstr>
      <vt:lpstr>Non Nullable Fields</vt:lpstr>
      <vt:lpstr>Resolver</vt:lpstr>
      <vt:lpstr>Resolver</vt:lpstr>
      <vt:lpstr>Resolver</vt:lpstr>
      <vt:lpstr>Doc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Taewoo Han</dc:creator>
  <cp:lastModifiedBy>Taewoo Han</cp:lastModifiedBy>
  <cp:revision>44</cp:revision>
  <dcterms:created xsi:type="dcterms:W3CDTF">2022-08-29T20:00:33Z</dcterms:created>
  <dcterms:modified xsi:type="dcterms:W3CDTF">2022-09-05T18:50:34Z</dcterms:modified>
</cp:coreProperties>
</file>