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401" r:id="rId5"/>
    <p:sldId id="402" r:id="rId6"/>
    <p:sldId id="403" r:id="rId7"/>
    <p:sldId id="404" r:id="rId8"/>
    <p:sldId id="4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104AE-FFFF-4400-B118-076F60D26C60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3E7E9-F7F3-4DC9-B543-7376CB33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2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CA58D-DDE5-4E81-B303-5B87EF3CDE3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219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9E96-699C-4D26-B027-77DF7952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283CA-D6E7-4A3F-975E-87A4CA100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3CD0F-CEF3-4AC1-B6ED-C9628BDF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713A-14B3-42DA-BA2C-0AA9A71E227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CC09-AC4F-42D4-9DD5-CA19624B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9970B-E93F-4718-9375-DB245203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140E-0216-4564-AFE4-B878160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CEC9-6512-4775-8A8C-B01233D4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AB77D-3303-41D8-ABF3-18CEB5BAF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47AA-691A-419C-B5B6-2D3A649F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713A-14B3-42DA-BA2C-0AA9A71E227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E5D70-4603-4C84-8894-54DDB461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7B0A-6974-454B-9C00-8EAA0019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140E-0216-4564-AFE4-B878160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6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579B0-5023-40B4-9187-A0AA1E2C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4BB0E-69F3-4113-B466-EF9B1303F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4822A-556F-4E85-916D-0DF667F3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713A-14B3-42DA-BA2C-0AA9A71E227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49346-5EAA-4E32-BEA7-FE78A8C0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0F2B7-0051-4B46-8F92-A5EF1558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140E-0216-4564-AFE4-B878160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7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0F04-4FCD-41DC-BD6C-2C3178A1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2751-452B-4FC0-A9EC-04E47A78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69B2-DD4E-4F88-B6B3-2A8F2B1B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713A-14B3-42DA-BA2C-0AA9A71E227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43B4-3CFD-4BC0-AE49-3EE0EB77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3F6D-C146-4329-B652-FF5DE0B7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140E-0216-4564-AFE4-B878160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ECF0-D0F9-4614-8999-478A1714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FBC29-A1E5-40FC-BE3F-D772EC59F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2408-14CC-4A55-9691-C4EE0D24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713A-14B3-42DA-BA2C-0AA9A71E227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165A1-E97B-466A-83AF-17ACE6FE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3BABB-EBD6-41EB-917C-E9C14C3E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140E-0216-4564-AFE4-B878160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1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E30C-7F34-4580-801B-9077D299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B154-FDCF-4343-BF4B-91C6DAF9E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8AEBA-47EC-40E0-8F27-F13C55A39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21018-DD69-4F82-8594-E9E41D28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713A-14B3-42DA-BA2C-0AA9A71E227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FB591-CD3A-4A71-A6B0-19ADEB26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00F23-BDBA-4467-961E-CC204E49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140E-0216-4564-AFE4-B878160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4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A5B5-5E90-4D63-81FE-4627FB94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7AC26-9793-4D9E-978B-ABEC8FCD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CB49C-77C6-4A96-B2EE-CA5A9438E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864ED-9CF6-4779-8146-E2F12EF85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B37D-F9DD-4E30-8965-BD47290BC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DF57A-4BFE-48BD-B385-35A589E4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713A-14B3-42DA-BA2C-0AA9A71E227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5BB44-47A8-46E9-AF92-157341ED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B2752-11D3-4B2A-B400-578A1C44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140E-0216-4564-AFE4-B878160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5C2C-645F-4E76-961D-6B2EF246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7ECA5-0C47-4842-9AA8-F8B6EFB6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713A-14B3-42DA-BA2C-0AA9A71E227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944E9-00AF-4BE5-B752-D30A69FE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6369F-D2D6-410E-AE44-9B4246CA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140E-0216-4564-AFE4-B878160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8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65CCA-7FE4-426A-8F50-F1B39D04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713A-14B3-42DA-BA2C-0AA9A71E227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7A482-44E8-4408-883D-5F9B00F9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8FAA8-CDBE-4A74-9C2F-463DB6C8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140E-0216-4564-AFE4-B878160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2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5FD8-4491-4244-BBB2-965B774E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DD67-02DF-4F36-A97B-D135BE52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A3643-8CE8-442F-B21C-FC79B502F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1413C-E213-4A3D-82E0-C000527C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713A-14B3-42DA-BA2C-0AA9A71E227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6F5B-9C04-4118-B63A-E22C374C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A45A5-F228-43F4-8B0C-859F3612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140E-0216-4564-AFE4-B878160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5998-42B4-40AE-AA78-89D9BA37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23B95-0374-4775-BCCD-27D8BDDB9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1CE38-C166-4741-B065-B4DB22EAD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8AC07-F285-425E-9875-307759BD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713A-14B3-42DA-BA2C-0AA9A71E227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571A6-4F45-4CF4-940F-05311BB3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20FDC-0459-4EF0-81B6-C047BB3C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A140E-0216-4564-AFE4-B878160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2F4DC-9997-4E51-98D9-E2CB77AA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9EC8B-445E-4AD1-99FB-0C597F29E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A94DF-837E-4C73-B30B-4BB0CA187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713A-14B3-42DA-BA2C-0AA9A71E2271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93276-2EF5-42A4-9F90-66EEDBB4E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0D20-4BC6-484A-8B2B-DAC079154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A140E-0216-4564-AFE4-B87816040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7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freesvg.org/desktop-pc-icon-with-gray-monitor-vector-image" TargetMode="External"/><Relationship Id="rId7" Type="http://schemas.openxmlformats.org/officeDocument/2006/relationships/hyperlink" Target="https://pixabay.com/en/computer-office-worker-typing-14632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pixabay.com/en/folder-explorer-files-documents-3d-150112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pixabay.com/en/blockchain-block-chain-technology-301202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hyperlink" Target="https://commons.wikimedia.org/wiki/File:Document_icon_(the_Noun_Project_27904).svg" TargetMode="External"/><Relationship Id="rId7" Type="http://schemas.openxmlformats.org/officeDocument/2006/relationships/hyperlink" Target="https://pixabay.com/en/document-search-icon-symbol-27664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pixabay.com/en/doctor-physician-md-1639328/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hyperlink" Target="https://commons.wikimedia.org/wiki/File:Document_icon_(the_Noun_Project_27904).svg" TargetMode="External"/><Relationship Id="rId7" Type="http://schemas.openxmlformats.org/officeDocument/2006/relationships/hyperlink" Target="https://pixabay.com/en/document-search-icon-symbol-27664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pixabay.com/en/doctor-physician-md-1639328/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8F884-852A-41E9-AD92-55E435E3C2DB}"/>
              </a:ext>
            </a:extLst>
          </p:cNvPr>
          <p:cNvSpPr/>
          <p:nvPr/>
        </p:nvSpPr>
        <p:spPr>
          <a:xfrm>
            <a:off x="5302718" y="1386039"/>
            <a:ext cx="1586564" cy="6448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Blockchain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C241A-1D7E-4490-A127-2E6C5CF58DA8}"/>
              </a:ext>
            </a:extLst>
          </p:cNvPr>
          <p:cNvSpPr/>
          <p:nvPr/>
        </p:nvSpPr>
        <p:spPr>
          <a:xfrm>
            <a:off x="5302718" y="2069431"/>
            <a:ext cx="1586564" cy="8181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XDS Transaction Interpreter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8F98220-9FE3-44A2-A605-9FB603304F3C}"/>
              </a:ext>
            </a:extLst>
          </p:cNvPr>
          <p:cNvCxnSpPr>
            <a:cxnSpLocks/>
            <a:stCxn id="4" idx="1"/>
            <a:endCxn id="11" idx="2"/>
          </p:cNvCxnSpPr>
          <p:nvPr/>
        </p:nvCxnSpPr>
        <p:spPr>
          <a:xfrm rot="10800000">
            <a:off x="4911494" y="834997"/>
            <a:ext cx="391225" cy="873489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3D5025E-76C4-4846-AA4B-3FF2BA83BF5E}"/>
              </a:ext>
            </a:extLst>
          </p:cNvPr>
          <p:cNvSpPr/>
          <p:nvPr/>
        </p:nvSpPr>
        <p:spPr>
          <a:xfrm>
            <a:off x="4512044" y="430736"/>
            <a:ext cx="798897" cy="404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A72BE1-AC41-4DA3-A483-16FAEFA24D79}"/>
              </a:ext>
            </a:extLst>
          </p:cNvPr>
          <p:cNvSpPr/>
          <p:nvPr/>
        </p:nvSpPr>
        <p:spPr>
          <a:xfrm>
            <a:off x="6881060" y="425919"/>
            <a:ext cx="798897" cy="404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7A346E-708E-48A0-9F09-943C032AF913}"/>
              </a:ext>
            </a:extLst>
          </p:cNvPr>
          <p:cNvSpPr/>
          <p:nvPr/>
        </p:nvSpPr>
        <p:spPr>
          <a:xfrm>
            <a:off x="5149516" y="1280161"/>
            <a:ext cx="1905802" cy="172292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F4A645-D897-4132-9ECC-A0782E73639D}"/>
              </a:ext>
            </a:extLst>
          </p:cNvPr>
          <p:cNvSpPr/>
          <p:nvPr/>
        </p:nvSpPr>
        <p:spPr>
          <a:xfrm>
            <a:off x="5294496" y="2926078"/>
            <a:ext cx="1586564" cy="81814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XDS Document Registry Actor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3453C8-4F02-448B-BB85-88924B32971B}"/>
              </a:ext>
            </a:extLst>
          </p:cNvPr>
          <p:cNvSpPr/>
          <p:nvPr/>
        </p:nvSpPr>
        <p:spPr>
          <a:xfrm>
            <a:off x="4020956" y="3821225"/>
            <a:ext cx="1781075" cy="8181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XDS Document Repository Actor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53FA060-733E-496C-A4EF-BAAF9F0506B8}"/>
              </a:ext>
            </a:extLst>
          </p:cNvPr>
          <p:cNvCxnSpPr>
            <a:cxnSpLocks/>
            <a:stCxn id="26" idx="0"/>
            <a:endCxn id="6" idx="1"/>
          </p:cNvCxnSpPr>
          <p:nvPr/>
        </p:nvCxnSpPr>
        <p:spPr>
          <a:xfrm rot="5400000" flipH="1" flipV="1">
            <a:off x="4435746" y="2954253"/>
            <a:ext cx="1342720" cy="391224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83D1DB6-0AE8-4410-ADCD-B450F48706A2}"/>
              </a:ext>
            </a:extLst>
          </p:cNvPr>
          <p:cNvSpPr/>
          <p:nvPr/>
        </p:nvSpPr>
        <p:spPr>
          <a:xfrm>
            <a:off x="6389970" y="3830847"/>
            <a:ext cx="1781075" cy="8181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XDS Document Consumer Actor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7B369E4-6428-4FED-9EAF-A5C83A31F8F4}"/>
              </a:ext>
            </a:extLst>
          </p:cNvPr>
          <p:cNvCxnSpPr>
            <a:cxnSpLocks/>
            <a:stCxn id="31" idx="0"/>
            <a:endCxn id="6" idx="3"/>
          </p:cNvCxnSpPr>
          <p:nvPr/>
        </p:nvCxnSpPr>
        <p:spPr>
          <a:xfrm rot="16200000" flipV="1">
            <a:off x="6408724" y="2959063"/>
            <a:ext cx="1352342" cy="391226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BD4FC43-661C-4988-8429-3F4F0D196B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39304" y="2871935"/>
            <a:ext cx="1443784" cy="454795"/>
          </a:xfrm>
          <a:prstGeom prst="bentConnector3">
            <a:avLst>
              <a:gd name="adj1" fmla="val 1333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A525ECF-F0F7-48A9-B9B4-9D31930D8E5B}"/>
              </a:ext>
            </a:extLst>
          </p:cNvPr>
          <p:cNvSpPr/>
          <p:nvPr/>
        </p:nvSpPr>
        <p:spPr>
          <a:xfrm>
            <a:off x="3716154" y="2538661"/>
            <a:ext cx="1220802" cy="81814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Document Register Function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9EDEDA-F352-46AA-9255-D5E16F42B7CA}"/>
              </a:ext>
            </a:extLst>
          </p:cNvPr>
          <p:cNvSpPr/>
          <p:nvPr/>
        </p:nvSpPr>
        <p:spPr>
          <a:xfrm>
            <a:off x="7392904" y="2538661"/>
            <a:ext cx="1220802" cy="81814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Document Query Function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032548-B9FE-4811-9CD8-6975F8310326}"/>
              </a:ext>
            </a:extLst>
          </p:cNvPr>
          <p:cNvSpPr/>
          <p:nvPr/>
        </p:nvSpPr>
        <p:spPr>
          <a:xfrm>
            <a:off x="4535404" y="727916"/>
            <a:ext cx="3144553" cy="47524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Blockchain Network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5C48872-9361-415D-A6B0-729BFE93D828}"/>
              </a:ext>
            </a:extLst>
          </p:cNvPr>
          <p:cNvCxnSpPr>
            <a:cxnSpLocks/>
            <a:stCxn id="4" idx="3"/>
            <a:endCxn id="15" idx="2"/>
          </p:cNvCxnSpPr>
          <p:nvPr/>
        </p:nvCxnSpPr>
        <p:spPr>
          <a:xfrm flipV="1">
            <a:off x="6889282" y="830179"/>
            <a:ext cx="391227" cy="87830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79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69BF39-AEB1-46BF-AA5A-42984033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12" y="654518"/>
            <a:ext cx="8156873" cy="47452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B19119-9493-461D-9E65-364D2F77D009}"/>
              </a:ext>
            </a:extLst>
          </p:cNvPr>
          <p:cNvSpPr/>
          <p:nvPr/>
        </p:nvSpPr>
        <p:spPr>
          <a:xfrm>
            <a:off x="4966636" y="2204185"/>
            <a:ext cx="4803006" cy="2800952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4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A1CEB17-2DCF-4EDC-BA05-C48DF5A16F43}"/>
              </a:ext>
            </a:extLst>
          </p:cNvPr>
          <p:cNvGrpSpPr/>
          <p:nvPr/>
        </p:nvGrpSpPr>
        <p:grpSpPr>
          <a:xfrm>
            <a:off x="5680049" y="2881387"/>
            <a:ext cx="1346593" cy="1089676"/>
            <a:chOff x="5680049" y="2881387"/>
            <a:chExt cx="1346593" cy="1089676"/>
          </a:xfrm>
        </p:grpSpPr>
        <p:pic>
          <p:nvPicPr>
            <p:cNvPr id="5" name="Picture 4" descr="A computer monitor with a keyboard&#10;&#10;Description automatically generated with medium confidence">
              <a:extLst>
                <a:ext uri="{FF2B5EF4-FFF2-40B4-BE49-F238E27FC236}">
                  <a16:creationId xmlns:a16="http://schemas.microsoft.com/office/drawing/2014/main" id="{6F50CD88-BD0A-419A-9CE0-0EB18A389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680049" y="2881387"/>
              <a:ext cx="1089676" cy="108967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D413E54-4828-459B-9CD9-5A7969EDC637}"/>
                </a:ext>
              </a:extLst>
            </p:cNvPr>
            <p:cNvGrpSpPr/>
            <p:nvPr/>
          </p:nvGrpSpPr>
          <p:grpSpPr>
            <a:xfrm>
              <a:off x="6512807" y="3080084"/>
              <a:ext cx="513835" cy="551918"/>
              <a:chOff x="1208670" y="2407000"/>
              <a:chExt cx="1193251" cy="119325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4E75DB0-6B05-4D22-A525-60F513A2C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8670" y="2407000"/>
                <a:ext cx="1193251" cy="119325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45FE4B4-7CBE-4CF4-8D84-C8F6536F5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6567" y="2549540"/>
                <a:ext cx="564401" cy="899349"/>
              </a:xfrm>
              <a:prstGeom prst="rect">
                <a:avLst/>
              </a:prstGeom>
            </p:spPr>
          </p:pic>
        </p:grpSp>
      </p:grpSp>
      <p:pic>
        <p:nvPicPr>
          <p:cNvPr id="16" name="Picture 15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0159BDE-6802-42D0-A7B3-636CBC29B7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6879822" y="4254759"/>
            <a:ext cx="1201010" cy="1223337"/>
          </a:xfrm>
          <a:prstGeom prst="rect">
            <a:avLst/>
          </a:prstGeom>
        </p:spPr>
      </p:pic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3C17FC35-4AA8-4072-8DE0-AA41F9A237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450542" y="715114"/>
            <a:ext cx="1548689" cy="151965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83934D1-2A6B-408A-90B9-20E66189B731}"/>
              </a:ext>
            </a:extLst>
          </p:cNvPr>
          <p:cNvGrpSpPr/>
          <p:nvPr/>
        </p:nvGrpSpPr>
        <p:grpSpPr>
          <a:xfrm>
            <a:off x="4664574" y="4321590"/>
            <a:ext cx="1560312" cy="1089676"/>
            <a:chOff x="4086659" y="4764353"/>
            <a:chExt cx="1560312" cy="1089676"/>
          </a:xfrm>
        </p:grpSpPr>
        <p:pic>
          <p:nvPicPr>
            <p:cNvPr id="14" name="Picture 13" descr="A picture containing text, businesscard, vector graphics&#10;&#10;Description automatically generated">
              <a:extLst>
                <a:ext uri="{FF2B5EF4-FFF2-40B4-BE49-F238E27FC236}">
                  <a16:creationId xmlns:a16="http://schemas.microsoft.com/office/drawing/2014/main" id="{B6EF859D-16F3-4999-820E-5E36C3B95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4996338" y="4958664"/>
              <a:ext cx="650633" cy="500487"/>
            </a:xfrm>
            <a:prstGeom prst="rect">
              <a:avLst/>
            </a:prstGeom>
          </p:spPr>
        </p:pic>
        <p:pic>
          <p:nvPicPr>
            <p:cNvPr id="19" name="Picture 18" descr="A computer monitor with a keyboard&#10;&#10;Description automatically generated with medium confidence">
              <a:extLst>
                <a:ext uri="{FF2B5EF4-FFF2-40B4-BE49-F238E27FC236}">
                  <a16:creationId xmlns:a16="http://schemas.microsoft.com/office/drawing/2014/main" id="{F450ED7D-C8EE-4627-88A5-7C0ADB0DB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086659" y="4764353"/>
              <a:ext cx="1089676" cy="1089676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EB4290-5912-4F19-9E35-C89195137672}"/>
              </a:ext>
            </a:extLst>
          </p:cNvPr>
          <p:cNvCxnSpPr>
            <a:cxnSpLocks/>
            <a:stCxn id="19" idx="0"/>
            <a:endCxn id="5" idx="1"/>
          </p:cNvCxnSpPr>
          <p:nvPr/>
        </p:nvCxnSpPr>
        <p:spPr>
          <a:xfrm flipV="1">
            <a:off x="5209412" y="3426225"/>
            <a:ext cx="470637" cy="89536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C06520-655F-4772-B65D-B668BDB0B395}"/>
              </a:ext>
            </a:extLst>
          </p:cNvPr>
          <p:cNvCxnSpPr>
            <a:cxnSpLocks/>
            <a:stCxn id="16" idx="0"/>
            <a:endCxn id="9" idx="3"/>
          </p:cNvCxnSpPr>
          <p:nvPr/>
        </p:nvCxnSpPr>
        <p:spPr>
          <a:xfrm flipH="1" flipV="1">
            <a:off x="7026642" y="3356043"/>
            <a:ext cx="453685" cy="89871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FCF485-4FD5-4FC5-B4A8-AC670D6374C8}"/>
              </a:ext>
            </a:extLst>
          </p:cNvPr>
          <p:cNvCxnSpPr>
            <a:cxnSpLocks/>
            <a:stCxn id="5" idx="0"/>
            <a:endCxn id="18" idx="2"/>
          </p:cNvCxnSpPr>
          <p:nvPr/>
        </p:nvCxnSpPr>
        <p:spPr>
          <a:xfrm flipV="1">
            <a:off x="6224887" y="2234765"/>
            <a:ext cx="0" cy="646622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22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987592" y="1254496"/>
            <a:ext cx="5181600" cy="3311562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00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36" y="3664496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38153" y="5432274"/>
            <a:ext cx="700314" cy="365125"/>
          </a:xfrm>
        </p:spPr>
        <p:txBody>
          <a:bodyPr/>
          <a:lstStyle/>
          <a:p>
            <a:fld id="{E60467EA-7CED-4417-B7B8-B769BDC20388}" type="slidenum">
              <a:rPr lang="th-TH" sz="1400" smtClean="0">
                <a:cs typeface="+mj-cs"/>
              </a:rPr>
              <a:pPr/>
              <a:t>4</a:t>
            </a:fld>
            <a:endParaRPr lang="th-TH" sz="1400" dirty="0"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2775" y="1253661"/>
            <a:ext cx="2103340" cy="376182"/>
          </a:xfrm>
          <a:prstGeom prst="rect">
            <a:avLst/>
          </a:prstGeom>
          <a:noFill/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cs typeface="+mj-cs"/>
              </a:rPr>
              <a:t>XDS Registry Actor</a:t>
            </a:r>
            <a:endParaRPr lang="th-TH" sz="2000" dirty="0">
              <a:solidFill>
                <a:srgbClr val="FF0000"/>
              </a:solidFill>
              <a:cs typeface="+mj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006868" y="4393553"/>
            <a:ext cx="1" cy="90867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260613" y="1337347"/>
            <a:ext cx="1121919" cy="1107011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Registry Query 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[ITI-18]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12639" y="4691603"/>
            <a:ext cx="2927295" cy="589561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Register Document Set-b [ITI-42]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88558" y="2161214"/>
            <a:ext cx="1077557" cy="1390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Smart</a:t>
            </a:r>
            <a:br>
              <a:rPr lang="en-US" sz="2000" dirty="0">
                <a:solidFill>
                  <a:schemeClr val="tx1"/>
                </a:solidFill>
                <a:cs typeface="+mj-cs"/>
              </a:rPr>
            </a:br>
            <a:r>
              <a:rPr lang="en-US" sz="2000" dirty="0">
                <a:solidFill>
                  <a:schemeClr val="tx1"/>
                </a:solidFill>
                <a:cs typeface="+mj-cs"/>
              </a:rPr>
              <a:t>Contract</a:t>
            </a:r>
          </a:p>
        </p:txBody>
      </p:sp>
      <p:cxnSp>
        <p:nvCxnSpPr>
          <p:cNvPr id="34" name="Straight Arrow Connector 33"/>
          <p:cNvCxnSpPr>
            <a:stCxn id="51" idx="2"/>
            <a:endCxn id="53" idx="1"/>
          </p:cNvCxnSpPr>
          <p:nvPr/>
        </p:nvCxnSpPr>
        <p:spPr>
          <a:xfrm>
            <a:off x="2882981" y="3551266"/>
            <a:ext cx="793855" cy="709856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67" y="2358015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55" y="2358015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37" y="1042957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6" name="Straight Arrow Connector 55"/>
          <p:cNvCxnSpPr>
            <a:stCxn id="51" idx="0"/>
            <a:endCxn id="52" idx="1"/>
          </p:cNvCxnSpPr>
          <p:nvPr/>
        </p:nvCxnSpPr>
        <p:spPr>
          <a:xfrm flipV="1">
            <a:off x="2882981" y="1639583"/>
            <a:ext cx="793856" cy="718432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3"/>
            <a:endCxn id="50" idx="0"/>
          </p:cNvCxnSpPr>
          <p:nvPr/>
        </p:nvCxnSpPr>
        <p:spPr>
          <a:xfrm>
            <a:off x="4870088" y="1639583"/>
            <a:ext cx="808505" cy="718432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2"/>
            <a:endCxn id="53" idx="3"/>
          </p:cNvCxnSpPr>
          <p:nvPr/>
        </p:nvCxnSpPr>
        <p:spPr>
          <a:xfrm flipH="1">
            <a:off x="4870087" y="3551266"/>
            <a:ext cx="808506" cy="709856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1" idx="3"/>
            <a:endCxn id="50" idx="1"/>
          </p:cNvCxnSpPr>
          <p:nvPr/>
        </p:nvCxnSpPr>
        <p:spPr>
          <a:xfrm>
            <a:off x="3479606" y="2954641"/>
            <a:ext cx="1602361" cy="0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2"/>
            <a:endCxn id="53" idx="0"/>
          </p:cNvCxnSpPr>
          <p:nvPr/>
        </p:nvCxnSpPr>
        <p:spPr>
          <a:xfrm flipH="1">
            <a:off x="4273462" y="2236208"/>
            <a:ext cx="1" cy="1428288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52" y="2500555"/>
            <a:ext cx="564401" cy="89934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61" y="1153863"/>
            <a:ext cx="564401" cy="89934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391" y="2515064"/>
            <a:ext cx="564401" cy="89934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61" y="3827436"/>
            <a:ext cx="564401" cy="8993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27" y="3098055"/>
            <a:ext cx="511965" cy="511965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>
            <a:off x="6254933" y="2583739"/>
            <a:ext cx="552982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54933" y="2954281"/>
            <a:ext cx="552982" cy="1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647816" y="3124986"/>
            <a:ext cx="936859" cy="34433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Search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653364" y="2426811"/>
            <a:ext cx="936859" cy="34433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Add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653363" y="2782113"/>
            <a:ext cx="936859" cy="34433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Read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030259" y="3664496"/>
            <a:ext cx="2054323" cy="60929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Ethereum</a:t>
            </a:r>
            <a:br>
              <a:rPr lang="en-US" sz="2000" dirty="0">
                <a:solidFill>
                  <a:schemeClr val="tx1"/>
                </a:solidFill>
                <a:cs typeface="+mj-cs"/>
              </a:rPr>
            </a:br>
            <a:r>
              <a:rPr lang="en-US" sz="2000" dirty="0">
                <a:solidFill>
                  <a:schemeClr val="tx1"/>
                </a:solidFill>
                <a:cs typeface="+mj-cs"/>
              </a:rPr>
              <a:t>Blockchain Ledger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798720" y="2162355"/>
            <a:ext cx="1355135" cy="4933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Interpreter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285214" y="3839267"/>
            <a:ext cx="1444221" cy="5643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Interpreter</a:t>
            </a:r>
            <a:br>
              <a:rPr lang="en-US" sz="2000" dirty="0">
                <a:solidFill>
                  <a:schemeClr val="tx1"/>
                </a:solidFill>
                <a:cs typeface="+mj-cs"/>
              </a:rPr>
            </a:br>
            <a:r>
              <a:rPr lang="en-US" sz="2000" dirty="0">
                <a:solidFill>
                  <a:schemeClr val="tx1"/>
                </a:solidFill>
                <a:cs typeface="+mj-cs"/>
              </a:rPr>
              <a:t>&amp; Simplifier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797919" y="2803827"/>
            <a:ext cx="1334865" cy="4933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Responder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0169192" y="2409018"/>
            <a:ext cx="1252011" cy="366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999239" y="3561636"/>
            <a:ext cx="0" cy="27763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556489" y="2404091"/>
            <a:ext cx="243793" cy="1093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8569438" y="3035119"/>
            <a:ext cx="243793" cy="10934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10139152" y="3031458"/>
            <a:ext cx="1252011" cy="3661"/>
          </a:xfrm>
          <a:prstGeom prst="straightConnector1">
            <a:avLst/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083813" y="3108962"/>
            <a:ext cx="1532043" cy="82264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Query Response [ITI-18]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050763-1E6F-4785-BD04-7768ACE215FD}"/>
              </a:ext>
            </a:extLst>
          </p:cNvPr>
          <p:cNvSpPr/>
          <p:nvPr/>
        </p:nvSpPr>
        <p:spPr>
          <a:xfrm>
            <a:off x="4974371" y="866633"/>
            <a:ext cx="1267341" cy="376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cs typeface="+mj-cs"/>
              </a:rPr>
              <a:t>Hospital A</a:t>
            </a:r>
            <a:endParaRPr lang="th-TH" sz="20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28FC7C-6C7B-41E3-BD35-CE68D87DCABF}"/>
              </a:ext>
            </a:extLst>
          </p:cNvPr>
          <p:cNvSpPr/>
          <p:nvPr/>
        </p:nvSpPr>
        <p:spPr>
          <a:xfrm>
            <a:off x="2926211" y="4896236"/>
            <a:ext cx="2709149" cy="60929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cs typeface="+mj-cs"/>
              </a:rPr>
              <a:t>XDS Affinity Domain</a:t>
            </a:r>
            <a:br>
              <a:rPr lang="en-US" sz="2000" dirty="0">
                <a:solidFill>
                  <a:schemeClr val="tx1"/>
                </a:solidFill>
                <a:cs typeface="+mj-cs"/>
              </a:rPr>
            </a:br>
            <a:r>
              <a:rPr lang="en-US" sz="2000" dirty="0">
                <a:solidFill>
                  <a:schemeClr val="tx1"/>
                </a:solidFill>
                <a:cs typeface="+mj-cs"/>
              </a:rPr>
              <a:t>Blockchain Network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3EE937-AD19-4068-925F-7118DD387BCF}"/>
              </a:ext>
            </a:extLst>
          </p:cNvPr>
          <p:cNvSpPr/>
          <p:nvPr/>
        </p:nvSpPr>
        <p:spPr>
          <a:xfrm>
            <a:off x="2678132" y="4377967"/>
            <a:ext cx="996331" cy="313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cs typeface="+mj-cs"/>
              </a:rPr>
              <a:t>Hospital D</a:t>
            </a:r>
            <a:endParaRPr lang="th-TH" sz="14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BF1ED0-C653-4BF9-9BBC-14A0077250C1}"/>
              </a:ext>
            </a:extLst>
          </p:cNvPr>
          <p:cNvSpPr/>
          <p:nvPr/>
        </p:nvSpPr>
        <p:spPr>
          <a:xfrm>
            <a:off x="1246359" y="2807920"/>
            <a:ext cx="996331" cy="313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cs typeface="+mj-cs"/>
              </a:rPr>
              <a:t>Hospital C</a:t>
            </a:r>
            <a:endParaRPr lang="th-TH" sz="14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5FD2CC-B4DA-42D8-B2D3-3B9C7DF33009}"/>
              </a:ext>
            </a:extLst>
          </p:cNvPr>
          <p:cNvSpPr/>
          <p:nvPr/>
        </p:nvSpPr>
        <p:spPr>
          <a:xfrm>
            <a:off x="2678132" y="1220140"/>
            <a:ext cx="996331" cy="313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cs typeface="+mj-cs"/>
              </a:rPr>
              <a:t>Hospital B</a:t>
            </a:r>
            <a:endParaRPr lang="th-TH" sz="14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685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9036C2-A409-4090-97B0-0AB3F1C12463}"/>
              </a:ext>
            </a:extLst>
          </p:cNvPr>
          <p:cNvSpPr/>
          <p:nvPr/>
        </p:nvSpPr>
        <p:spPr>
          <a:xfrm>
            <a:off x="906354" y="1930402"/>
            <a:ext cx="3470910" cy="643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cs typeface="+mj-cs"/>
              </a:rPr>
              <a:t>XDS Document Registry Actor</a:t>
            </a:r>
            <a:br>
              <a:rPr lang="en-US" sz="2000" dirty="0">
                <a:solidFill>
                  <a:srgbClr val="FF0000"/>
                </a:solidFill>
                <a:cs typeface="+mj-cs"/>
              </a:rPr>
            </a:br>
            <a:r>
              <a:rPr lang="en-US" sz="2000" dirty="0">
                <a:solidFill>
                  <a:srgbClr val="FF0000"/>
                </a:solidFill>
                <a:cs typeface="+mj-cs"/>
              </a:rPr>
              <a:t>(XDS Registry Blockchain)</a:t>
            </a:r>
            <a:endParaRPr lang="th-TH" sz="20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A1BD41-CF1A-47E9-B4F9-301C13F3DAB2}"/>
              </a:ext>
            </a:extLst>
          </p:cNvPr>
          <p:cNvSpPr/>
          <p:nvPr/>
        </p:nvSpPr>
        <p:spPr>
          <a:xfrm>
            <a:off x="779354" y="3541597"/>
            <a:ext cx="3724910" cy="64388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XDS Document Repository Actor</a:t>
            </a:r>
            <a:endParaRPr lang="th-TH" sz="2000" dirty="0">
              <a:solidFill>
                <a:srgbClr val="0070C0"/>
              </a:solidFill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28DA2-6B8A-422E-8C8C-85489A0FE533}"/>
              </a:ext>
            </a:extLst>
          </p:cNvPr>
          <p:cNvSpPr/>
          <p:nvPr/>
        </p:nvSpPr>
        <p:spPr>
          <a:xfrm>
            <a:off x="7950625" y="1930403"/>
            <a:ext cx="3724910" cy="64388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cs typeface="+mj-cs"/>
              </a:rPr>
              <a:t>XDS Document Consumer Actor</a:t>
            </a:r>
            <a:endParaRPr lang="th-TH" sz="2000" dirty="0">
              <a:solidFill>
                <a:srgbClr val="0070C0"/>
              </a:solidFill>
              <a:cs typeface="+mj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979003-50DF-4D53-A54B-8B50197FD5A6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641809" y="2574290"/>
            <a:ext cx="0" cy="967307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F710EC-BAB4-4B75-907D-C1FE67BF14E6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4377264" y="2252346"/>
            <a:ext cx="3573361" cy="1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68A09-665C-49F0-AABF-F0C2A9168F0D}"/>
              </a:ext>
            </a:extLst>
          </p:cNvPr>
          <p:cNvSpPr/>
          <p:nvPr/>
        </p:nvSpPr>
        <p:spPr>
          <a:xfrm>
            <a:off x="2607836" y="3005557"/>
            <a:ext cx="3538856" cy="48884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cs typeface="+mj-cs"/>
              </a:rPr>
              <a:t>Register Document Set – b [ITI – 42]</a:t>
            </a:r>
            <a:endParaRPr lang="th-TH" dirty="0">
              <a:solidFill>
                <a:srgbClr val="0070C0"/>
              </a:solidFill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B3944-6D79-467C-848F-A26AAD6F5ACC}"/>
              </a:ext>
            </a:extLst>
          </p:cNvPr>
          <p:cNvSpPr/>
          <p:nvPr/>
        </p:nvSpPr>
        <p:spPr>
          <a:xfrm>
            <a:off x="4623012" y="1693235"/>
            <a:ext cx="3538856" cy="64388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cs typeface="+mj-cs"/>
              </a:rPr>
              <a:t>Register Stored Query [ITI – 18]</a:t>
            </a:r>
            <a:endParaRPr lang="th-TH" dirty="0">
              <a:solidFill>
                <a:srgbClr val="0070C0"/>
              </a:solidFill>
              <a:cs typeface="+mj-cs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5D2CFF0-B958-4E96-A18A-4CBA458A97F2}"/>
              </a:ext>
            </a:extLst>
          </p:cNvPr>
          <p:cNvCxnSpPr>
            <a:stCxn id="6" idx="2"/>
            <a:endCxn id="5" idx="3"/>
          </p:cNvCxnSpPr>
          <p:nvPr/>
        </p:nvCxnSpPr>
        <p:spPr>
          <a:xfrm rot="5400000">
            <a:off x="6514047" y="564507"/>
            <a:ext cx="1289251" cy="5308816"/>
          </a:xfrm>
          <a:prstGeom prst="bentConnector2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AD784-EE3F-4D41-9782-E90FFB19F460}"/>
              </a:ext>
            </a:extLst>
          </p:cNvPr>
          <p:cNvSpPr/>
          <p:nvPr/>
        </p:nvSpPr>
        <p:spPr>
          <a:xfrm>
            <a:off x="6459746" y="3778765"/>
            <a:ext cx="3538856" cy="64388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cs typeface="+mj-cs"/>
              </a:rPr>
              <a:t>Retrieve Document Set [ITI – 43]</a:t>
            </a:r>
            <a:endParaRPr lang="th-TH" dirty="0">
              <a:solidFill>
                <a:srgbClr val="0070C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71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7D7259-5F35-4216-94A0-C5A59E4B86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84" y="3544148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9BBCE7-254A-4286-9AE4-1C617F2E635A}"/>
              </a:ext>
            </a:extLst>
          </p:cNvPr>
          <p:cNvCxnSpPr>
            <a:stCxn id="7" idx="2"/>
            <a:endCxn id="4" idx="1"/>
          </p:cNvCxnSpPr>
          <p:nvPr/>
        </p:nvCxnSpPr>
        <p:spPr>
          <a:xfrm>
            <a:off x="4311429" y="3430918"/>
            <a:ext cx="793855" cy="709856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90B5BD7-80B8-4FF3-80C3-3403F700D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415" y="2237667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EFEE7-27B7-4049-9FDC-61CE4D612B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03" y="2237667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C79E3-C388-48E9-BCC1-045A61E528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85" y="922609"/>
            <a:ext cx="1193251" cy="119325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E45A56-DA17-4324-B411-2FD45F8EE12C}"/>
              </a:ext>
            </a:extLst>
          </p:cNvPr>
          <p:cNvCxnSpPr>
            <a:stCxn id="7" idx="0"/>
            <a:endCxn id="8" idx="1"/>
          </p:cNvCxnSpPr>
          <p:nvPr/>
        </p:nvCxnSpPr>
        <p:spPr>
          <a:xfrm flipV="1">
            <a:off x="4311429" y="1519235"/>
            <a:ext cx="793856" cy="718432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287EF9-C1CA-407E-86B1-2BA6C3AFC312}"/>
              </a:ext>
            </a:extLst>
          </p:cNvPr>
          <p:cNvCxnSpPr>
            <a:stCxn id="8" idx="3"/>
            <a:endCxn id="6" idx="0"/>
          </p:cNvCxnSpPr>
          <p:nvPr/>
        </p:nvCxnSpPr>
        <p:spPr>
          <a:xfrm>
            <a:off x="6298536" y="1519235"/>
            <a:ext cx="808505" cy="718432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3BF841-0F90-4BF1-80FC-DD18B35FB50A}"/>
              </a:ext>
            </a:extLst>
          </p:cNvPr>
          <p:cNvCxnSpPr>
            <a:stCxn id="6" idx="2"/>
            <a:endCxn id="4" idx="3"/>
          </p:cNvCxnSpPr>
          <p:nvPr/>
        </p:nvCxnSpPr>
        <p:spPr>
          <a:xfrm flipH="1">
            <a:off x="6298535" y="3430918"/>
            <a:ext cx="808506" cy="709856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2C45BB-5340-4A24-B3F5-CB40D8DC293F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08054" y="2834293"/>
            <a:ext cx="1602361" cy="0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CF983D-36DD-4986-BF69-EBE7F9BE48F8}"/>
              </a:ext>
            </a:extLst>
          </p:cNvPr>
          <p:cNvCxnSpPr>
            <a:stCxn id="8" idx="2"/>
            <a:endCxn id="4" idx="0"/>
          </p:cNvCxnSpPr>
          <p:nvPr/>
        </p:nvCxnSpPr>
        <p:spPr>
          <a:xfrm flipH="1">
            <a:off x="5701910" y="2115860"/>
            <a:ext cx="1" cy="1428288"/>
          </a:xfrm>
          <a:prstGeom prst="straightConnector1">
            <a:avLst/>
          </a:prstGeom>
          <a:ln w="508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2E589F-7486-4B09-8559-CDE643E409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00" y="2380207"/>
            <a:ext cx="564401" cy="899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33B893-741B-4D81-8496-EA3B1D7696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09" y="1033515"/>
            <a:ext cx="564401" cy="8993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037F31-2E9B-46EB-B3B2-BB7DABAB1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39" y="2394716"/>
            <a:ext cx="564401" cy="8993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62D2D0-4C88-4463-90B1-C025F19C8B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09" y="3707088"/>
            <a:ext cx="564401" cy="89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FA4432-341F-4723-AA26-3CC874D573DF}"/>
              </a:ext>
            </a:extLst>
          </p:cNvPr>
          <p:cNvGrpSpPr/>
          <p:nvPr/>
        </p:nvGrpSpPr>
        <p:grpSpPr>
          <a:xfrm>
            <a:off x="2921000" y="1363134"/>
            <a:ext cx="6645275" cy="3641195"/>
            <a:chOff x="0" y="0"/>
            <a:chExt cx="5010150" cy="28289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0F6F0-5562-4D33-8080-D3D38868A186}"/>
                </a:ext>
              </a:extLst>
            </p:cNvPr>
            <p:cNvCxnSpPr/>
            <p:nvPr/>
          </p:nvCxnSpPr>
          <p:spPr>
            <a:xfrm flipH="1">
              <a:off x="1762125" y="76200"/>
              <a:ext cx="0" cy="275272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AE8CA6-70BB-4F0E-BBA7-459296512F25}"/>
                </a:ext>
              </a:extLst>
            </p:cNvPr>
            <p:cNvSpPr/>
            <p:nvPr/>
          </p:nvSpPr>
          <p:spPr>
            <a:xfrm>
              <a:off x="1400175" y="1047750"/>
              <a:ext cx="714375" cy="876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4D390E-4BF0-4152-9616-7AF03FB5FD00}"/>
                </a:ext>
              </a:extLst>
            </p:cNvPr>
            <p:cNvGrpSpPr/>
            <p:nvPr/>
          </p:nvGrpSpPr>
          <p:grpSpPr>
            <a:xfrm>
              <a:off x="2219325" y="752475"/>
              <a:ext cx="619125" cy="2038350"/>
              <a:chOff x="0" y="0"/>
              <a:chExt cx="619125" cy="203835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7181F3D-0F1D-4CFA-9E04-DF4AB2800B55}"/>
                  </a:ext>
                </a:extLst>
              </p:cNvPr>
              <p:cNvCxnSpPr/>
              <p:nvPr/>
            </p:nvCxnSpPr>
            <p:spPr>
              <a:xfrm>
                <a:off x="333375" y="1628775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D138F7DF-A719-48D1-90B7-6CACD407CDAC}"/>
                  </a:ext>
                </a:extLst>
              </p:cNvPr>
              <p:cNvSpPr/>
              <p:nvPr/>
            </p:nvSpPr>
            <p:spPr>
              <a:xfrm>
                <a:off x="0" y="1181100"/>
                <a:ext cx="619125" cy="590550"/>
              </a:xfrm>
              <a:prstGeom prst="cube">
                <a:avLst>
                  <a:gd name="adj" fmla="val 296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EDBEFC-AB05-4F43-BB24-1A1A3069ABE9}"/>
                  </a:ext>
                </a:extLst>
              </p:cNvPr>
              <p:cNvCxnSpPr/>
              <p:nvPr/>
            </p:nvCxnSpPr>
            <p:spPr>
              <a:xfrm>
                <a:off x="333375" y="847725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CEB48467-2CE2-4D7F-9296-B1E16C4CB543}"/>
                  </a:ext>
                </a:extLst>
              </p:cNvPr>
              <p:cNvSpPr/>
              <p:nvPr/>
            </p:nvSpPr>
            <p:spPr>
              <a:xfrm>
                <a:off x="0" y="333375"/>
                <a:ext cx="619125" cy="590550"/>
              </a:xfrm>
              <a:prstGeom prst="cube">
                <a:avLst>
                  <a:gd name="adj" fmla="val 296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FA7E0C4-6234-49F0-BAA4-19F38A5861C6}"/>
                  </a:ext>
                </a:extLst>
              </p:cNvPr>
              <p:cNvCxnSpPr/>
              <p:nvPr/>
            </p:nvCxnSpPr>
            <p:spPr>
              <a:xfrm>
                <a:off x="333375" y="0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9F0D6BA-6665-4E91-8684-BAEDCD765EC9}"/>
                </a:ext>
              </a:extLst>
            </p:cNvPr>
            <p:cNvSpPr txBox="1"/>
            <p:nvPr/>
          </p:nvSpPr>
          <p:spPr>
            <a:xfrm>
              <a:off x="2114550" y="0"/>
              <a:ext cx="838200" cy="666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Registry Blockchain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7A1D2B-B295-4D6D-A71E-D6500E956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2500" r="12500"/>
            <a:stretch/>
          </p:blipFill>
          <p:spPr bwMode="auto">
            <a:xfrm>
              <a:off x="0" y="1304925"/>
              <a:ext cx="742950" cy="9906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1DAB9C4A-3CE5-4D9C-980E-894D467D5581}"/>
                </a:ext>
              </a:extLst>
            </p:cNvPr>
            <p:cNvSpPr/>
            <p:nvPr/>
          </p:nvSpPr>
          <p:spPr>
            <a:xfrm>
              <a:off x="895350" y="1590675"/>
              <a:ext cx="323850" cy="28575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9C08A3B4-11CA-4227-A6F8-E0C73D4BE62C}"/>
                </a:ext>
              </a:extLst>
            </p:cNvPr>
            <p:cNvSpPr/>
            <p:nvPr/>
          </p:nvSpPr>
          <p:spPr>
            <a:xfrm rot="10800000" flipH="1">
              <a:off x="428625" y="2057400"/>
              <a:ext cx="571500" cy="628650"/>
            </a:xfrm>
            <a:prstGeom prst="circularArrow">
              <a:avLst>
                <a:gd name="adj1" fmla="val 10446"/>
                <a:gd name="adj2" fmla="val 990473"/>
                <a:gd name="adj3" fmla="val 20320558"/>
                <a:gd name="adj4" fmla="val 10800000"/>
                <a:gd name="adj5" fmla="val 1238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Text Box 24">
              <a:extLst>
                <a:ext uri="{FF2B5EF4-FFF2-40B4-BE49-F238E27FC236}">
                  <a16:creationId xmlns:a16="http://schemas.microsoft.com/office/drawing/2014/main" id="{D40D8D7D-0D34-4264-AE65-25DCA4113A34}"/>
                </a:ext>
              </a:extLst>
            </p:cNvPr>
            <p:cNvSpPr txBox="1"/>
            <p:nvPr/>
          </p:nvSpPr>
          <p:spPr>
            <a:xfrm>
              <a:off x="438150" y="0"/>
              <a:ext cx="838200" cy="476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Repository</a:t>
              </a: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F8EC1506-3FB1-4FF5-8D01-C6484FE1D60B}"/>
                </a:ext>
              </a:extLst>
            </p:cNvPr>
            <p:cNvSpPr txBox="1"/>
            <p:nvPr/>
          </p:nvSpPr>
          <p:spPr>
            <a:xfrm>
              <a:off x="19050" y="628650"/>
              <a:ext cx="800100" cy="638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Actual</a:t>
              </a:r>
              <a:b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Health</a:t>
              </a:r>
              <a:b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</a:t>
              </a:r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DCD41E4E-B9CF-48BC-B30D-47FCE88339CD}"/>
                </a:ext>
              </a:extLst>
            </p:cNvPr>
            <p:cNvSpPr txBox="1"/>
            <p:nvPr/>
          </p:nvSpPr>
          <p:spPr>
            <a:xfrm>
              <a:off x="647700" y="1905000"/>
              <a:ext cx="8382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Metadata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Attributes</a:t>
              </a:r>
            </a:p>
          </p:txBody>
        </p:sp>
        <p:sp>
          <p:nvSpPr>
            <p:cNvPr id="15" name="Text Box 69">
              <a:extLst>
                <a:ext uri="{FF2B5EF4-FFF2-40B4-BE49-F238E27FC236}">
                  <a16:creationId xmlns:a16="http://schemas.microsoft.com/office/drawing/2014/main" id="{9A1B755B-B08D-44D8-A621-9ABAF5CCBAD4}"/>
                </a:ext>
              </a:extLst>
            </p:cNvPr>
            <p:cNvSpPr txBox="1"/>
            <p:nvPr/>
          </p:nvSpPr>
          <p:spPr>
            <a:xfrm>
              <a:off x="1333500" y="1009650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ITI – 42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Transaction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0AC7F47F-6E44-44B8-AC5D-FC4EF51E8643}"/>
                </a:ext>
              </a:extLst>
            </p:cNvPr>
            <p:cNvSpPr/>
            <p:nvPr/>
          </p:nvSpPr>
          <p:spPr>
            <a:xfrm>
              <a:off x="1447800" y="1466850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A5C4AE-204F-4E41-B44D-2C7D5194C4BB}"/>
                </a:ext>
              </a:extLst>
            </p:cNvPr>
            <p:cNvCxnSpPr/>
            <p:nvPr/>
          </p:nvCxnSpPr>
          <p:spPr>
            <a:xfrm flipH="1">
              <a:off x="3295650" y="76200"/>
              <a:ext cx="0" cy="275272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73">
              <a:extLst>
                <a:ext uri="{FF2B5EF4-FFF2-40B4-BE49-F238E27FC236}">
                  <a16:creationId xmlns:a16="http://schemas.microsoft.com/office/drawing/2014/main" id="{A93D9CE3-B3C0-4738-82C6-754F3CDC9139}"/>
                </a:ext>
              </a:extLst>
            </p:cNvPr>
            <p:cNvSpPr txBox="1"/>
            <p:nvPr/>
          </p:nvSpPr>
          <p:spPr>
            <a:xfrm>
              <a:off x="3819525" y="0"/>
              <a:ext cx="838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Consumer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0B0080-BCD3-4FF1-8B49-3023AE5D3155}"/>
                </a:ext>
              </a:extLst>
            </p:cNvPr>
            <p:cNvSpPr/>
            <p:nvPr/>
          </p:nvSpPr>
          <p:spPr>
            <a:xfrm>
              <a:off x="2933700" y="762000"/>
              <a:ext cx="714375" cy="1657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Text Box 75">
              <a:extLst>
                <a:ext uri="{FF2B5EF4-FFF2-40B4-BE49-F238E27FC236}">
                  <a16:creationId xmlns:a16="http://schemas.microsoft.com/office/drawing/2014/main" id="{9A4FC697-7DE4-4849-8C8C-9EF20116C137}"/>
                </a:ext>
              </a:extLst>
            </p:cNvPr>
            <p:cNvSpPr txBox="1"/>
            <p:nvPr/>
          </p:nvSpPr>
          <p:spPr>
            <a:xfrm>
              <a:off x="2847975" y="771525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ITI – 18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Transaction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13D7DEB4-0325-4BF5-8A22-AA3B083F1C84}"/>
                </a:ext>
              </a:extLst>
            </p:cNvPr>
            <p:cNvSpPr/>
            <p:nvPr/>
          </p:nvSpPr>
          <p:spPr>
            <a:xfrm rot="10800000">
              <a:off x="2924175" y="1219200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9F1D19C-803F-4130-ACDF-3753466C10F3}"/>
                </a:ext>
              </a:extLst>
            </p:cNvPr>
            <p:cNvSpPr/>
            <p:nvPr/>
          </p:nvSpPr>
          <p:spPr>
            <a:xfrm>
              <a:off x="2933700" y="1609725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57F28E9B-88AC-4908-AB21-7AC4BC536DD2}"/>
                </a:ext>
              </a:extLst>
            </p:cNvPr>
            <p:cNvSpPr txBox="1"/>
            <p:nvPr/>
          </p:nvSpPr>
          <p:spPr>
            <a:xfrm>
              <a:off x="2847975" y="1971675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Result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6EE5BA6-AE4E-42BD-BEB1-0D0509D36D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10476" t="4649" r="11611" b="16906"/>
            <a:stretch/>
          </p:blipFill>
          <p:spPr bwMode="auto">
            <a:xfrm>
              <a:off x="4476750" y="1352550"/>
              <a:ext cx="503555" cy="5715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6789DF6-3521-41E8-8F9C-40AD92DD2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829050" y="1200150"/>
              <a:ext cx="547370" cy="57404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AA4840A-9FFD-433E-BFA4-81D4E1E4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143375" y="885825"/>
              <a:ext cx="55245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FA864CAF-52D6-40FD-8DB9-10C67CB93E04}"/>
                </a:ext>
              </a:extLst>
            </p:cNvPr>
            <p:cNvSpPr/>
            <p:nvPr/>
          </p:nvSpPr>
          <p:spPr>
            <a:xfrm>
              <a:off x="3867150" y="1819275"/>
              <a:ext cx="323850" cy="28575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F787F51-F46A-49AA-BB23-98083C2A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425" y="2066925"/>
              <a:ext cx="55245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Text Box 84">
              <a:extLst>
                <a:ext uri="{FF2B5EF4-FFF2-40B4-BE49-F238E27FC236}">
                  <a16:creationId xmlns:a16="http://schemas.microsoft.com/office/drawing/2014/main" id="{2B2124EC-178F-4810-9284-850EB27E40F7}"/>
                </a:ext>
              </a:extLst>
            </p:cNvPr>
            <p:cNvSpPr txBox="1"/>
            <p:nvPr/>
          </p:nvSpPr>
          <p:spPr>
            <a:xfrm>
              <a:off x="3829050" y="466725"/>
              <a:ext cx="1181100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User Input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Search Keywords</a:t>
              </a:r>
            </a:p>
          </p:txBody>
        </p:sp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4E6B5ABA-2D23-4019-ACC8-B404B7B4919E}"/>
                </a:ext>
              </a:extLst>
            </p:cNvPr>
            <p:cNvSpPr txBox="1"/>
            <p:nvPr/>
          </p:nvSpPr>
          <p:spPr>
            <a:xfrm>
              <a:off x="3819525" y="2324100"/>
              <a:ext cx="1181100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 Result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Display for 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62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FA4432-341F-4723-AA26-3CC874D573DF}"/>
              </a:ext>
            </a:extLst>
          </p:cNvPr>
          <p:cNvGrpSpPr/>
          <p:nvPr/>
        </p:nvGrpSpPr>
        <p:grpSpPr>
          <a:xfrm>
            <a:off x="2921000" y="1363134"/>
            <a:ext cx="6645275" cy="3641195"/>
            <a:chOff x="0" y="0"/>
            <a:chExt cx="5010150" cy="28289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E0F6F0-5562-4D33-8080-D3D38868A186}"/>
                </a:ext>
              </a:extLst>
            </p:cNvPr>
            <p:cNvCxnSpPr/>
            <p:nvPr/>
          </p:nvCxnSpPr>
          <p:spPr>
            <a:xfrm flipH="1">
              <a:off x="1762125" y="76200"/>
              <a:ext cx="0" cy="275272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AE8CA6-70BB-4F0E-BBA7-459296512F25}"/>
                </a:ext>
              </a:extLst>
            </p:cNvPr>
            <p:cNvSpPr/>
            <p:nvPr/>
          </p:nvSpPr>
          <p:spPr>
            <a:xfrm>
              <a:off x="1400175" y="1047750"/>
              <a:ext cx="714375" cy="876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4D390E-4BF0-4152-9616-7AF03FB5FD00}"/>
                </a:ext>
              </a:extLst>
            </p:cNvPr>
            <p:cNvGrpSpPr/>
            <p:nvPr/>
          </p:nvGrpSpPr>
          <p:grpSpPr>
            <a:xfrm>
              <a:off x="2219325" y="752475"/>
              <a:ext cx="619125" cy="2038350"/>
              <a:chOff x="0" y="0"/>
              <a:chExt cx="619125" cy="203835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7181F3D-0F1D-4CFA-9E04-DF4AB2800B55}"/>
                  </a:ext>
                </a:extLst>
              </p:cNvPr>
              <p:cNvCxnSpPr/>
              <p:nvPr/>
            </p:nvCxnSpPr>
            <p:spPr>
              <a:xfrm>
                <a:off x="333375" y="1628775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D138F7DF-A719-48D1-90B7-6CACD407CDAC}"/>
                  </a:ext>
                </a:extLst>
              </p:cNvPr>
              <p:cNvSpPr/>
              <p:nvPr/>
            </p:nvSpPr>
            <p:spPr>
              <a:xfrm>
                <a:off x="0" y="1181100"/>
                <a:ext cx="619125" cy="590550"/>
              </a:xfrm>
              <a:prstGeom prst="cube">
                <a:avLst>
                  <a:gd name="adj" fmla="val 296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EDBEFC-AB05-4F43-BB24-1A1A3069ABE9}"/>
                  </a:ext>
                </a:extLst>
              </p:cNvPr>
              <p:cNvCxnSpPr/>
              <p:nvPr/>
            </p:nvCxnSpPr>
            <p:spPr>
              <a:xfrm>
                <a:off x="333375" y="847725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CEB48467-2CE2-4D7F-9296-B1E16C4CB543}"/>
                  </a:ext>
                </a:extLst>
              </p:cNvPr>
              <p:cNvSpPr/>
              <p:nvPr/>
            </p:nvSpPr>
            <p:spPr>
              <a:xfrm>
                <a:off x="0" y="333375"/>
                <a:ext cx="619125" cy="590550"/>
              </a:xfrm>
              <a:prstGeom prst="cube">
                <a:avLst>
                  <a:gd name="adj" fmla="val 296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FA7E0C4-6234-49F0-BAA4-19F38A5861C6}"/>
                  </a:ext>
                </a:extLst>
              </p:cNvPr>
              <p:cNvCxnSpPr/>
              <p:nvPr/>
            </p:nvCxnSpPr>
            <p:spPr>
              <a:xfrm>
                <a:off x="333375" y="0"/>
                <a:ext cx="0" cy="4095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9F0D6BA-6665-4E91-8684-BAEDCD765EC9}"/>
                </a:ext>
              </a:extLst>
            </p:cNvPr>
            <p:cNvSpPr txBox="1"/>
            <p:nvPr/>
          </p:nvSpPr>
          <p:spPr>
            <a:xfrm>
              <a:off x="2114550" y="0"/>
              <a:ext cx="838200" cy="6667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Registry Blockchain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7A1D2B-B295-4D6D-A71E-D6500E9562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2500" r="12500"/>
            <a:stretch/>
          </p:blipFill>
          <p:spPr bwMode="auto">
            <a:xfrm>
              <a:off x="0" y="1304925"/>
              <a:ext cx="742950" cy="9906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1DAB9C4A-3CE5-4D9C-980E-894D467D5581}"/>
                </a:ext>
              </a:extLst>
            </p:cNvPr>
            <p:cNvSpPr/>
            <p:nvPr/>
          </p:nvSpPr>
          <p:spPr>
            <a:xfrm>
              <a:off x="895350" y="1590675"/>
              <a:ext cx="323850" cy="28575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9C08A3B4-11CA-4227-A6F8-E0C73D4BE62C}"/>
                </a:ext>
              </a:extLst>
            </p:cNvPr>
            <p:cNvSpPr/>
            <p:nvPr/>
          </p:nvSpPr>
          <p:spPr>
            <a:xfrm rot="10800000" flipH="1">
              <a:off x="428625" y="2057400"/>
              <a:ext cx="571500" cy="628650"/>
            </a:xfrm>
            <a:prstGeom prst="circularArrow">
              <a:avLst>
                <a:gd name="adj1" fmla="val 10446"/>
                <a:gd name="adj2" fmla="val 990473"/>
                <a:gd name="adj3" fmla="val 20320558"/>
                <a:gd name="adj4" fmla="val 10800000"/>
                <a:gd name="adj5" fmla="val 1238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Text Box 24">
              <a:extLst>
                <a:ext uri="{FF2B5EF4-FFF2-40B4-BE49-F238E27FC236}">
                  <a16:creationId xmlns:a16="http://schemas.microsoft.com/office/drawing/2014/main" id="{D40D8D7D-0D34-4264-AE65-25DCA4113A34}"/>
                </a:ext>
              </a:extLst>
            </p:cNvPr>
            <p:cNvSpPr txBox="1"/>
            <p:nvPr/>
          </p:nvSpPr>
          <p:spPr>
            <a:xfrm>
              <a:off x="438150" y="0"/>
              <a:ext cx="838200" cy="476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Register</a:t>
              </a: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F8EC1506-3FB1-4FF5-8D01-C6484FE1D60B}"/>
                </a:ext>
              </a:extLst>
            </p:cNvPr>
            <p:cNvSpPr txBox="1"/>
            <p:nvPr/>
          </p:nvSpPr>
          <p:spPr>
            <a:xfrm>
              <a:off x="19050" y="628650"/>
              <a:ext cx="800100" cy="638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Actual</a:t>
              </a:r>
              <a:b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Health</a:t>
              </a:r>
              <a:b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</a:t>
              </a:r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DCD41E4E-B9CF-48BC-B30D-47FCE88339CD}"/>
                </a:ext>
              </a:extLst>
            </p:cNvPr>
            <p:cNvSpPr txBox="1"/>
            <p:nvPr/>
          </p:nvSpPr>
          <p:spPr>
            <a:xfrm>
              <a:off x="647700" y="1905000"/>
              <a:ext cx="838200" cy="457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Metadata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Attributes</a:t>
              </a:r>
            </a:p>
          </p:txBody>
        </p:sp>
        <p:sp>
          <p:nvSpPr>
            <p:cNvPr id="15" name="Text Box 69">
              <a:extLst>
                <a:ext uri="{FF2B5EF4-FFF2-40B4-BE49-F238E27FC236}">
                  <a16:creationId xmlns:a16="http://schemas.microsoft.com/office/drawing/2014/main" id="{9A1B755B-B08D-44D8-A621-9ABAF5CCBAD4}"/>
                </a:ext>
              </a:extLst>
            </p:cNvPr>
            <p:cNvSpPr txBox="1"/>
            <p:nvPr/>
          </p:nvSpPr>
          <p:spPr>
            <a:xfrm>
              <a:off x="1333500" y="1009650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ITI – 42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Transaction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0AC7F47F-6E44-44B8-AC5D-FC4EF51E8643}"/>
                </a:ext>
              </a:extLst>
            </p:cNvPr>
            <p:cNvSpPr/>
            <p:nvPr/>
          </p:nvSpPr>
          <p:spPr>
            <a:xfrm>
              <a:off x="1447800" y="1466850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A5C4AE-204F-4E41-B44D-2C7D5194C4BB}"/>
                </a:ext>
              </a:extLst>
            </p:cNvPr>
            <p:cNvCxnSpPr/>
            <p:nvPr/>
          </p:nvCxnSpPr>
          <p:spPr>
            <a:xfrm flipH="1">
              <a:off x="3295650" y="76200"/>
              <a:ext cx="0" cy="2752725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73">
              <a:extLst>
                <a:ext uri="{FF2B5EF4-FFF2-40B4-BE49-F238E27FC236}">
                  <a16:creationId xmlns:a16="http://schemas.microsoft.com/office/drawing/2014/main" id="{A93D9CE3-B3C0-4738-82C6-754F3CDC9139}"/>
                </a:ext>
              </a:extLst>
            </p:cNvPr>
            <p:cNvSpPr txBox="1"/>
            <p:nvPr/>
          </p:nvSpPr>
          <p:spPr>
            <a:xfrm>
              <a:off x="3819525" y="0"/>
              <a:ext cx="838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Document Search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0B0080-BCD3-4FF1-8B49-3023AE5D3155}"/>
                </a:ext>
              </a:extLst>
            </p:cNvPr>
            <p:cNvSpPr/>
            <p:nvPr/>
          </p:nvSpPr>
          <p:spPr>
            <a:xfrm>
              <a:off x="2933700" y="762000"/>
              <a:ext cx="714375" cy="1657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Text Box 75">
              <a:extLst>
                <a:ext uri="{FF2B5EF4-FFF2-40B4-BE49-F238E27FC236}">
                  <a16:creationId xmlns:a16="http://schemas.microsoft.com/office/drawing/2014/main" id="{9A4FC697-7DE4-4849-8C8C-9EF20116C137}"/>
                </a:ext>
              </a:extLst>
            </p:cNvPr>
            <p:cNvSpPr txBox="1"/>
            <p:nvPr/>
          </p:nvSpPr>
          <p:spPr>
            <a:xfrm>
              <a:off x="2847975" y="771525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ITI – 18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Transaction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13D7DEB4-0325-4BF5-8A22-AA3B083F1C84}"/>
                </a:ext>
              </a:extLst>
            </p:cNvPr>
            <p:cNvSpPr/>
            <p:nvPr/>
          </p:nvSpPr>
          <p:spPr>
            <a:xfrm rot="10800000">
              <a:off x="2924175" y="1219200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9F1D19C-803F-4130-ACDF-3753466C10F3}"/>
                </a:ext>
              </a:extLst>
            </p:cNvPr>
            <p:cNvSpPr/>
            <p:nvPr/>
          </p:nvSpPr>
          <p:spPr>
            <a:xfrm>
              <a:off x="2933700" y="1609725"/>
              <a:ext cx="638175" cy="40957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57F28E9B-88AC-4908-AB21-7AC4BC536DD2}"/>
                </a:ext>
              </a:extLst>
            </p:cNvPr>
            <p:cNvSpPr txBox="1"/>
            <p:nvPr/>
          </p:nvSpPr>
          <p:spPr>
            <a:xfrm>
              <a:off x="2847975" y="1971675"/>
              <a:ext cx="885825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Result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6EE5BA6-AE4E-42BD-BEB1-0D0509D36D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10476" t="4649" r="11611" b="16906"/>
            <a:stretch/>
          </p:blipFill>
          <p:spPr bwMode="auto">
            <a:xfrm>
              <a:off x="4476750" y="1352550"/>
              <a:ext cx="503555" cy="5715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6789DF6-3521-41E8-8F9C-40AD92DD2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3829050" y="1200150"/>
              <a:ext cx="547370" cy="57404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AA4840A-9FFD-433E-BFA4-81D4E1E4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143375" y="885825"/>
              <a:ext cx="55245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FA864CAF-52D6-40FD-8DB9-10C67CB93E04}"/>
                </a:ext>
              </a:extLst>
            </p:cNvPr>
            <p:cNvSpPr/>
            <p:nvPr/>
          </p:nvSpPr>
          <p:spPr>
            <a:xfrm>
              <a:off x="3867150" y="1819275"/>
              <a:ext cx="323850" cy="285750"/>
            </a:xfrm>
            <a:prstGeom prst="foldedCorner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F787F51-F46A-49AA-BB23-98083C2A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425" y="2066925"/>
              <a:ext cx="552450" cy="3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Text Box 84">
              <a:extLst>
                <a:ext uri="{FF2B5EF4-FFF2-40B4-BE49-F238E27FC236}">
                  <a16:creationId xmlns:a16="http://schemas.microsoft.com/office/drawing/2014/main" id="{2B2124EC-178F-4810-9284-850EB27E40F7}"/>
                </a:ext>
              </a:extLst>
            </p:cNvPr>
            <p:cNvSpPr txBox="1"/>
            <p:nvPr/>
          </p:nvSpPr>
          <p:spPr>
            <a:xfrm>
              <a:off x="3829050" y="466725"/>
              <a:ext cx="1181100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User Input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Search Keywords</a:t>
              </a:r>
            </a:p>
          </p:txBody>
        </p:sp>
        <p:sp>
          <p:nvSpPr>
            <p:cNvPr id="30" name="Text Box 85">
              <a:extLst>
                <a:ext uri="{FF2B5EF4-FFF2-40B4-BE49-F238E27FC236}">
                  <a16:creationId xmlns:a16="http://schemas.microsoft.com/office/drawing/2014/main" id="{4E6B5ABA-2D23-4019-ACC8-B404B7B4919E}"/>
                </a:ext>
              </a:extLst>
            </p:cNvPr>
            <p:cNvSpPr txBox="1"/>
            <p:nvPr/>
          </p:nvSpPr>
          <p:spPr>
            <a:xfrm>
              <a:off x="3819525" y="2324100"/>
              <a:ext cx="1181100" cy="5048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Query Result</a:t>
              </a:r>
              <a:b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Display for 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33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198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Petnathean Julled</dc:creator>
  <cp:lastModifiedBy>Petnathean Julled</cp:lastModifiedBy>
  <cp:revision>12</cp:revision>
  <dcterms:created xsi:type="dcterms:W3CDTF">2021-11-18T21:23:57Z</dcterms:created>
  <dcterms:modified xsi:type="dcterms:W3CDTF">2021-11-22T19:54:24Z</dcterms:modified>
</cp:coreProperties>
</file>