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401" r:id="rId2"/>
    <p:sldId id="402" r:id="rId3"/>
    <p:sldId id="403" r:id="rId4"/>
    <p:sldId id="404" r:id="rId5"/>
    <p:sldId id="405" r:id="rId6"/>
    <p:sldId id="40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ED14E-C542-40E1-8CC1-2636D9AC6AE0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10B27-64F2-4563-83E7-F534CF811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56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CA58D-DDE5-4E81-B303-5B87EF3CDE33}" type="slidenum">
              <a:rPr lang="th-TH" smtClean="0"/>
              <a:t>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52199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5AD43-E0ED-46AB-86DC-60799DA54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DF24AC-B8B5-41A0-B0BD-376CB4581B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566AB-FD0A-4AEB-9EFD-52232945E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A52A2-8F14-410D-A9B2-10F7AAAFD341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4BAB2-C73A-46F0-A17A-AF6D41064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7C7FE-5A8A-41CF-B979-170391D64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A07E-CBA2-4C39-8386-00B1CDAB3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24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4617F-7D05-4684-9811-6CD6B8785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D308FD-7829-48AE-AB24-FA5286E3E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2FF9B-D87E-4C66-A255-00374DD47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A52A2-8F14-410D-A9B2-10F7AAAFD341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916FD-8189-4B5B-85FF-47BBEA584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6FA75-D2F8-4130-AC53-C7F9BDDFE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A07E-CBA2-4C39-8386-00B1CDAB3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45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C65D0A-ED65-4BEF-B2E7-435894AD08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63A67C-C990-4455-82EE-A37942D8FE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63620-EF6A-4665-927E-083C35209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A52A2-8F14-410D-A9B2-10F7AAAFD341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9BDE1-CF9B-4944-9767-9E00D76EC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FA29D-EC15-4CBE-B536-549002619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A07E-CBA2-4C39-8386-00B1CDAB3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319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4C76E-6C3D-4521-AB63-FF7AF50F9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0EC08-3847-4A03-BB6A-5AFEEF230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0D8F2-65AF-47E4-9788-561B9B142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A52A2-8F14-410D-A9B2-10F7AAAFD341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12DDC-60E1-4F39-A7A6-49C0B04A3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870B4-77CD-4E0F-B777-C48144575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A07E-CBA2-4C39-8386-00B1CDAB3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00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F72A3-D1B6-4272-AB6B-E70C4B715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60DFCF-69FC-4420-8F0E-F453BFBC5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F28CA-D1F6-4C99-9BB8-5A709688D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A52A2-8F14-410D-A9B2-10F7AAAFD341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47CA6-7A50-425F-A55D-2C24254A0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42329-31BA-424C-8182-9EB1DB2DF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A07E-CBA2-4C39-8386-00B1CDAB3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68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AB05C-FF00-4D59-8C5D-2EFF55193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DEA24-F989-414F-A338-63EDFCD771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41C9A7-CFD8-4F06-A6CC-2A18F036A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C3A00-8B27-4AF1-A1F4-3ED721989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A52A2-8F14-410D-A9B2-10F7AAAFD341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EFBEA4-D146-4748-901C-7A5C1632B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75CC1-77A5-4333-A42D-5A1217698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A07E-CBA2-4C39-8386-00B1CDAB3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0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0EFB0-A336-4E33-9FA9-E8BDC46F5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405BD-D5CA-47D6-9B01-B69A33255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81D92-0C9D-4DBD-89A1-6A204A55B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6BDA84-674C-4C86-8A29-58939BCE66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7BDA94-F3A3-4DE6-A497-27D4DC77F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C130E0-3993-4D47-822B-95B6037A5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A52A2-8F14-410D-A9B2-10F7AAAFD341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32FAC5-064C-4CC6-AA1C-61ED6531C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B4CEF0-C2D4-4FFC-B2B8-F051A2CE2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A07E-CBA2-4C39-8386-00B1CDAB3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305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BF873-96AE-4B82-98D2-B1905C86E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0CFF6B-7FA0-488A-B328-7F08DE02B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A52A2-8F14-410D-A9B2-10F7AAAFD341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4A832B-582A-418F-A013-5A2B4050C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0BE685-6BD5-4117-A7C0-CB45599E3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A07E-CBA2-4C39-8386-00B1CDAB3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2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165719-D995-4015-9C20-0675BA534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A52A2-8F14-410D-A9B2-10F7AAAFD341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1F4113-DAEF-408F-A057-D3C745897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D2D2DA-AD04-460E-A145-C12AF4353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A07E-CBA2-4C39-8386-00B1CDAB3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51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CD2CE-52E3-41BF-82BA-B80B161FD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38D26-27E7-4CFF-B5DC-2F709132A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3F853-A1C1-434D-AD7E-58E40567E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D8496E-AAC7-4D49-A313-240A7B53D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A52A2-8F14-410D-A9B2-10F7AAAFD341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A6D100-3F49-438B-877D-5621D8BC1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EAAD5B-2282-4D76-A0F1-6C6289F40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A07E-CBA2-4C39-8386-00B1CDAB3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22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934E4-1822-4F0C-8762-0ECD546E5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1395FD-65BD-45D0-B0DF-E1C661AB8F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3B40AA-3296-4027-A0BE-C5E1450F9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3E8381-7267-4107-B572-36BD2AE85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A52A2-8F14-410D-A9B2-10F7AAAFD341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9BAF5-8B3A-4416-AB6E-7680D8224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F73605-4DF3-4DD1-AE8D-11C522AEF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A07E-CBA2-4C39-8386-00B1CDAB3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35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88D376-0522-4AE4-B202-6519F27E2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A12C9-0FBC-4CDC-8136-B8E485D18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3D86D-0A11-414C-AF01-5DC3F86AF0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A52A2-8F14-410D-A9B2-10F7AAAFD341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ED443-7D42-4853-98B4-0710ADE6AB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DAB00-FB4D-4F7D-88AD-27B7C6081B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EA07E-CBA2-4C39-8386-00B1CDAB3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99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hyperlink" Target="https://commons.wikimedia.org/wiki/File:Document_icon_(the_Noun_Project_27904).svg" TargetMode="External"/><Relationship Id="rId7" Type="http://schemas.openxmlformats.org/officeDocument/2006/relationships/hyperlink" Target="https://pixabay.com/en/document-search-icon-symbol-27664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pixabay.com/en/doctor-physician-md-1639328/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hyperlink" Target="https://commons.wikimedia.org/wiki/File:Document_icon_(the_Noun_Project_27904).svg" TargetMode="External"/><Relationship Id="rId7" Type="http://schemas.openxmlformats.org/officeDocument/2006/relationships/hyperlink" Target="https://pixabay.com/en/document-search-icon-symbol-27664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pixabay.com/en/doctor-physician-md-1639328/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4624282" y="1303481"/>
            <a:ext cx="5181600" cy="3311562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000" dirty="0">
              <a:solidFill>
                <a:srgbClr val="FF0000"/>
              </a:solidFill>
              <a:cs typeface="+mj-cs"/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526" y="3713481"/>
            <a:ext cx="1193251" cy="119325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38153" y="5432274"/>
            <a:ext cx="700314" cy="365125"/>
          </a:xfrm>
        </p:spPr>
        <p:txBody>
          <a:bodyPr/>
          <a:lstStyle/>
          <a:p>
            <a:fld id="{E60467EA-7CED-4417-B7B8-B769BDC20388}" type="slidenum">
              <a:rPr lang="th-TH" sz="1400" smtClean="0">
                <a:cs typeface="+mj-cs"/>
              </a:rPr>
              <a:pPr/>
              <a:t>1</a:t>
            </a:fld>
            <a:endParaRPr lang="th-TH" sz="1400" dirty="0"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78500" y="1374103"/>
            <a:ext cx="4073163" cy="37618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  <a:cs typeface="+mj-cs"/>
              </a:rPr>
              <a:t>XDS Document Registry Actor</a:t>
            </a:r>
            <a:endParaRPr lang="th-TH" sz="2000" dirty="0">
              <a:solidFill>
                <a:srgbClr val="FF0000"/>
              </a:solidFill>
              <a:cs typeface="+mj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7643558" y="4442538"/>
            <a:ext cx="1" cy="908671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9897303" y="1386332"/>
            <a:ext cx="1121919" cy="1107011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70C0"/>
                </a:solidFill>
                <a:cs typeface="+mj-cs"/>
              </a:rPr>
              <a:t>Registry Query </a:t>
            </a:r>
          </a:p>
          <a:p>
            <a:pPr algn="ctr"/>
            <a:r>
              <a:rPr lang="en-US" sz="2000" dirty="0">
                <a:solidFill>
                  <a:srgbClr val="0070C0"/>
                </a:solidFill>
                <a:cs typeface="+mj-cs"/>
              </a:rPr>
              <a:t>[ITI-18]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649329" y="4740588"/>
            <a:ext cx="2927295" cy="589561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70C0"/>
                </a:solidFill>
                <a:cs typeface="+mj-cs"/>
              </a:rPr>
              <a:t>Register Document Set-b [ITI-42]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125248" y="2210199"/>
            <a:ext cx="1077557" cy="13900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cs typeface="+mj-cs"/>
              </a:rPr>
              <a:t>Smart</a:t>
            </a:r>
            <a:br>
              <a:rPr lang="en-US" sz="2000" dirty="0">
                <a:solidFill>
                  <a:schemeClr val="tx1"/>
                </a:solidFill>
                <a:cs typeface="+mj-cs"/>
              </a:rPr>
            </a:br>
            <a:r>
              <a:rPr lang="en-US" sz="2000" dirty="0">
                <a:solidFill>
                  <a:schemeClr val="tx1"/>
                </a:solidFill>
                <a:cs typeface="+mj-cs"/>
              </a:rPr>
              <a:t>Contract</a:t>
            </a:r>
          </a:p>
        </p:txBody>
      </p:sp>
      <p:cxnSp>
        <p:nvCxnSpPr>
          <p:cNvPr id="34" name="Straight Arrow Connector 33"/>
          <p:cNvCxnSpPr>
            <a:stCxn id="51" idx="2"/>
            <a:endCxn id="53" idx="1"/>
          </p:cNvCxnSpPr>
          <p:nvPr/>
        </p:nvCxnSpPr>
        <p:spPr>
          <a:xfrm>
            <a:off x="2519671" y="3600251"/>
            <a:ext cx="793855" cy="709856"/>
          </a:xfrm>
          <a:prstGeom prst="straightConnector1">
            <a:avLst/>
          </a:prstGeom>
          <a:ln w="50800"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657" y="2407000"/>
            <a:ext cx="1193251" cy="119325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045" y="2407000"/>
            <a:ext cx="1193251" cy="119325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527" y="1091942"/>
            <a:ext cx="1193251" cy="1193251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56" name="Straight Arrow Connector 55"/>
          <p:cNvCxnSpPr>
            <a:stCxn id="51" idx="0"/>
            <a:endCxn id="52" idx="1"/>
          </p:cNvCxnSpPr>
          <p:nvPr/>
        </p:nvCxnSpPr>
        <p:spPr>
          <a:xfrm flipV="1">
            <a:off x="2519671" y="1688568"/>
            <a:ext cx="793856" cy="718432"/>
          </a:xfrm>
          <a:prstGeom prst="straightConnector1">
            <a:avLst/>
          </a:prstGeom>
          <a:ln w="50800"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2" idx="3"/>
            <a:endCxn id="50" idx="0"/>
          </p:cNvCxnSpPr>
          <p:nvPr/>
        </p:nvCxnSpPr>
        <p:spPr>
          <a:xfrm>
            <a:off x="4506778" y="1688568"/>
            <a:ext cx="808505" cy="718432"/>
          </a:xfrm>
          <a:prstGeom prst="straightConnector1">
            <a:avLst/>
          </a:prstGeom>
          <a:ln w="50800"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0" idx="2"/>
            <a:endCxn id="53" idx="3"/>
          </p:cNvCxnSpPr>
          <p:nvPr/>
        </p:nvCxnSpPr>
        <p:spPr>
          <a:xfrm flipH="1">
            <a:off x="4506777" y="3600251"/>
            <a:ext cx="808506" cy="709856"/>
          </a:xfrm>
          <a:prstGeom prst="straightConnector1">
            <a:avLst/>
          </a:prstGeom>
          <a:ln w="50800"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1" idx="3"/>
            <a:endCxn id="50" idx="1"/>
          </p:cNvCxnSpPr>
          <p:nvPr/>
        </p:nvCxnSpPr>
        <p:spPr>
          <a:xfrm>
            <a:off x="3116296" y="3003626"/>
            <a:ext cx="1602361" cy="0"/>
          </a:xfrm>
          <a:prstGeom prst="straightConnector1">
            <a:avLst/>
          </a:prstGeom>
          <a:ln w="50800"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2" idx="2"/>
            <a:endCxn id="53" idx="0"/>
          </p:cNvCxnSpPr>
          <p:nvPr/>
        </p:nvCxnSpPr>
        <p:spPr>
          <a:xfrm flipH="1">
            <a:off x="3910152" y="2285193"/>
            <a:ext cx="1" cy="1428288"/>
          </a:xfrm>
          <a:prstGeom prst="straightConnector1">
            <a:avLst/>
          </a:prstGeom>
          <a:ln w="50800"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942" y="2549540"/>
            <a:ext cx="564401" cy="899349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951" y="1202848"/>
            <a:ext cx="564401" cy="899349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081" y="2564049"/>
            <a:ext cx="564401" cy="899349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951" y="3876421"/>
            <a:ext cx="564401" cy="89934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117" y="3147040"/>
            <a:ext cx="511965" cy="511965"/>
          </a:xfrm>
          <a:prstGeom prst="rect">
            <a:avLst/>
          </a:prstGeom>
        </p:spPr>
      </p:pic>
      <p:cxnSp>
        <p:nvCxnSpPr>
          <p:cNvPr id="79" name="Straight Arrow Connector 78"/>
          <p:cNvCxnSpPr/>
          <p:nvPr/>
        </p:nvCxnSpPr>
        <p:spPr>
          <a:xfrm>
            <a:off x="5891623" y="2632724"/>
            <a:ext cx="552982" cy="1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5891623" y="3003266"/>
            <a:ext cx="552982" cy="1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6284506" y="3173971"/>
            <a:ext cx="936859" cy="344335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cs typeface="+mj-cs"/>
              </a:rPr>
              <a:t>Search</a:t>
            </a:r>
          </a:p>
        </p:txBody>
      </p:sp>
      <p:sp>
        <p:nvSpPr>
          <p:cNvPr id="83" name="Rectangle 82"/>
          <p:cNvSpPr/>
          <p:nvPr/>
        </p:nvSpPr>
        <p:spPr>
          <a:xfrm>
            <a:off x="6290054" y="2475796"/>
            <a:ext cx="936859" cy="344335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cs typeface="+mj-cs"/>
              </a:rPr>
              <a:t>Add</a:t>
            </a:r>
          </a:p>
        </p:txBody>
      </p:sp>
      <p:sp>
        <p:nvSpPr>
          <p:cNvPr id="84" name="Rectangle 83"/>
          <p:cNvSpPr/>
          <p:nvPr/>
        </p:nvSpPr>
        <p:spPr>
          <a:xfrm>
            <a:off x="6290053" y="2831098"/>
            <a:ext cx="936859" cy="344335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cs typeface="+mj-cs"/>
              </a:rPr>
              <a:t>Read</a:t>
            </a:r>
          </a:p>
        </p:txBody>
      </p:sp>
      <p:sp>
        <p:nvSpPr>
          <p:cNvPr id="85" name="Rectangle 84"/>
          <p:cNvSpPr/>
          <p:nvPr/>
        </p:nvSpPr>
        <p:spPr>
          <a:xfrm>
            <a:off x="4666949" y="3713481"/>
            <a:ext cx="2054323" cy="609298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cs typeface="+mj-cs"/>
              </a:rPr>
              <a:t>Ethereum</a:t>
            </a:r>
            <a:br>
              <a:rPr lang="en-US" sz="2000" dirty="0">
                <a:solidFill>
                  <a:schemeClr val="tx1"/>
                </a:solidFill>
                <a:cs typeface="+mj-cs"/>
              </a:rPr>
            </a:br>
            <a:r>
              <a:rPr lang="en-US" sz="2000" dirty="0">
                <a:solidFill>
                  <a:schemeClr val="tx1"/>
                </a:solidFill>
                <a:cs typeface="+mj-cs"/>
              </a:rPr>
              <a:t>Blockchain Ledger</a:t>
            </a:r>
          </a:p>
        </p:txBody>
      </p:sp>
      <p:sp>
        <p:nvSpPr>
          <p:cNvPr id="86" name="Rectangle 85"/>
          <p:cNvSpPr/>
          <p:nvPr/>
        </p:nvSpPr>
        <p:spPr>
          <a:xfrm>
            <a:off x="8435410" y="2211340"/>
            <a:ext cx="1355135" cy="49332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cs typeface="+mj-cs"/>
              </a:rPr>
              <a:t>Interpreter</a:t>
            </a:r>
          </a:p>
        </p:txBody>
      </p:sp>
      <p:sp>
        <p:nvSpPr>
          <p:cNvPr id="87" name="Rectangle 86"/>
          <p:cNvSpPr/>
          <p:nvPr/>
        </p:nvSpPr>
        <p:spPr>
          <a:xfrm>
            <a:off x="6921904" y="3888252"/>
            <a:ext cx="1444221" cy="5643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cs typeface="+mj-cs"/>
              </a:rPr>
              <a:t>Interpreter</a:t>
            </a:r>
            <a:br>
              <a:rPr lang="en-US" sz="2000" dirty="0">
                <a:solidFill>
                  <a:schemeClr val="tx1"/>
                </a:solidFill>
                <a:cs typeface="+mj-cs"/>
              </a:rPr>
            </a:br>
            <a:r>
              <a:rPr lang="en-US" sz="2000" dirty="0">
                <a:solidFill>
                  <a:schemeClr val="tx1"/>
                </a:solidFill>
                <a:cs typeface="+mj-cs"/>
              </a:rPr>
              <a:t>&amp; Simplifier</a:t>
            </a:r>
          </a:p>
        </p:txBody>
      </p:sp>
      <p:sp>
        <p:nvSpPr>
          <p:cNvPr id="89" name="Rectangle 88"/>
          <p:cNvSpPr/>
          <p:nvPr/>
        </p:nvSpPr>
        <p:spPr>
          <a:xfrm>
            <a:off x="8434609" y="2852812"/>
            <a:ext cx="1334865" cy="49332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cs typeface="+mj-cs"/>
              </a:rPr>
              <a:t>Responder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9805882" y="2458003"/>
            <a:ext cx="1252011" cy="3661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7635929" y="3610621"/>
            <a:ext cx="0" cy="277631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193179" y="2453076"/>
            <a:ext cx="243793" cy="10934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8206128" y="3084104"/>
            <a:ext cx="243793" cy="10934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9775842" y="3080443"/>
            <a:ext cx="1252011" cy="3661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9720503" y="3157947"/>
            <a:ext cx="1532043" cy="822643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70C0"/>
                </a:solidFill>
                <a:cs typeface="+mj-cs"/>
              </a:rPr>
              <a:t>Query Response [ITI-18]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7050763-1E6F-4785-BD04-7768ACE215FD}"/>
              </a:ext>
            </a:extLst>
          </p:cNvPr>
          <p:cNvSpPr/>
          <p:nvPr/>
        </p:nvSpPr>
        <p:spPr>
          <a:xfrm>
            <a:off x="4606687" y="903852"/>
            <a:ext cx="1267341" cy="3761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  <a:cs typeface="+mj-cs"/>
              </a:rPr>
              <a:t>Hospital A</a:t>
            </a:r>
            <a:endParaRPr lang="th-TH" sz="2000" dirty="0">
              <a:solidFill>
                <a:srgbClr val="FF0000"/>
              </a:solidFill>
              <a:cs typeface="+mj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828FC7C-6C7B-41E3-BD35-CE68D87DCABF}"/>
              </a:ext>
            </a:extLst>
          </p:cNvPr>
          <p:cNvSpPr/>
          <p:nvPr/>
        </p:nvSpPr>
        <p:spPr>
          <a:xfrm>
            <a:off x="2562901" y="4945221"/>
            <a:ext cx="2709149" cy="609298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cs typeface="+mj-cs"/>
              </a:rPr>
              <a:t>XDS Affinity Domain</a:t>
            </a:r>
            <a:br>
              <a:rPr lang="en-US" sz="2000" dirty="0">
                <a:solidFill>
                  <a:schemeClr val="tx1"/>
                </a:solidFill>
                <a:cs typeface="+mj-cs"/>
              </a:rPr>
            </a:br>
            <a:r>
              <a:rPr lang="en-US" sz="2000" dirty="0">
                <a:solidFill>
                  <a:schemeClr val="tx1"/>
                </a:solidFill>
                <a:cs typeface="+mj-cs"/>
              </a:rPr>
              <a:t>Blockchain Network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72FEDB-672B-EA29-D10A-3004201CBBF3}"/>
              </a:ext>
            </a:extLst>
          </p:cNvPr>
          <p:cNvSpPr/>
          <p:nvPr/>
        </p:nvSpPr>
        <p:spPr>
          <a:xfrm>
            <a:off x="2047499" y="1200659"/>
            <a:ext cx="1267341" cy="4122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  <a:cs typeface="+mj-cs"/>
              </a:rPr>
              <a:t>Hospital B</a:t>
            </a:r>
            <a:endParaRPr lang="th-TH" sz="2000" dirty="0">
              <a:solidFill>
                <a:srgbClr val="FF0000"/>
              </a:solidFill>
              <a:cs typeface="+mj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0097C1-851D-0E55-442C-74BCC4E63847}"/>
              </a:ext>
            </a:extLst>
          </p:cNvPr>
          <p:cNvSpPr/>
          <p:nvPr/>
        </p:nvSpPr>
        <p:spPr>
          <a:xfrm>
            <a:off x="655704" y="2852812"/>
            <a:ext cx="1267341" cy="3761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  <a:cs typeface="+mj-cs"/>
              </a:rPr>
              <a:t>Hospital C</a:t>
            </a:r>
            <a:endParaRPr lang="th-TH" sz="2000" dirty="0">
              <a:solidFill>
                <a:srgbClr val="FF0000"/>
              </a:solidFill>
              <a:cs typeface="+mj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F837F0-4E2C-496D-C1AE-4D90D76B4C47}"/>
              </a:ext>
            </a:extLst>
          </p:cNvPr>
          <p:cNvSpPr/>
          <p:nvPr/>
        </p:nvSpPr>
        <p:spPr>
          <a:xfrm>
            <a:off x="2048043" y="4399588"/>
            <a:ext cx="1267341" cy="3761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  <a:cs typeface="+mj-cs"/>
              </a:rPr>
              <a:t>Hospital D</a:t>
            </a:r>
            <a:endParaRPr lang="th-TH" sz="2000" dirty="0">
              <a:solidFill>
                <a:srgbClr val="FF0000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16859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9036C2-A409-4090-97B0-0AB3F1C12463}"/>
              </a:ext>
            </a:extLst>
          </p:cNvPr>
          <p:cNvSpPr/>
          <p:nvPr/>
        </p:nvSpPr>
        <p:spPr>
          <a:xfrm>
            <a:off x="906354" y="1930402"/>
            <a:ext cx="3470910" cy="6438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  <a:cs typeface="+mj-cs"/>
              </a:rPr>
              <a:t>XDS Document Registry Actor</a:t>
            </a:r>
            <a:br>
              <a:rPr lang="en-US" sz="2000" dirty="0">
                <a:solidFill>
                  <a:srgbClr val="FF0000"/>
                </a:solidFill>
                <a:cs typeface="+mj-cs"/>
              </a:rPr>
            </a:br>
            <a:r>
              <a:rPr lang="en-US" sz="2000" dirty="0">
                <a:solidFill>
                  <a:srgbClr val="FF0000"/>
                </a:solidFill>
                <a:cs typeface="+mj-cs"/>
              </a:rPr>
              <a:t>(XDS Registry Blockchain)</a:t>
            </a:r>
            <a:endParaRPr lang="th-TH" sz="2000" dirty="0">
              <a:solidFill>
                <a:srgbClr val="FF0000"/>
              </a:solidFill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A1BD41-CF1A-47E9-B4F9-301C13F3DAB2}"/>
              </a:ext>
            </a:extLst>
          </p:cNvPr>
          <p:cNvSpPr/>
          <p:nvPr/>
        </p:nvSpPr>
        <p:spPr>
          <a:xfrm>
            <a:off x="779354" y="3541597"/>
            <a:ext cx="3724910" cy="64388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70C0"/>
                </a:solidFill>
                <a:cs typeface="+mj-cs"/>
              </a:rPr>
              <a:t>XDS Document Repository Actor</a:t>
            </a:r>
            <a:endParaRPr lang="th-TH" sz="2000" dirty="0">
              <a:solidFill>
                <a:srgbClr val="0070C0"/>
              </a:solidFill>
              <a:cs typeface="+mj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B28DA2-6B8A-422E-8C8C-85489A0FE533}"/>
              </a:ext>
            </a:extLst>
          </p:cNvPr>
          <p:cNvSpPr/>
          <p:nvPr/>
        </p:nvSpPr>
        <p:spPr>
          <a:xfrm>
            <a:off x="7950625" y="1930403"/>
            <a:ext cx="3724910" cy="64388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70C0"/>
                </a:solidFill>
                <a:cs typeface="+mj-cs"/>
              </a:rPr>
              <a:t>XDS Document Consumer Actor</a:t>
            </a:r>
            <a:endParaRPr lang="th-TH" sz="2000" dirty="0">
              <a:solidFill>
                <a:srgbClr val="0070C0"/>
              </a:solidFill>
              <a:cs typeface="+mj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6979003-50DF-4D53-A54B-8B50197FD5A6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2641809" y="2574290"/>
            <a:ext cx="0" cy="967307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F710EC-BAB4-4B75-907D-C1FE67BF14E6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 flipV="1">
            <a:off x="4377264" y="2252346"/>
            <a:ext cx="3573361" cy="1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DD68A09-665C-49F0-AABF-F0C2A9168F0D}"/>
              </a:ext>
            </a:extLst>
          </p:cNvPr>
          <p:cNvSpPr/>
          <p:nvPr/>
        </p:nvSpPr>
        <p:spPr>
          <a:xfrm>
            <a:off x="2607836" y="3005557"/>
            <a:ext cx="3538856" cy="48884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  <a:cs typeface="+mj-cs"/>
              </a:rPr>
              <a:t>Register Document Set – b [ITI – 42]</a:t>
            </a:r>
            <a:endParaRPr lang="th-TH" dirty="0">
              <a:solidFill>
                <a:srgbClr val="0070C0"/>
              </a:solidFill>
              <a:cs typeface="+mj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B3944-6D79-467C-848F-A26AAD6F5ACC}"/>
              </a:ext>
            </a:extLst>
          </p:cNvPr>
          <p:cNvSpPr/>
          <p:nvPr/>
        </p:nvSpPr>
        <p:spPr>
          <a:xfrm>
            <a:off x="4623012" y="1693235"/>
            <a:ext cx="3538856" cy="64388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  <a:cs typeface="+mj-cs"/>
              </a:rPr>
              <a:t>Register Stored Query [ITI – 18]</a:t>
            </a:r>
            <a:endParaRPr lang="th-TH" dirty="0">
              <a:solidFill>
                <a:srgbClr val="0070C0"/>
              </a:solidFill>
              <a:cs typeface="+mj-cs"/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5D2CFF0-B958-4E96-A18A-4CBA458A97F2}"/>
              </a:ext>
            </a:extLst>
          </p:cNvPr>
          <p:cNvCxnSpPr>
            <a:stCxn id="6" idx="2"/>
            <a:endCxn id="5" idx="3"/>
          </p:cNvCxnSpPr>
          <p:nvPr/>
        </p:nvCxnSpPr>
        <p:spPr>
          <a:xfrm rot="5400000">
            <a:off x="6514047" y="564507"/>
            <a:ext cx="1289251" cy="5308816"/>
          </a:xfrm>
          <a:prstGeom prst="bentConnector2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46AD784-EE3F-4D41-9782-E90FFB19F460}"/>
              </a:ext>
            </a:extLst>
          </p:cNvPr>
          <p:cNvSpPr/>
          <p:nvPr/>
        </p:nvSpPr>
        <p:spPr>
          <a:xfrm>
            <a:off x="6459746" y="3778765"/>
            <a:ext cx="3538856" cy="64388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  <a:cs typeface="+mj-cs"/>
              </a:rPr>
              <a:t>Retrieve Document Set [ITI – 43]</a:t>
            </a:r>
            <a:endParaRPr lang="th-TH" dirty="0">
              <a:solidFill>
                <a:srgbClr val="0070C0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1711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7D7259-5F35-4216-94A0-C5A59E4B86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284" y="3544148"/>
            <a:ext cx="1193251" cy="1193251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29BBCE7-254A-4286-9AE4-1C617F2E635A}"/>
              </a:ext>
            </a:extLst>
          </p:cNvPr>
          <p:cNvCxnSpPr>
            <a:stCxn id="7" idx="2"/>
            <a:endCxn id="4" idx="1"/>
          </p:cNvCxnSpPr>
          <p:nvPr/>
        </p:nvCxnSpPr>
        <p:spPr>
          <a:xfrm>
            <a:off x="4311429" y="3430918"/>
            <a:ext cx="793855" cy="709856"/>
          </a:xfrm>
          <a:prstGeom prst="straightConnector1">
            <a:avLst/>
          </a:prstGeom>
          <a:ln w="50800"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90B5BD7-80B8-4FF3-80C3-3403F700D1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415" y="2237667"/>
            <a:ext cx="1193251" cy="119325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1EFEE7-27B7-4049-9FDC-61CE4D612B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803" y="2237667"/>
            <a:ext cx="1193251" cy="119325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FC79E3-C388-48E9-BCC1-045A61E528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285" y="922609"/>
            <a:ext cx="1193251" cy="1193251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E45A56-DA17-4324-B411-2FD45F8EE12C}"/>
              </a:ext>
            </a:extLst>
          </p:cNvPr>
          <p:cNvCxnSpPr>
            <a:stCxn id="7" idx="0"/>
            <a:endCxn id="8" idx="1"/>
          </p:cNvCxnSpPr>
          <p:nvPr/>
        </p:nvCxnSpPr>
        <p:spPr>
          <a:xfrm flipV="1">
            <a:off x="4311429" y="1519235"/>
            <a:ext cx="793856" cy="718432"/>
          </a:xfrm>
          <a:prstGeom prst="straightConnector1">
            <a:avLst/>
          </a:prstGeom>
          <a:ln w="50800"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1287EF9-C1CA-407E-86B1-2BA6C3AFC312}"/>
              </a:ext>
            </a:extLst>
          </p:cNvPr>
          <p:cNvCxnSpPr>
            <a:stCxn id="8" idx="3"/>
            <a:endCxn id="6" idx="0"/>
          </p:cNvCxnSpPr>
          <p:nvPr/>
        </p:nvCxnSpPr>
        <p:spPr>
          <a:xfrm>
            <a:off x="6298536" y="1519235"/>
            <a:ext cx="808505" cy="718432"/>
          </a:xfrm>
          <a:prstGeom prst="straightConnector1">
            <a:avLst/>
          </a:prstGeom>
          <a:ln w="50800"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93BF841-0F90-4BF1-80FC-DD18B35FB50A}"/>
              </a:ext>
            </a:extLst>
          </p:cNvPr>
          <p:cNvCxnSpPr>
            <a:stCxn id="6" idx="2"/>
            <a:endCxn id="4" idx="3"/>
          </p:cNvCxnSpPr>
          <p:nvPr/>
        </p:nvCxnSpPr>
        <p:spPr>
          <a:xfrm flipH="1">
            <a:off x="6298535" y="3430918"/>
            <a:ext cx="808506" cy="709856"/>
          </a:xfrm>
          <a:prstGeom prst="straightConnector1">
            <a:avLst/>
          </a:prstGeom>
          <a:ln w="50800"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82C45BB-5340-4A24-B3F5-CB40D8DC293F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4908054" y="2834293"/>
            <a:ext cx="1602361" cy="0"/>
          </a:xfrm>
          <a:prstGeom prst="straightConnector1">
            <a:avLst/>
          </a:prstGeom>
          <a:ln w="50800"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6CF983D-36DD-4986-BF69-EBE7F9BE48F8}"/>
              </a:ext>
            </a:extLst>
          </p:cNvPr>
          <p:cNvCxnSpPr>
            <a:stCxn id="8" idx="2"/>
            <a:endCxn id="4" idx="0"/>
          </p:cNvCxnSpPr>
          <p:nvPr/>
        </p:nvCxnSpPr>
        <p:spPr>
          <a:xfrm flipH="1">
            <a:off x="5701910" y="2115860"/>
            <a:ext cx="1" cy="1428288"/>
          </a:xfrm>
          <a:prstGeom prst="straightConnector1">
            <a:avLst/>
          </a:prstGeom>
          <a:ln w="50800"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E32E589F-7486-4B09-8559-CDE643E409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700" y="2380207"/>
            <a:ext cx="564401" cy="8993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733B893-741B-4D81-8496-EA3B1D7696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709" y="1033515"/>
            <a:ext cx="564401" cy="89934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7037F31-2E9B-46EB-B3B2-BB7DABAB14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839" y="2394716"/>
            <a:ext cx="564401" cy="89934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262D2D0-4C88-4463-90B1-C025F19C8B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709" y="3707088"/>
            <a:ext cx="564401" cy="89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64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DFA4432-341F-4723-AA26-3CC874D573DF}"/>
              </a:ext>
            </a:extLst>
          </p:cNvPr>
          <p:cNvGrpSpPr/>
          <p:nvPr/>
        </p:nvGrpSpPr>
        <p:grpSpPr>
          <a:xfrm>
            <a:off x="2921000" y="1363134"/>
            <a:ext cx="6645275" cy="3641195"/>
            <a:chOff x="0" y="0"/>
            <a:chExt cx="5010150" cy="282892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DE0F6F0-5562-4D33-8080-D3D38868A186}"/>
                </a:ext>
              </a:extLst>
            </p:cNvPr>
            <p:cNvCxnSpPr/>
            <p:nvPr/>
          </p:nvCxnSpPr>
          <p:spPr>
            <a:xfrm flipH="1">
              <a:off x="1762125" y="76200"/>
              <a:ext cx="0" cy="2752725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0AE8CA6-70BB-4F0E-BBA7-459296512F25}"/>
                </a:ext>
              </a:extLst>
            </p:cNvPr>
            <p:cNvSpPr/>
            <p:nvPr/>
          </p:nvSpPr>
          <p:spPr>
            <a:xfrm>
              <a:off x="1400175" y="1047750"/>
              <a:ext cx="714375" cy="876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14D390E-4BF0-4152-9616-7AF03FB5FD00}"/>
                </a:ext>
              </a:extLst>
            </p:cNvPr>
            <p:cNvGrpSpPr/>
            <p:nvPr/>
          </p:nvGrpSpPr>
          <p:grpSpPr>
            <a:xfrm>
              <a:off x="2219325" y="752475"/>
              <a:ext cx="619125" cy="2038350"/>
              <a:chOff x="0" y="0"/>
              <a:chExt cx="619125" cy="203835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07181F3D-0F1D-4CFA-9E04-DF4AB2800B55}"/>
                  </a:ext>
                </a:extLst>
              </p:cNvPr>
              <p:cNvCxnSpPr/>
              <p:nvPr/>
            </p:nvCxnSpPr>
            <p:spPr>
              <a:xfrm>
                <a:off x="333375" y="1628775"/>
                <a:ext cx="0" cy="40957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Cube 31">
                <a:extLst>
                  <a:ext uri="{FF2B5EF4-FFF2-40B4-BE49-F238E27FC236}">
                    <a16:creationId xmlns:a16="http://schemas.microsoft.com/office/drawing/2014/main" id="{D138F7DF-A719-48D1-90B7-6CACD407CDAC}"/>
                  </a:ext>
                </a:extLst>
              </p:cNvPr>
              <p:cNvSpPr/>
              <p:nvPr/>
            </p:nvSpPr>
            <p:spPr>
              <a:xfrm>
                <a:off x="0" y="1181100"/>
                <a:ext cx="619125" cy="590550"/>
              </a:xfrm>
              <a:prstGeom prst="cube">
                <a:avLst>
                  <a:gd name="adj" fmla="val 29688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ECEDBEFC-AB05-4F43-BB24-1A1A3069ABE9}"/>
                  </a:ext>
                </a:extLst>
              </p:cNvPr>
              <p:cNvCxnSpPr/>
              <p:nvPr/>
            </p:nvCxnSpPr>
            <p:spPr>
              <a:xfrm>
                <a:off x="333375" y="847725"/>
                <a:ext cx="0" cy="40957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Cube 33">
                <a:extLst>
                  <a:ext uri="{FF2B5EF4-FFF2-40B4-BE49-F238E27FC236}">
                    <a16:creationId xmlns:a16="http://schemas.microsoft.com/office/drawing/2014/main" id="{CEB48467-2CE2-4D7F-9296-B1E16C4CB543}"/>
                  </a:ext>
                </a:extLst>
              </p:cNvPr>
              <p:cNvSpPr/>
              <p:nvPr/>
            </p:nvSpPr>
            <p:spPr>
              <a:xfrm>
                <a:off x="0" y="333375"/>
                <a:ext cx="619125" cy="590550"/>
              </a:xfrm>
              <a:prstGeom prst="cube">
                <a:avLst>
                  <a:gd name="adj" fmla="val 29688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0FA7E0C4-6234-49F0-BAA4-19F38A5861C6}"/>
                  </a:ext>
                </a:extLst>
              </p:cNvPr>
              <p:cNvCxnSpPr/>
              <p:nvPr/>
            </p:nvCxnSpPr>
            <p:spPr>
              <a:xfrm>
                <a:off x="333375" y="0"/>
                <a:ext cx="0" cy="40957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 Box 12">
              <a:extLst>
                <a:ext uri="{FF2B5EF4-FFF2-40B4-BE49-F238E27FC236}">
                  <a16:creationId xmlns:a16="http://schemas.microsoft.com/office/drawing/2014/main" id="{79F0D6BA-6665-4E91-8684-BAEDCD765EC9}"/>
                </a:ext>
              </a:extLst>
            </p:cNvPr>
            <p:cNvSpPr txBox="1"/>
            <p:nvPr/>
          </p:nvSpPr>
          <p:spPr>
            <a:xfrm>
              <a:off x="2114550" y="0"/>
              <a:ext cx="838200" cy="66675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Document Registry Blockchain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A7A1D2B-B295-4D6D-A71E-D6500E9562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l="12500" r="12500"/>
            <a:stretch/>
          </p:blipFill>
          <p:spPr bwMode="auto">
            <a:xfrm>
              <a:off x="0" y="1304925"/>
              <a:ext cx="742950" cy="99060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0" name="Rectangle: Folded Corner 9">
              <a:extLst>
                <a:ext uri="{FF2B5EF4-FFF2-40B4-BE49-F238E27FC236}">
                  <a16:creationId xmlns:a16="http://schemas.microsoft.com/office/drawing/2014/main" id="{1DAB9C4A-3CE5-4D9C-980E-894D467D5581}"/>
                </a:ext>
              </a:extLst>
            </p:cNvPr>
            <p:cNvSpPr/>
            <p:nvPr/>
          </p:nvSpPr>
          <p:spPr>
            <a:xfrm>
              <a:off x="895350" y="1590675"/>
              <a:ext cx="323850" cy="285750"/>
            </a:xfrm>
            <a:prstGeom prst="foldedCorner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Arrow: Circular 10">
              <a:extLst>
                <a:ext uri="{FF2B5EF4-FFF2-40B4-BE49-F238E27FC236}">
                  <a16:creationId xmlns:a16="http://schemas.microsoft.com/office/drawing/2014/main" id="{9C08A3B4-11CA-4227-A6F8-E0C73D4BE62C}"/>
                </a:ext>
              </a:extLst>
            </p:cNvPr>
            <p:cNvSpPr/>
            <p:nvPr/>
          </p:nvSpPr>
          <p:spPr>
            <a:xfrm rot="10800000" flipH="1">
              <a:off x="428625" y="2057400"/>
              <a:ext cx="571500" cy="628650"/>
            </a:xfrm>
            <a:prstGeom prst="circularArrow">
              <a:avLst>
                <a:gd name="adj1" fmla="val 10446"/>
                <a:gd name="adj2" fmla="val 990473"/>
                <a:gd name="adj3" fmla="val 20320558"/>
                <a:gd name="adj4" fmla="val 10800000"/>
                <a:gd name="adj5" fmla="val 1238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" name="Text Box 24">
              <a:extLst>
                <a:ext uri="{FF2B5EF4-FFF2-40B4-BE49-F238E27FC236}">
                  <a16:creationId xmlns:a16="http://schemas.microsoft.com/office/drawing/2014/main" id="{D40D8D7D-0D34-4264-AE65-25DCA4113A34}"/>
                </a:ext>
              </a:extLst>
            </p:cNvPr>
            <p:cNvSpPr txBox="1"/>
            <p:nvPr/>
          </p:nvSpPr>
          <p:spPr>
            <a:xfrm>
              <a:off x="438150" y="0"/>
              <a:ext cx="838200" cy="47625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Document Repository</a:t>
              </a:r>
            </a:p>
          </p:txBody>
        </p:sp>
        <p:sp>
          <p:nvSpPr>
            <p:cNvPr id="13" name="Text Box 29">
              <a:extLst>
                <a:ext uri="{FF2B5EF4-FFF2-40B4-BE49-F238E27FC236}">
                  <a16:creationId xmlns:a16="http://schemas.microsoft.com/office/drawing/2014/main" id="{F8EC1506-3FB1-4FF5-8D01-C6484FE1D60B}"/>
                </a:ext>
              </a:extLst>
            </p:cNvPr>
            <p:cNvSpPr txBox="1"/>
            <p:nvPr/>
          </p:nvSpPr>
          <p:spPr>
            <a:xfrm>
              <a:off x="19050" y="628650"/>
              <a:ext cx="800100" cy="638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Actual</a:t>
              </a:r>
              <a:b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</a:br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Health</a:t>
              </a:r>
              <a:b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</a:br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Document</a:t>
              </a:r>
            </a:p>
          </p:txBody>
        </p:sp>
        <p:sp>
          <p:nvSpPr>
            <p:cNvPr id="14" name="Text Box 30">
              <a:extLst>
                <a:ext uri="{FF2B5EF4-FFF2-40B4-BE49-F238E27FC236}">
                  <a16:creationId xmlns:a16="http://schemas.microsoft.com/office/drawing/2014/main" id="{DCD41E4E-B9CF-48BC-B30D-47FCE88339CD}"/>
                </a:ext>
              </a:extLst>
            </p:cNvPr>
            <p:cNvSpPr txBox="1"/>
            <p:nvPr/>
          </p:nvSpPr>
          <p:spPr>
            <a:xfrm>
              <a:off x="647700" y="1905000"/>
              <a:ext cx="838200" cy="4572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Metadata</a:t>
              </a:r>
              <a:b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</a:b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Attributes</a:t>
              </a:r>
            </a:p>
          </p:txBody>
        </p:sp>
        <p:sp>
          <p:nvSpPr>
            <p:cNvPr id="15" name="Text Box 69">
              <a:extLst>
                <a:ext uri="{FF2B5EF4-FFF2-40B4-BE49-F238E27FC236}">
                  <a16:creationId xmlns:a16="http://schemas.microsoft.com/office/drawing/2014/main" id="{9A1B755B-B08D-44D8-A621-9ABAF5CCBAD4}"/>
                </a:ext>
              </a:extLst>
            </p:cNvPr>
            <p:cNvSpPr txBox="1"/>
            <p:nvPr/>
          </p:nvSpPr>
          <p:spPr>
            <a:xfrm>
              <a:off x="1333500" y="1009650"/>
              <a:ext cx="885825" cy="5048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ITI – 42</a:t>
              </a:r>
              <a:b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</a:b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Transaction</a:t>
              </a:r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0AC7F47F-6E44-44B8-AC5D-FC4EF51E8643}"/>
                </a:ext>
              </a:extLst>
            </p:cNvPr>
            <p:cNvSpPr/>
            <p:nvPr/>
          </p:nvSpPr>
          <p:spPr>
            <a:xfrm>
              <a:off x="1447800" y="1466850"/>
              <a:ext cx="638175" cy="409575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AA5C4AE-204F-4E41-B44D-2C7D5194C4BB}"/>
                </a:ext>
              </a:extLst>
            </p:cNvPr>
            <p:cNvCxnSpPr/>
            <p:nvPr/>
          </p:nvCxnSpPr>
          <p:spPr>
            <a:xfrm flipH="1">
              <a:off x="3295650" y="76200"/>
              <a:ext cx="0" cy="2752725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 Box 73">
              <a:extLst>
                <a:ext uri="{FF2B5EF4-FFF2-40B4-BE49-F238E27FC236}">
                  <a16:creationId xmlns:a16="http://schemas.microsoft.com/office/drawing/2014/main" id="{A93D9CE3-B3C0-4738-82C6-754F3CDC9139}"/>
                </a:ext>
              </a:extLst>
            </p:cNvPr>
            <p:cNvSpPr txBox="1"/>
            <p:nvPr/>
          </p:nvSpPr>
          <p:spPr>
            <a:xfrm>
              <a:off x="3819525" y="0"/>
              <a:ext cx="8382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Document Consumer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F0B0080-BCD3-4FF1-8B49-3023AE5D3155}"/>
                </a:ext>
              </a:extLst>
            </p:cNvPr>
            <p:cNvSpPr/>
            <p:nvPr/>
          </p:nvSpPr>
          <p:spPr>
            <a:xfrm>
              <a:off x="2933700" y="762000"/>
              <a:ext cx="714375" cy="16573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0" name="Text Box 75">
              <a:extLst>
                <a:ext uri="{FF2B5EF4-FFF2-40B4-BE49-F238E27FC236}">
                  <a16:creationId xmlns:a16="http://schemas.microsoft.com/office/drawing/2014/main" id="{9A4FC697-7DE4-4849-8C8C-9EF20116C137}"/>
                </a:ext>
              </a:extLst>
            </p:cNvPr>
            <p:cNvSpPr txBox="1"/>
            <p:nvPr/>
          </p:nvSpPr>
          <p:spPr>
            <a:xfrm>
              <a:off x="2847975" y="771525"/>
              <a:ext cx="885825" cy="5048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ITI – 18</a:t>
              </a:r>
              <a:b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</a:b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Transaction</a:t>
              </a:r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13D7DEB4-0325-4BF5-8A22-AA3B083F1C84}"/>
                </a:ext>
              </a:extLst>
            </p:cNvPr>
            <p:cNvSpPr/>
            <p:nvPr/>
          </p:nvSpPr>
          <p:spPr>
            <a:xfrm rot="10800000">
              <a:off x="2924175" y="1219200"/>
              <a:ext cx="638175" cy="409575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39F1D19C-803F-4130-ACDF-3753466C10F3}"/>
                </a:ext>
              </a:extLst>
            </p:cNvPr>
            <p:cNvSpPr/>
            <p:nvPr/>
          </p:nvSpPr>
          <p:spPr>
            <a:xfrm>
              <a:off x="2933700" y="1609725"/>
              <a:ext cx="638175" cy="409575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3" name="Text Box 78">
              <a:extLst>
                <a:ext uri="{FF2B5EF4-FFF2-40B4-BE49-F238E27FC236}">
                  <a16:creationId xmlns:a16="http://schemas.microsoft.com/office/drawing/2014/main" id="{57F28E9B-88AC-4908-AB21-7AC4BC536DD2}"/>
                </a:ext>
              </a:extLst>
            </p:cNvPr>
            <p:cNvSpPr txBox="1"/>
            <p:nvPr/>
          </p:nvSpPr>
          <p:spPr>
            <a:xfrm>
              <a:off x="2847975" y="1971675"/>
              <a:ext cx="885825" cy="5048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Query</a:t>
              </a:r>
              <a:b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</a:b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Result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6EE5BA6-AE4E-42BD-BEB1-0D0509D36D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10476" t="4649" r="11611" b="16906"/>
            <a:stretch/>
          </p:blipFill>
          <p:spPr bwMode="auto">
            <a:xfrm>
              <a:off x="4476750" y="1352550"/>
              <a:ext cx="503555" cy="57150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76789DF6-3521-41E8-8F9C-40AD92DD2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3829050" y="1200150"/>
              <a:ext cx="547370" cy="57404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AA4840A-9FFD-433E-BFA4-81D4E1E4C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4143375" y="885825"/>
              <a:ext cx="552450" cy="30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" name="Rectangle: Folded Corner 26">
              <a:extLst>
                <a:ext uri="{FF2B5EF4-FFF2-40B4-BE49-F238E27FC236}">
                  <a16:creationId xmlns:a16="http://schemas.microsoft.com/office/drawing/2014/main" id="{FA864CAF-52D6-40FD-8DB9-10C67CB93E04}"/>
                </a:ext>
              </a:extLst>
            </p:cNvPr>
            <p:cNvSpPr/>
            <p:nvPr/>
          </p:nvSpPr>
          <p:spPr>
            <a:xfrm>
              <a:off x="3867150" y="1819275"/>
              <a:ext cx="323850" cy="285750"/>
            </a:xfrm>
            <a:prstGeom prst="foldedCorner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FF787F51-F46A-49AA-BB23-98083C2AE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2425" y="2066925"/>
              <a:ext cx="552450" cy="30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Text Box 84">
              <a:extLst>
                <a:ext uri="{FF2B5EF4-FFF2-40B4-BE49-F238E27FC236}">
                  <a16:creationId xmlns:a16="http://schemas.microsoft.com/office/drawing/2014/main" id="{2B2124EC-178F-4810-9284-850EB27E40F7}"/>
                </a:ext>
              </a:extLst>
            </p:cNvPr>
            <p:cNvSpPr txBox="1"/>
            <p:nvPr/>
          </p:nvSpPr>
          <p:spPr>
            <a:xfrm>
              <a:off x="3829050" y="466725"/>
              <a:ext cx="1181100" cy="5048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User Input</a:t>
              </a:r>
              <a:b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</a:b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Search Keywords</a:t>
              </a:r>
            </a:p>
          </p:txBody>
        </p:sp>
        <p:sp>
          <p:nvSpPr>
            <p:cNvPr id="30" name="Text Box 85">
              <a:extLst>
                <a:ext uri="{FF2B5EF4-FFF2-40B4-BE49-F238E27FC236}">
                  <a16:creationId xmlns:a16="http://schemas.microsoft.com/office/drawing/2014/main" id="{4E6B5ABA-2D23-4019-ACC8-B404B7B4919E}"/>
                </a:ext>
              </a:extLst>
            </p:cNvPr>
            <p:cNvSpPr txBox="1"/>
            <p:nvPr/>
          </p:nvSpPr>
          <p:spPr>
            <a:xfrm>
              <a:off x="3819525" y="2324100"/>
              <a:ext cx="1181100" cy="5048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Query Result</a:t>
              </a:r>
              <a:b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</a:b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Display for User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3624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DFA4432-341F-4723-AA26-3CC874D573DF}"/>
              </a:ext>
            </a:extLst>
          </p:cNvPr>
          <p:cNvGrpSpPr/>
          <p:nvPr/>
        </p:nvGrpSpPr>
        <p:grpSpPr>
          <a:xfrm>
            <a:off x="2921000" y="1363134"/>
            <a:ext cx="6645275" cy="3641195"/>
            <a:chOff x="0" y="0"/>
            <a:chExt cx="5010150" cy="282892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DE0F6F0-5562-4D33-8080-D3D38868A186}"/>
                </a:ext>
              </a:extLst>
            </p:cNvPr>
            <p:cNvCxnSpPr/>
            <p:nvPr/>
          </p:nvCxnSpPr>
          <p:spPr>
            <a:xfrm flipH="1">
              <a:off x="1762125" y="76200"/>
              <a:ext cx="0" cy="2752725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0AE8CA6-70BB-4F0E-BBA7-459296512F25}"/>
                </a:ext>
              </a:extLst>
            </p:cNvPr>
            <p:cNvSpPr/>
            <p:nvPr/>
          </p:nvSpPr>
          <p:spPr>
            <a:xfrm>
              <a:off x="1400175" y="1047750"/>
              <a:ext cx="714375" cy="876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14D390E-4BF0-4152-9616-7AF03FB5FD00}"/>
                </a:ext>
              </a:extLst>
            </p:cNvPr>
            <p:cNvGrpSpPr/>
            <p:nvPr/>
          </p:nvGrpSpPr>
          <p:grpSpPr>
            <a:xfrm>
              <a:off x="2219325" y="752475"/>
              <a:ext cx="619125" cy="2038350"/>
              <a:chOff x="0" y="0"/>
              <a:chExt cx="619125" cy="203835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07181F3D-0F1D-4CFA-9E04-DF4AB2800B55}"/>
                  </a:ext>
                </a:extLst>
              </p:cNvPr>
              <p:cNvCxnSpPr/>
              <p:nvPr/>
            </p:nvCxnSpPr>
            <p:spPr>
              <a:xfrm>
                <a:off x="333375" y="1628775"/>
                <a:ext cx="0" cy="40957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Cube 31">
                <a:extLst>
                  <a:ext uri="{FF2B5EF4-FFF2-40B4-BE49-F238E27FC236}">
                    <a16:creationId xmlns:a16="http://schemas.microsoft.com/office/drawing/2014/main" id="{D138F7DF-A719-48D1-90B7-6CACD407CDAC}"/>
                  </a:ext>
                </a:extLst>
              </p:cNvPr>
              <p:cNvSpPr/>
              <p:nvPr/>
            </p:nvSpPr>
            <p:spPr>
              <a:xfrm>
                <a:off x="0" y="1181100"/>
                <a:ext cx="619125" cy="590550"/>
              </a:xfrm>
              <a:prstGeom prst="cube">
                <a:avLst>
                  <a:gd name="adj" fmla="val 29688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ECEDBEFC-AB05-4F43-BB24-1A1A3069ABE9}"/>
                  </a:ext>
                </a:extLst>
              </p:cNvPr>
              <p:cNvCxnSpPr/>
              <p:nvPr/>
            </p:nvCxnSpPr>
            <p:spPr>
              <a:xfrm>
                <a:off x="333375" y="847725"/>
                <a:ext cx="0" cy="40957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Cube 33">
                <a:extLst>
                  <a:ext uri="{FF2B5EF4-FFF2-40B4-BE49-F238E27FC236}">
                    <a16:creationId xmlns:a16="http://schemas.microsoft.com/office/drawing/2014/main" id="{CEB48467-2CE2-4D7F-9296-B1E16C4CB543}"/>
                  </a:ext>
                </a:extLst>
              </p:cNvPr>
              <p:cNvSpPr/>
              <p:nvPr/>
            </p:nvSpPr>
            <p:spPr>
              <a:xfrm>
                <a:off x="0" y="333375"/>
                <a:ext cx="619125" cy="590550"/>
              </a:xfrm>
              <a:prstGeom prst="cube">
                <a:avLst>
                  <a:gd name="adj" fmla="val 29688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0FA7E0C4-6234-49F0-BAA4-19F38A5861C6}"/>
                  </a:ext>
                </a:extLst>
              </p:cNvPr>
              <p:cNvCxnSpPr/>
              <p:nvPr/>
            </p:nvCxnSpPr>
            <p:spPr>
              <a:xfrm>
                <a:off x="333375" y="0"/>
                <a:ext cx="0" cy="40957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 Box 12">
              <a:extLst>
                <a:ext uri="{FF2B5EF4-FFF2-40B4-BE49-F238E27FC236}">
                  <a16:creationId xmlns:a16="http://schemas.microsoft.com/office/drawing/2014/main" id="{79F0D6BA-6665-4E91-8684-BAEDCD765EC9}"/>
                </a:ext>
              </a:extLst>
            </p:cNvPr>
            <p:cNvSpPr txBox="1"/>
            <p:nvPr/>
          </p:nvSpPr>
          <p:spPr>
            <a:xfrm>
              <a:off x="2114550" y="0"/>
              <a:ext cx="838200" cy="66675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Document Registry Blockchain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A7A1D2B-B295-4D6D-A71E-D6500E9562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l="12500" r="12500"/>
            <a:stretch/>
          </p:blipFill>
          <p:spPr bwMode="auto">
            <a:xfrm>
              <a:off x="0" y="1304925"/>
              <a:ext cx="742950" cy="99060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0" name="Rectangle: Folded Corner 9">
              <a:extLst>
                <a:ext uri="{FF2B5EF4-FFF2-40B4-BE49-F238E27FC236}">
                  <a16:creationId xmlns:a16="http://schemas.microsoft.com/office/drawing/2014/main" id="{1DAB9C4A-3CE5-4D9C-980E-894D467D5581}"/>
                </a:ext>
              </a:extLst>
            </p:cNvPr>
            <p:cNvSpPr/>
            <p:nvPr/>
          </p:nvSpPr>
          <p:spPr>
            <a:xfrm>
              <a:off x="895350" y="1590675"/>
              <a:ext cx="323850" cy="285750"/>
            </a:xfrm>
            <a:prstGeom prst="foldedCorner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Arrow: Circular 10">
              <a:extLst>
                <a:ext uri="{FF2B5EF4-FFF2-40B4-BE49-F238E27FC236}">
                  <a16:creationId xmlns:a16="http://schemas.microsoft.com/office/drawing/2014/main" id="{9C08A3B4-11CA-4227-A6F8-E0C73D4BE62C}"/>
                </a:ext>
              </a:extLst>
            </p:cNvPr>
            <p:cNvSpPr/>
            <p:nvPr/>
          </p:nvSpPr>
          <p:spPr>
            <a:xfrm rot="10800000" flipH="1">
              <a:off x="428625" y="2057400"/>
              <a:ext cx="571500" cy="628650"/>
            </a:xfrm>
            <a:prstGeom prst="circularArrow">
              <a:avLst>
                <a:gd name="adj1" fmla="val 10446"/>
                <a:gd name="adj2" fmla="val 990473"/>
                <a:gd name="adj3" fmla="val 20320558"/>
                <a:gd name="adj4" fmla="val 10800000"/>
                <a:gd name="adj5" fmla="val 1238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" name="Text Box 24">
              <a:extLst>
                <a:ext uri="{FF2B5EF4-FFF2-40B4-BE49-F238E27FC236}">
                  <a16:creationId xmlns:a16="http://schemas.microsoft.com/office/drawing/2014/main" id="{D40D8D7D-0D34-4264-AE65-25DCA4113A34}"/>
                </a:ext>
              </a:extLst>
            </p:cNvPr>
            <p:cNvSpPr txBox="1"/>
            <p:nvPr/>
          </p:nvSpPr>
          <p:spPr>
            <a:xfrm>
              <a:off x="438150" y="0"/>
              <a:ext cx="838200" cy="47625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Document Register</a:t>
              </a:r>
            </a:p>
          </p:txBody>
        </p:sp>
        <p:sp>
          <p:nvSpPr>
            <p:cNvPr id="13" name="Text Box 29">
              <a:extLst>
                <a:ext uri="{FF2B5EF4-FFF2-40B4-BE49-F238E27FC236}">
                  <a16:creationId xmlns:a16="http://schemas.microsoft.com/office/drawing/2014/main" id="{F8EC1506-3FB1-4FF5-8D01-C6484FE1D60B}"/>
                </a:ext>
              </a:extLst>
            </p:cNvPr>
            <p:cNvSpPr txBox="1"/>
            <p:nvPr/>
          </p:nvSpPr>
          <p:spPr>
            <a:xfrm>
              <a:off x="19050" y="628650"/>
              <a:ext cx="800100" cy="638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Actual</a:t>
              </a:r>
              <a:b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</a:br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Health</a:t>
              </a:r>
              <a:b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</a:br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Document</a:t>
              </a:r>
            </a:p>
          </p:txBody>
        </p:sp>
        <p:sp>
          <p:nvSpPr>
            <p:cNvPr id="14" name="Text Box 30">
              <a:extLst>
                <a:ext uri="{FF2B5EF4-FFF2-40B4-BE49-F238E27FC236}">
                  <a16:creationId xmlns:a16="http://schemas.microsoft.com/office/drawing/2014/main" id="{DCD41E4E-B9CF-48BC-B30D-47FCE88339CD}"/>
                </a:ext>
              </a:extLst>
            </p:cNvPr>
            <p:cNvSpPr txBox="1"/>
            <p:nvPr/>
          </p:nvSpPr>
          <p:spPr>
            <a:xfrm>
              <a:off x="647700" y="1905000"/>
              <a:ext cx="838200" cy="4572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Metadata</a:t>
              </a:r>
              <a:b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</a:b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Attributes</a:t>
              </a:r>
            </a:p>
          </p:txBody>
        </p:sp>
        <p:sp>
          <p:nvSpPr>
            <p:cNvPr id="15" name="Text Box 69">
              <a:extLst>
                <a:ext uri="{FF2B5EF4-FFF2-40B4-BE49-F238E27FC236}">
                  <a16:creationId xmlns:a16="http://schemas.microsoft.com/office/drawing/2014/main" id="{9A1B755B-B08D-44D8-A621-9ABAF5CCBAD4}"/>
                </a:ext>
              </a:extLst>
            </p:cNvPr>
            <p:cNvSpPr txBox="1"/>
            <p:nvPr/>
          </p:nvSpPr>
          <p:spPr>
            <a:xfrm>
              <a:off x="1333500" y="1009650"/>
              <a:ext cx="885825" cy="5048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ITI – 42</a:t>
              </a:r>
              <a:b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</a:b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Transaction</a:t>
              </a:r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0AC7F47F-6E44-44B8-AC5D-FC4EF51E8643}"/>
                </a:ext>
              </a:extLst>
            </p:cNvPr>
            <p:cNvSpPr/>
            <p:nvPr/>
          </p:nvSpPr>
          <p:spPr>
            <a:xfrm>
              <a:off x="1447800" y="1466850"/>
              <a:ext cx="638175" cy="409575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AA5C4AE-204F-4E41-B44D-2C7D5194C4BB}"/>
                </a:ext>
              </a:extLst>
            </p:cNvPr>
            <p:cNvCxnSpPr/>
            <p:nvPr/>
          </p:nvCxnSpPr>
          <p:spPr>
            <a:xfrm flipH="1">
              <a:off x="3295650" y="76200"/>
              <a:ext cx="0" cy="2752725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 Box 73">
              <a:extLst>
                <a:ext uri="{FF2B5EF4-FFF2-40B4-BE49-F238E27FC236}">
                  <a16:creationId xmlns:a16="http://schemas.microsoft.com/office/drawing/2014/main" id="{A93D9CE3-B3C0-4738-82C6-754F3CDC9139}"/>
                </a:ext>
              </a:extLst>
            </p:cNvPr>
            <p:cNvSpPr txBox="1"/>
            <p:nvPr/>
          </p:nvSpPr>
          <p:spPr>
            <a:xfrm>
              <a:off x="3819525" y="0"/>
              <a:ext cx="8382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Document Search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F0B0080-BCD3-4FF1-8B49-3023AE5D3155}"/>
                </a:ext>
              </a:extLst>
            </p:cNvPr>
            <p:cNvSpPr/>
            <p:nvPr/>
          </p:nvSpPr>
          <p:spPr>
            <a:xfrm>
              <a:off x="2933700" y="762000"/>
              <a:ext cx="714375" cy="16573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0" name="Text Box 75">
              <a:extLst>
                <a:ext uri="{FF2B5EF4-FFF2-40B4-BE49-F238E27FC236}">
                  <a16:creationId xmlns:a16="http://schemas.microsoft.com/office/drawing/2014/main" id="{9A4FC697-7DE4-4849-8C8C-9EF20116C137}"/>
                </a:ext>
              </a:extLst>
            </p:cNvPr>
            <p:cNvSpPr txBox="1"/>
            <p:nvPr/>
          </p:nvSpPr>
          <p:spPr>
            <a:xfrm>
              <a:off x="2847975" y="771525"/>
              <a:ext cx="885825" cy="5048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ITI – 18</a:t>
              </a:r>
              <a:b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</a:b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Transaction</a:t>
              </a:r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13D7DEB4-0325-4BF5-8A22-AA3B083F1C84}"/>
                </a:ext>
              </a:extLst>
            </p:cNvPr>
            <p:cNvSpPr/>
            <p:nvPr/>
          </p:nvSpPr>
          <p:spPr>
            <a:xfrm rot="10800000">
              <a:off x="2924175" y="1219200"/>
              <a:ext cx="638175" cy="409575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39F1D19C-803F-4130-ACDF-3753466C10F3}"/>
                </a:ext>
              </a:extLst>
            </p:cNvPr>
            <p:cNvSpPr/>
            <p:nvPr/>
          </p:nvSpPr>
          <p:spPr>
            <a:xfrm>
              <a:off x="2933700" y="1609725"/>
              <a:ext cx="638175" cy="409575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3" name="Text Box 78">
              <a:extLst>
                <a:ext uri="{FF2B5EF4-FFF2-40B4-BE49-F238E27FC236}">
                  <a16:creationId xmlns:a16="http://schemas.microsoft.com/office/drawing/2014/main" id="{57F28E9B-88AC-4908-AB21-7AC4BC536DD2}"/>
                </a:ext>
              </a:extLst>
            </p:cNvPr>
            <p:cNvSpPr txBox="1"/>
            <p:nvPr/>
          </p:nvSpPr>
          <p:spPr>
            <a:xfrm>
              <a:off x="2847975" y="1971675"/>
              <a:ext cx="885825" cy="5048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Query</a:t>
              </a:r>
              <a:b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</a:b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Result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6EE5BA6-AE4E-42BD-BEB1-0D0509D36D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10476" t="4649" r="11611" b="16906"/>
            <a:stretch/>
          </p:blipFill>
          <p:spPr bwMode="auto">
            <a:xfrm>
              <a:off x="4476750" y="1352550"/>
              <a:ext cx="503555" cy="57150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76789DF6-3521-41E8-8F9C-40AD92DD2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3829050" y="1200150"/>
              <a:ext cx="547370" cy="57404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AA4840A-9FFD-433E-BFA4-81D4E1E4C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4143375" y="885825"/>
              <a:ext cx="552450" cy="30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" name="Rectangle: Folded Corner 26">
              <a:extLst>
                <a:ext uri="{FF2B5EF4-FFF2-40B4-BE49-F238E27FC236}">
                  <a16:creationId xmlns:a16="http://schemas.microsoft.com/office/drawing/2014/main" id="{FA864CAF-52D6-40FD-8DB9-10C67CB93E04}"/>
                </a:ext>
              </a:extLst>
            </p:cNvPr>
            <p:cNvSpPr/>
            <p:nvPr/>
          </p:nvSpPr>
          <p:spPr>
            <a:xfrm>
              <a:off x="3867150" y="1819275"/>
              <a:ext cx="323850" cy="285750"/>
            </a:xfrm>
            <a:prstGeom prst="foldedCorner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FF787F51-F46A-49AA-BB23-98083C2AE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2425" y="2066925"/>
              <a:ext cx="552450" cy="30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Text Box 84">
              <a:extLst>
                <a:ext uri="{FF2B5EF4-FFF2-40B4-BE49-F238E27FC236}">
                  <a16:creationId xmlns:a16="http://schemas.microsoft.com/office/drawing/2014/main" id="{2B2124EC-178F-4810-9284-850EB27E40F7}"/>
                </a:ext>
              </a:extLst>
            </p:cNvPr>
            <p:cNvSpPr txBox="1"/>
            <p:nvPr/>
          </p:nvSpPr>
          <p:spPr>
            <a:xfrm>
              <a:off x="3829050" y="466725"/>
              <a:ext cx="1181100" cy="5048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User Input</a:t>
              </a:r>
              <a:b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</a:b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Search Keywords</a:t>
              </a:r>
            </a:p>
          </p:txBody>
        </p:sp>
        <p:sp>
          <p:nvSpPr>
            <p:cNvPr id="30" name="Text Box 85">
              <a:extLst>
                <a:ext uri="{FF2B5EF4-FFF2-40B4-BE49-F238E27FC236}">
                  <a16:creationId xmlns:a16="http://schemas.microsoft.com/office/drawing/2014/main" id="{4E6B5ABA-2D23-4019-ACC8-B404B7B4919E}"/>
                </a:ext>
              </a:extLst>
            </p:cNvPr>
            <p:cNvSpPr txBox="1"/>
            <p:nvPr/>
          </p:nvSpPr>
          <p:spPr>
            <a:xfrm>
              <a:off x="3819525" y="2324100"/>
              <a:ext cx="1181100" cy="5048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Query Result</a:t>
              </a:r>
              <a:b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</a:b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Display for User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3335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7560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1486</TotalTime>
  <Words>174</Words>
  <Application>Microsoft Office PowerPoint</Application>
  <PresentationFormat>Widescreen</PresentationFormat>
  <Paragraphs>46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Petnathean Julled</dc:creator>
  <cp:lastModifiedBy>Petnathean Julled</cp:lastModifiedBy>
  <cp:revision>17</cp:revision>
  <dcterms:created xsi:type="dcterms:W3CDTF">2021-05-30T06:10:39Z</dcterms:created>
  <dcterms:modified xsi:type="dcterms:W3CDTF">2022-10-24T21:47:39Z</dcterms:modified>
</cp:coreProperties>
</file>