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8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0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881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89A1-7A27-4746-98D2-8AB4527B8807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11/02/63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2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11/02/63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56A-9D96-4E5A-8600-DA834C64F6BF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11/02/63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4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11/02/63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6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6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62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17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93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33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0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26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46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5F8-18CD-4C75-817C-F127E7116E94}" type="datetimeFigureOut">
              <a:rPr lang="th-TH" smtClean="0"/>
              <a:t>11/02/63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9906-76A7-46EA-9A0B-C7C8D66D08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791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FD-99A4-41AE-B924-A6480298953A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11/02/63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Blockchain environment that focus on allow health document sharing between different enterprises through compliance of IHE </a:t>
            </a:r>
            <a:r>
              <a:rPr lang="en-US" dirty="0" err="1" smtClean="0"/>
              <a:t>XDS.b</a:t>
            </a:r>
            <a:r>
              <a:rPr lang="en-US" dirty="0" smtClean="0"/>
              <a:t> profile</a:t>
            </a:r>
          </a:p>
          <a:p>
            <a:r>
              <a:rPr lang="en-US" dirty="0"/>
              <a:t>Design software that act as a middle between </a:t>
            </a:r>
            <a:r>
              <a:rPr lang="en-US" dirty="0" err="1"/>
              <a:t>XDS.b</a:t>
            </a:r>
            <a:r>
              <a:rPr lang="en-US" dirty="0"/>
              <a:t> profile process and </a:t>
            </a:r>
            <a:r>
              <a:rPr lang="en-US" dirty="0" smtClean="0"/>
              <a:t>Blockchain</a:t>
            </a:r>
          </a:p>
          <a:p>
            <a:r>
              <a:rPr lang="en-US" dirty="0" smtClean="0"/>
              <a:t>Design Blockchain smart contract that integrate Blockchain into </a:t>
            </a:r>
            <a:r>
              <a:rPr lang="en-US" dirty="0" err="1" smtClean="0"/>
              <a:t>XDS.b</a:t>
            </a:r>
            <a:r>
              <a:rPr lang="en-US" dirty="0" smtClean="0"/>
              <a:t> profile process flow</a:t>
            </a:r>
          </a:p>
          <a:p>
            <a:r>
              <a:rPr lang="en-US" dirty="0" smtClean="0"/>
              <a:t>Design search algorithm for document registry published on Blockchain</a:t>
            </a:r>
          </a:p>
          <a:p>
            <a:r>
              <a:rPr lang="en-US" dirty="0" smtClean="0"/>
              <a:t>Propose additional smart contract function as audit trail for exchanged health document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1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dia New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Office Theme</vt:lpstr>
      <vt:lpstr>1_Office Theme</vt:lpstr>
      <vt:lpstr>Our contribution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contribution</dc:title>
  <dc:creator>admin</dc:creator>
  <cp:lastModifiedBy>admin</cp:lastModifiedBy>
  <cp:revision>1</cp:revision>
  <dcterms:created xsi:type="dcterms:W3CDTF">2020-02-10T19:07:48Z</dcterms:created>
  <dcterms:modified xsi:type="dcterms:W3CDTF">2020-02-10T19:08:08Z</dcterms:modified>
</cp:coreProperties>
</file>