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434" r:id="rId3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EAEFF7"/>
    <a:srgbClr val="D2DEEF"/>
    <a:srgbClr val="B99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B0147-1FCD-49F6-AA87-1FD716AA23A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D696F-DD0A-45B8-A9A7-FF662A971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30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19/05/64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19/05/64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19/05/64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89A1-7A27-4746-98D2-8AB4527B8807}" type="datetime1">
              <a:rPr lang="th-TH" smtClean="0"/>
              <a:t>19/05/64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fld id="{E60467EA-7CED-4417-B7B8-B769BDC2038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6119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1279-DFC7-4C3E-BE3A-5583AF237622}" type="datetime1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19/05/64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fld id="{E60467EA-7CED-4417-B7B8-B769BDC20388}" type="slidenum">
              <a:rPr lang="th-TH" smtClean="0">
                <a:solidFill>
                  <a:prstClr val="black"/>
                </a:solidFill>
              </a:rPr>
              <a:pPr/>
              <a:t>‹#›</a:t>
            </a:fld>
            <a:endParaRPr lang="th-T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855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356A-9D96-4E5A-8600-DA834C64F6BF}" type="datetime1">
              <a:rPr lang="th-TH" smtClean="0"/>
              <a:t>19/05/64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fld id="{E60467EA-7CED-4417-B7B8-B769BDC2038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54657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1279-DFC7-4C3E-BE3A-5583AF237622}" type="datetime1">
              <a:rPr lang="th-TH" smtClean="0"/>
              <a:t>19/05/64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fld id="{E60467EA-7CED-4417-B7B8-B769BDC2038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326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19/05/64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19/05/64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19/05/64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19/05/64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19/05/64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19/05/64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19/05/64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19/05/64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F293D-20BF-487A-BFA7-792ABC73B8A5}" type="datetimeFigureOut">
              <a:rPr lang="th-TH" smtClean="0"/>
              <a:t>19/05/64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B4BFD-99A4-41AE-B924-A6480298953A}" type="datetime1">
              <a:rPr lang="th-TH" smtClean="0"/>
              <a:t>19/05/64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467EA-7CED-4417-B7B8-B769BDC2038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8709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68580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  <a:endParaRPr lang="th-TH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968054"/>
              </p:ext>
            </p:extLst>
          </p:nvPr>
        </p:nvGraphicFramePr>
        <p:xfrm>
          <a:off x="628651" y="1814696"/>
          <a:ext cx="7759774" cy="2430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3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8610">
                <a:tc>
                  <a:txBody>
                    <a:bodyPr/>
                    <a:lstStyle/>
                    <a:p>
                      <a:r>
                        <a:rPr lang="en-US" sz="1600" dirty="0"/>
                        <a:t>Task</a:t>
                      </a:r>
                      <a:endParaRPr lang="th-TH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August</a:t>
                      </a:r>
                      <a:endParaRPr lang="th-TH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September</a:t>
                      </a:r>
                      <a:endParaRPr lang="th-TH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October</a:t>
                      </a:r>
                      <a:endParaRPr lang="th-TH" sz="1600" dirty="0"/>
                    </a:p>
                    <a:p>
                      <a:endParaRPr lang="th-TH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November</a:t>
                      </a:r>
                      <a:endParaRPr lang="th-TH" sz="1600" dirty="0"/>
                    </a:p>
                    <a:p>
                      <a:endParaRPr lang="th-TH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December</a:t>
                      </a:r>
                      <a:endParaRPr lang="th-TH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210">
                <a:tc>
                  <a:txBody>
                    <a:bodyPr/>
                    <a:lstStyle/>
                    <a:p>
                      <a:r>
                        <a:rPr lang="en-US" sz="1600" dirty="0"/>
                        <a:t>XML Interpreter Program</a:t>
                      </a:r>
                      <a:endParaRPr lang="th-TH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 marL="68580" marR="68580" marT="34290" marB="34290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 marL="68580" marR="68580" marT="34290" marB="34290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21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XML Rebuilder Program</a:t>
                      </a:r>
                      <a:endParaRPr lang="th-TH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th-TH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rdia New"/>
                        <a:ea typeface="+mn-ea"/>
                        <a:cs typeface="Cordia New"/>
                      </a:endParaRP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th-TH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rdia New"/>
                        <a:ea typeface="+mn-ea"/>
                        <a:cs typeface="Cordia New"/>
                      </a:endParaRP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 marL="68580" marR="68580" marT="34290" marB="34290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 marL="68580" marR="68580" marT="34290" marB="34290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76179114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Smartcontract</a:t>
                      </a:r>
                      <a:endParaRPr lang="th-TH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r>
                        <a:rPr lang="en-US" sz="1600" dirty="0"/>
                        <a:t>Search Program</a:t>
                      </a:r>
                      <a:endParaRPr lang="th-TH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 marL="68580" marR="68580" marT="34290" marB="34290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 marL="68580" marR="68580" marT="34290" marB="34290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210">
                <a:tc>
                  <a:txBody>
                    <a:bodyPr/>
                    <a:lstStyle/>
                    <a:p>
                      <a:r>
                        <a:rPr lang="en-US" sz="1600" dirty="0"/>
                        <a:t>Document Consumer UI for Demo</a:t>
                      </a:r>
                      <a:endParaRPr lang="th-TH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 marL="68580" marR="68580" marT="34290" marB="34290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 marL="68580" marR="68580" marT="34290" marB="34290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210">
                <a:tc>
                  <a:txBody>
                    <a:bodyPr/>
                    <a:lstStyle/>
                    <a:p>
                      <a:r>
                        <a:rPr lang="en-US" sz="1600" dirty="0"/>
                        <a:t>Paper Draft</a:t>
                      </a:r>
                      <a:endParaRPr lang="th-TH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86125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733256"/>
            <a:ext cx="2057400" cy="365125"/>
          </a:xfrm>
        </p:spPr>
        <p:txBody>
          <a:bodyPr/>
          <a:lstStyle/>
          <a:p>
            <a:fld id="{E60467EA-7CED-4417-B7B8-B769BDC20388}" type="slidenum">
              <a:rPr lang="th-TH" smtClean="0"/>
              <a:pPr/>
              <a:t>1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83882534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สำนักงา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สำนักงา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สำนักงา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dia New">
      <a:majorFont>
        <a:latin typeface="Cordia New"/>
        <a:ea typeface=""/>
        <a:cs typeface="Cordia New"/>
      </a:majorFont>
      <a:minorFont>
        <a:latin typeface="Cordia New"/>
        <a:ea typeface=""/>
        <a:cs typeface="Cordi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25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Cordia New</vt:lpstr>
      <vt:lpstr>ชุดรูปแบบของ Office</vt:lpstr>
      <vt:lpstr>Office Theme</vt:lpstr>
      <vt:lpstr>Next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Cross-Enterprise Document Sharing (XDS) based on Blockchain Technology</dc:title>
  <dc:creator>alien2</dc:creator>
  <cp:lastModifiedBy>Petnathean Julled</cp:lastModifiedBy>
  <cp:revision>18</cp:revision>
  <dcterms:created xsi:type="dcterms:W3CDTF">2020-06-18T18:10:08Z</dcterms:created>
  <dcterms:modified xsi:type="dcterms:W3CDTF">2021-05-19T01:19:31Z</dcterms:modified>
</cp:coreProperties>
</file>