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1" r:id="rId2"/>
    <p:sldId id="402" r:id="rId3"/>
    <p:sldId id="403" r:id="rId4"/>
    <p:sldId id="404" r:id="rId5"/>
    <p:sldId id="405" r:id="rId6"/>
    <p:sldId id="4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D14E-C542-40E1-8CC1-2636D9AC6AE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0B27-64F2-4563-83E7-F534CF81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1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D43-E0ED-46AB-86DC-60799DA5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F24AC-B8B5-41A0-B0BD-376CB458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6AB-FD0A-4AEB-9EFD-52232945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BAB2-C73A-46F0-A17A-AF6D4106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C7FE-5A8A-41CF-B979-170391D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17F-7D05-4684-9811-6CD6B878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308FD-7829-48AE-AB24-FA5286E3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FF9B-D87E-4C66-A255-00374DD4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16FD-8189-4B5B-85FF-47BBEA58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FA75-D2F8-4130-AC53-C7F9BDDF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65D0A-ED65-4BEF-B2E7-435894AD0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A67C-C990-4455-82EE-A37942D8F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3620-EF6A-4665-927E-083C3520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BDE1-CF9B-4944-9767-9E00D76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A29D-EC15-4CBE-B536-54900261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76E-6C3D-4521-AB63-FF7AF50F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EC08-3847-4A03-BB6A-5AFEEF23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D8F2-65AF-47E4-9788-561B9B1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2DDC-60E1-4F39-A7A6-49C0B04A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70B4-77CD-4E0F-B777-C481445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72A3-D1B6-4272-AB6B-E70C4B71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DFCF-69FC-4420-8F0E-F453BFBC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28CA-D1F6-4C99-9BB8-5A70968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7CA6-7A50-425F-A55D-2C24254A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329-31BA-424C-8182-9EB1DB2D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B05C-FF00-4D59-8C5D-2EFF5519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EA24-F989-414F-A338-63EDFCD77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1C9A7-CFD8-4F06-A6CC-2A18F036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3A00-8B27-4AF1-A1F4-3ED72198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BEA4-D146-4748-901C-7A5C163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5CC1-77A5-4333-A42D-5A121769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EFB0-A336-4E33-9FA9-E8BDC46F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405BD-D5CA-47D6-9B01-B69A3325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1D92-0C9D-4DBD-89A1-6A204A55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A84-674C-4C86-8A29-58939BCE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BDA94-F3A3-4DE6-A497-27D4DC77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30E0-3993-4D47-822B-95B6037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2FAC5-064C-4CC6-AA1C-61ED653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4CEF0-C2D4-4FFC-B2B8-F051A2CE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873-96AE-4B82-98D2-B1905C8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CFF6B-7FA0-488A-B328-7F08DE02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832B-582A-418F-A013-5A2B4050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E685-6BD5-4117-A7C0-CB45599E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65719-D995-4015-9C20-0675BA5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F4113-DAEF-408F-A057-D3C74589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D2DA-AD04-460E-A145-C12AF4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D2CE-52E3-41BF-82BA-B80B161F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8D26-27E7-4CFF-B5DC-2F709132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F853-A1C1-434D-AD7E-58E4056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496E-AAC7-4D49-A313-240A7B53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D100-3F49-438B-877D-5621D8B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AD5B-2282-4D76-A0F1-6C6289F4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34E4-1822-4F0C-8762-0ECD546E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395FD-65BD-45D0-B0DF-E1C661AB8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40AA-3296-4027-A0BE-C5E1450F9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8381-7267-4107-B572-36BD2AE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BAF5-8B3A-4416-AB6E-7680D82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3605-4DF3-4DD1-AE8D-11C522A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D376-0522-4AE4-B202-6519F27E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12C9-0FBC-4CDC-8136-B8E485D1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D86D-0A11-414C-AF01-5DC3F86AF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52A2-8F14-410D-A9B2-10F7AAAFD3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D443-7D42-4853-98B4-0710ADE6A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AB00-FB4D-4F7D-88AD-27B7C608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09907" y="1303481"/>
            <a:ext cx="5181600" cy="3311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51" y="3713481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38153" y="5432274"/>
            <a:ext cx="700314" cy="365125"/>
          </a:xfrm>
        </p:spPr>
        <p:txBody>
          <a:bodyPr/>
          <a:lstStyle/>
          <a:p>
            <a:fld id="{E60467EA-7CED-4417-B7B8-B769BDC20388}" type="slidenum">
              <a:rPr lang="th-TH" sz="1400" smtClean="0">
                <a:cs typeface="+mj-cs"/>
              </a:rPr>
              <a:pPr/>
              <a:t>1</a:t>
            </a:fld>
            <a:endParaRPr lang="th-TH" sz="1400" dirty="0"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3557" y="913980"/>
            <a:ext cx="2649642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Registry Blockchain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29183" y="4442538"/>
            <a:ext cx="1" cy="9086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82928" y="1386332"/>
            <a:ext cx="1121919" cy="110701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Registry Query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[ITI-18]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34954" y="4740588"/>
            <a:ext cx="2927295" cy="58956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Register Document Set-b [ITI-42]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10873" y="2210199"/>
            <a:ext cx="1077557" cy="1390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Smart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Contract</a:t>
            </a:r>
          </a:p>
        </p:txBody>
      </p:sp>
      <p:cxnSp>
        <p:nvCxnSpPr>
          <p:cNvPr id="34" name="Straight Arrow Connector 33"/>
          <p:cNvCxnSpPr>
            <a:stCxn id="51" idx="2"/>
            <a:endCxn id="53" idx="1"/>
          </p:cNvCxnSpPr>
          <p:nvPr/>
        </p:nvCxnSpPr>
        <p:spPr>
          <a:xfrm>
            <a:off x="1805296" y="3600251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82" y="2407000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70" y="2407000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52" y="1091942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6" name="Straight Arrow Connector 55"/>
          <p:cNvCxnSpPr>
            <a:stCxn id="51" idx="0"/>
            <a:endCxn id="52" idx="1"/>
          </p:cNvCxnSpPr>
          <p:nvPr/>
        </p:nvCxnSpPr>
        <p:spPr>
          <a:xfrm flipV="1">
            <a:off x="1805296" y="1688568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  <a:endCxn id="50" idx="0"/>
          </p:cNvCxnSpPr>
          <p:nvPr/>
        </p:nvCxnSpPr>
        <p:spPr>
          <a:xfrm>
            <a:off x="3792403" y="1688568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53" idx="3"/>
          </p:cNvCxnSpPr>
          <p:nvPr/>
        </p:nvCxnSpPr>
        <p:spPr>
          <a:xfrm flipH="1">
            <a:off x="3792402" y="3600251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  <a:endCxn id="50" idx="1"/>
          </p:cNvCxnSpPr>
          <p:nvPr/>
        </p:nvCxnSpPr>
        <p:spPr>
          <a:xfrm>
            <a:off x="2401921" y="3003626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3" idx="0"/>
          </p:cNvCxnSpPr>
          <p:nvPr/>
        </p:nvCxnSpPr>
        <p:spPr>
          <a:xfrm flipH="1">
            <a:off x="3195777" y="2285193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7" y="2549540"/>
            <a:ext cx="564401" cy="89934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6" y="1202848"/>
            <a:ext cx="564401" cy="8993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06" y="2564049"/>
            <a:ext cx="564401" cy="89934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6" y="3876421"/>
            <a:ext cx="564401" cy="899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2" y="3147040"/>
            <a:ext cx="511965" cy="511965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5177248" y="2632724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77248" y="3003266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570131" y="3173971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Search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5679" y="2475796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75678" y="2831098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Read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952574" y="3713481"/>
            <a:ext cx="2054323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Ethereum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Ledger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21035" y="2211340"/>
            <a:ext cx="135513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07529" y="3888252"/>
            <a:ext cx="1444221" cy="564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&amp; Simplifier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720234" y="2852812"/>
            <a:ext cx="133486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Responder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91507" y="2458003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921554" y="3610621"/>
            <a:ext cx="0" cy="277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478804" y="2453076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491753" y="3084104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061467" y="3080443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006128" y="3157947"/>
            <a:ext cx="1532043" cy="8226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Query Response [ITI-18]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50763-1E6F-4785-BD04-7768ACE215FD}"/>
              </a:ext>
            </a:extLst>
          </p:cNvPr>
          <p:cNvSpPr/>
          <p:nvPr/>
        </p:nvSpPr>
        <p:spPr>
          <a:xfrm>
            <a:off x="3909907" y="1294614"/>
            <a:ext cx="1267341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A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C7C-6C7B-41E3-BD35-CE68D87DCABF}"/>
              </a:ext>
            </a:extLst>
          </p:cNvPr>
          <p:cNvSpPr/>
          <p:nvPr/>
        </p:nvSpPr>
        <p:spPr>
          <a:xfrm>
            <a:off x="1848526" y="4945221"/>
            <a:ext cx="2709149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XDS Affinity Domain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Network</a:t>
            </a:r>
          </a:p>
        </p:txBody>
      </p:sp>
    </p:spTree>
    <p:extLst>
      <p:ext uri="{BB962C8B-B14F-4D97-AF65-F5344CB8AC3E}">
        <p14:creationId xmlns:p14="http://schemas.microsoft.com/office/powerpoint/2010/main" val="25168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036C2-A409-4090-97B0-0AB3F1C12463}"/>
              </a:ext>
            </a:extLst>
          </p:cNvPr>
          <p:cNvSpPr/>
          <p:nvPr/>
        </p:nvSpPr>
        <p:spPr>
          <a:xfrm>
            <a:off x="906354" y="1930402"/>
            <a:ext cx="3470910" cy="643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Document Registry Actor</a:t>
            </a:r>
            <a:br>
              <a:rPr lang="en-US" sz="2000" dirty="0">
                <a:solidFill>
                  <a:srgbClr val="FF0000"/>
                </a:solidFill>
                <a:cs typeface="+mj-cs"/>
              </a:rPr>
            </a:br>
            <a:r>
              <a:rPr lang="en-US" sz="2000" dirty="0">
                <a:solidFill>
                  <a:srgbClr val="FF0000"/>
                </a:solidFill>
                <a:cs typeface="+mj-cs"/>
              </a:rPr>
              <a:t>(XDS Registry Blockchain)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1BD41-CF1A-47E9-B4F9-301C13F3DAB2}"/>
              </a:ext>
            </a:extLst>
          </p:cNvPr>
          <p:cNvSpPr/>
          <p:nvPr/>
        </p:nvSpPr>
        <p:spPr>
          <a:xfrm>
            <a:off x="779354" y="3541597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Repository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28DA2-6B8A-422E-8C8C-85489A0FE533}"/>
              </a:ext>
            </a:extLst>
          </p:cNvPr>
          <p:cNvSpPr/>
          <p:nvPr/>
        </p:nvSpPr>
        <p:spPr>
          <a:xfrm>
            <a:off x="7950625" y="1930403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Consumer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79003-50DF-4D53-A54B-8B50197FD5A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641809" y="2574290"/>
            <a:ext cx="0" cy="96730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710EC-BAB4-4B75-907D-C1FE67BF14E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377264" y="2252346"/>
            <a:ext cx="357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68A09-665C-49F0-AABF-F0C2A9168F0D}"/>
              </a:ext>
            </a:extLst>
          </p:cNvPr>
          <p:cNvSpPr/>
          <p:nvPr/>
        </p:nvSpPr>
        <p:spPr>
          <a:xfrm>
            <a:off x="2607836" y="3005557"/>
            <a:ext cx="3538856" cy="4888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Document Set – b [ITI – 42]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3944-6D79-467C-848F-A26AAD6F5ACC}"/>
              </a:ext>
            </a:extLst>
          </p:cNvPr>
          <p:cNvSpPr/>
          <p:nvPr/>
        </p:nvSpPr>
        <p:spPr>
          <a:xfrm>
            <a:off x="4623012" y="169323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Stored Query [ITI – 18]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D2CFF0-B958-4E96-A18A-4CBA458A97F2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6514047" y="564507"/>
            <a:ext cx="1289251" cy="5308816"/>
          </a:xfrm>
          <a:prstGeom prst="bentConnector2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AD784-EE3F-4D41-9782-E90FFB19F460}"/>
              </a:ext>
            </a:extLst>
          </p:cNvPr>
          <p:cNvSpPr/>
          <p:nvPr/>
        </p:nvSpPr>
        <p:spPr>
          <a:xfrm>
            <a:off x="6459746" y="377876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Retrieve Document Set [ITI – 43]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D7259-5F35-4216-94A0-C5A59E4B8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4" y="3544148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BBCE7-254A-4286-9AE4-1C617F2E635A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4311429" y="3430918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0B5BD7-80B8-4FF3-80C3-3403F700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15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EFEE7-27B7-4049-9FDC-61CE4D612B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03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C79E3-C388-48E9-BCC1-045A61E52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5" y="922609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45A56-DA17-4324-B411-2FD45F8EE12C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4311429" y="1519235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87EF9-C1CA-407E-86B1-2BA6C3AFC312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6298536" y="1519235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BF841-0F90-4BF1-80FC-DD18B35FB50A}"/>
              </a:ext>
            </a:extLst>
          </p:cNvPr>
          <p:cNvCxnSpPr>
            <a:stCxn id="6" idx="2"/>
            <a:endCxn id="4" idx="3"/>
          </p:cNvCxnSpPr>
          <p:nvPr/>
        </p:nvCxnSpPr>
        <p:spPr>
          <a:xfrm flipH="1">
            <a:off x="6298535" y="3430918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C45BB-5340-4A24-B3F5-CB40D8DC293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08054" y="2834293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F983D-36DD-4986-BF69-EBE7F9BE48F8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5701910" y="2115860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2E589F-7486-4B09-8559-CDE643E40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00" y="2380207"/>
            <a:ext cx="564401" cy="899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B893-741B-4D81-8496-EA3B1D769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1033515"/>
            <a:ext cx="564401" cy="899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037F31-2E9B-46EB-B3B2-BB7DABAB1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39" y="2394716"/>
            <a:ext cx="564401" cy="899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2D2D0-4C88-4463-90B1-C025F19C8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3707088"/>
            <a:ext cx="564401" cy="8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Consumer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6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Register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Search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5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167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Petnathean Julled</dc:creator>
  <cp:lastModifiedBy>Petnathean Julled</cp:lastModifiedBy>
  <cp:revision>14</cp:revision>
  <dcterms:created xsi:type="dcterms:W3CDTF">2021-05-30T06:10:39Z</dcterms:created>
  <dcterms:modified xsi:type="dcterms:W3CDTF">2021-06-04T02:08:25Z</dcterms:modified>
</cp:coreProperties>
</file>