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0" r:id="rId2"/>
  </p:sldIdLst>
  <p:sldSz cx="12192000" cy="6858000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161D0458-A7B2-43C2-BFA2-19C00DE9E951}">
          <p14:sldIdLst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ep" initials="P" lastIdx="1" clrIdx="0">
    <p:extLst>
      <p:ext uri="{19B8F6BF-5375-455C-9EA6-DF929625EA0E}">
        <p15:presenceInfo xmlns:p15="http://schemas.microsoft.com/office/powerpoint/2012/main" userId="PC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2DEEF"/>
    <a:srgbClr val="EAEF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3333" autoAdjust="0"/>
  </p:normalViewPr>
  <p:slideViewPr>
    <p:cSldViewPr snapToGrid="0">
      <p:cViewPr varScale="1">
        <p:scale>
          <a:sx n="99" d="100"/>
          <a:sy n="99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D78F-6767-44F9-86E5-D78B962A72F0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7C2B7-977B-4C8C-8C87-F85238CEBE1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578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B18A9-C69E-4FC2-91A3-F9217ABA0C9D}" type="datetimeFigureOut">
              <a:rPr lang="th-TH" smtClean="0"/>
              <a:t>19/05/64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CA58D-DDE5-4E81-B303-5B87EF3CDE3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486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89A1-7A27-4746-98D2-8AB4527B8807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01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>
                <a:solidFill>
                  <a:prstClr val="black">
                    <a:tint val="75000"/>
                  </a:prstClr>
                </a:solidFill>
              </a:rPr>
              <a:pPr/>
              <a:t>19/05/64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>
                <a:solidFill>
                  <a:prstClr val="black"/>
                </a:solidFill>
              </a:rPr>
              <a:pPr/>
              <a:t>‹#›</a:t>
            </a:fld>
            <a:endParaRPr lang="th-T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356A-9D96-4E5A-8600-DA834C64F6BF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63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279-DFC7-4C3E-BE3A-5583AF237622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fld id="{E60467EA-7CED-4417-B7B8-B769BDC2038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0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4BFD-99A4-41AE-B924-A6480298953A}" type="datetime1">
              <a:rPr lang="th-TH" smtClean="0"/>
              <a:t>19/05/64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67EA-7CED-4417-B7B8-B769BDC2038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4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3536-B678-487A-9181-EDB46B0C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634637"/>
            <a:ext cx="10515600" cy="703277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 for Post-Defense Exam Phase (July 2021 and after)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14A547-F9B6-4367-B5E2-2663DDA70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83681"/>
              </p:ext>
            </p:extLst>
          </p:nvPr>
        </p:nvGraphicFramePr>
        <p:xfrm>
          <a:off x="381128" y="1234440"/>
          <a:ext cx="1142974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502">
                  <a:extLst>
                    <a:ext uri="{9D8B030D-6E8A-4147-A177-3AD203B41FA5}">
                      <a16:colId xmlns:a16="http://schemas.microsoft.com/office/drawing/2014/main" val="2392949528"/>
                    </a:ext>
                  </a:extLst>
                </a:gridCol>
                <a:gridCol w="779646">
                  <a:extLst>
                    <a:ext uri="{9D8B030D-6E8A-4147-A177-3AD203B41FA5}">
                      <a16:colId xmlns:a16="http://schemas.microsoft.com/office/drawing/2014/main" val="2519575709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754865673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176999418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81225312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34213593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559017929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80409663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855688460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78913522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371379723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56494381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900542134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34188021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224289347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156980243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40002416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30926742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084634735"/>
                    </a:ext>
                  </a:extLst>
                </a:gridCol>
                <a:gridCol w="513422">
                  <a:extLst>
                    <a:ext uri="{9D8B030D-6E8A-4147-A177-3AD203B41FA5}">
                      <a16:colId xmlns:a16="http://schemas.microsoft.com/office/drawing/2014/main" val="4133607053"/>
                    </a:ext>
                  </a:extLst>
                </a:gridCol>
              </a:tblGrid>
              <a:tr h="47927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Month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October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708643"/>
                  </a:ext>
                </a:extLst>
              </a:tr>
              <a:tr h="479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Week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743416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Paper Submission Process and Pending for Peer Review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rdia New"/>
                        <a:ea typeface="+mn-ea"/>
                        <a:cs typeface="Cordia New"/>
                      </a:endParaRPr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pattFill prst="wdUpDiag">
                      <a:fgClr>
                        <a:srgbClr val="FFC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12721552"/>
                  </a:ext>
                </a:extLst>
              </a:tr>
              <a:tr h="32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Software polish for distribution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5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dia New">
      <a:majorFont>
        <a:latin typeface="Cordia New"/>
        <a:ea typeface=""/>
        <a:cs typeface="Cordia New"/>
      </a:majorFont>
      <a:minorFont>
        <a:latin typeface="Cordia New"/>
        <a:ea typeface=""/>
        <a:cs typeface="Cordi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8368</TotalTime>
  <Words>49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Cordia New</vt:lpstr>
      <vt:lpstr>Office Theme</vt:lpstr>
      <vt:lpstr>Next Step for Post-Defense Exam Phase (July 2021 and after)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Cross-Enterprise Document Sharing (XDS) based on Blockchain Technology</dc:title>
  <dc:creator>admin</dc:creator>
  <cp:lastModifiedBy>Petnathean Julled</cp:lastModifiedBy>
  <cp:revision>831</cp:revision>
  <cp:lastPrinted>2019-05-04T02:11:51Z</cp:lastPrinted>
  <dcterms:created xsi:type="dcterms:W3CDTF">2019-04-13T23:07:48Z</dcterms:created>
  <dcterms:modified xsi:type="dcterms:W3CDTF">2021-05-19T08:06:01Z</dcterms:modified>
</cp:coreProperties>
</file>